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b="1" lang="en-US">
                <a:solidFill>
                  <a:srgbClr val="800000"/>
                </a:solidFill>
              </a:rPr>
              <a:t>C</a:t>
            </a:r>
            <a:r>
              <a:rPr altLang="zh-CN" b="1" lang="en-US">
                <a:solidFill>
                  <a:srgbClr val="800000"/>
                </a:solidFill>
              </a:rPr>
              <a:t>a</a:t>
            </a:r>
            <a:r>
              <a:rPr altLang="zh-CN" b="1" lang="en-US">
                <a:solidFill>
                  <a:srgbClr val="800000"/>
                </a:solidFill>
              </a:rPr>
              <a:t>r</a:t>
            </a:r>
            <a:r>
              <a:rPr altLang="zh-CN" b="1" lang="en-US">
                <a:solidFill>
                  <a:srgbClr val="800000"/>
                </a:solidFill>
              </a:rPr>
              <a:t>b</a:t>
            </a:r>
            <a:r>
              <a:rPr altLang="zh-CN" b="1" lang="en-US">
                <a:solidFill>
                  <a:srgbClr val="800000"/>
                </a:solidFill>
              </a:rPr>
              <a:t>o</a:t>
            </a:r>
            <a:r>
              <a:rPr altLang="zh-CN" b="1" lang="en-US">
                <a:solidFill>
                  <a:srgbClr val="800000"/>
                </a:solidFill>
              </a:rPr>
              <a:t>n</a:t>
            </a:r>
            <a:r>
              <a:rPr altLang="zh-CN" b="1" lang="en-US">
                <a:solidFill>
                  <a:srgbClr val="800000"/>
                </a:solidFill>
              </a:rPr>
              <a:t> </a:t>
            </a:r>
            <a:r>
              <a:rPr altLang="zh-CN" b="1" lang="en-US">
                <a:solidFill>
                  <a:srgbClr val="800000"/>
                </a:solidFill>
              </a:rPr>
              <a:t>C</a:t>
            </a:r>
            <a:r>
              <a:rPr altLang="zh-CN" b="1" lang="en-US">
                <a:solidFill>
                  <a:srgbClr val="800000"/>
                </a:solidFill>
              </a:rPr>
              <a:t>y</a:t>
            </a:r>
            <a:r>
              <a:rPr altLang="zh-CN" b="1" lang="en-US">
                <a:solidFill>
                  <a:srgbClr val="800000"/>
                </a:solidFill>
              </a:rPr>
              <a:t>c</a:t>
            </a:r>
            <a:r>
              <a:rPr altLang="zh-CN" b="1" lang="en-US">
                <a:solidFill>
                  <a:srgbClr val="800000"/>
                </a:solidFill>
              </a:rPr>
              <a:t>l</a:t>
            </a:r>
            <a:r>
              <a:rPr altLang="zh-CN" b="1" lang="en-US">
                <a:solidFill>
                  <a:srgbClr val="800000"/>
                </a:solidFill>
              </a:rPr>
              <a:t>e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4303686" y="3910252"/>
            <a:ext cx="4319904" cy="1758436"/>
          </a:xfrm>
        </p:spPr>
        <p:txBody>
          <a:bodyPr/>
          <a:p>
            <a:r>
              <a:rPr altLang="zh-CN" lang="en-US">
                <a:solidFill>
                  <a:srgbClr val="800000"/>
                </a:solidFill>
              </a:rPr>
              <a:t>P</a:t>
            </a:r>
            <a:r>
              <a:rPr altLang="zh-CN" lang="en-US">
                <a:solidFill>
                  <a:srgbClr val="800000"/>
                </a:solidFill>
              </a:rPr>
              <a:t>r</a:t>
            </a:r>
            <a:r>
              <a:rPr altLang="zh-CN" lang="en-US">
                <a:solidFill>
                  <a:srgbClr val="800000"/>
                </a:solidFill>
              </a:rPr>
              <a:t>e</a:t>
            </a:r>
            <a:r>
              <a:rPr altLang="zh-CN" lang="en-US">
                <a:solidFill>
                  <a:srgbClr val="800000"/>
                </a:solidFill>
              </a:rPr>
              <a:t>s</a:t>
            </a:r>
            <a:r>
              <a:rPr altLang="zh-CN" lang="en-US">
                <a:solidFill>
                  <a:srgbClr val="800000"/>
                </a:solidFill>
              </a:rPr>
              <a:t>entation</a:t>
            </a:r>
            <a:r>
              <a:rPr altLang="zh-CN" lang="en-US">
                <a:solidFill>
                  <a:srgbClr val="800000"/>
                </a:solidFill>
              </a:rPr>
              <a:t> </a:t>
            </a:r>
            <a:r>
              <a:rPr altLang="zh-CN" lang="en-US">
                <a:solidFill>
                  <a:srgbClr val="800000"/>
                </a:solidFill>
              </a:rPr>
              <a:t>b</a:t>
            </a:r>
            <a:r>
              <a:rPr altLang="zh-CN" lang="en-US">
                <a:solidFill>
                  <a:srgbClr val="800000"/>
                </a:solidFill>
              </a:rPr>
              <a:t>y</a:t>
            </a:r>
            <a:r>
              <a:rPr altLang="zh-CN" lang="en-US">
                <a:solidFill>
                  <a:srgbClr val="800000"/>
                </a:solidFill>
              </a:rPr>
              <a:t> </a:t>
            </a:r>
            <a:endParaRPr altLang="zh-CN" lang="en-US"/>
          </a:p>
          <a:p>
            <a:r>
              <a:rPr altLang="zh-CN" lang="en-US">
                <a:solidFill>
                  <a:srgbClr val="800000"/>
                </a:solidFill>
              </a:rPr>
              <a:t> </a:t>
            </a:r>
            <a:r>
              <a:rPr altLang="zh-CN" lang="en-US">
                <a:solidFill>
                  <a:srgbClr val="800000"/>
                </a:solidFill>
              </a:rPr>
              <a:t>G</a:t>
            </a:r>
            <a:r>
              <a:rPr altLang="zh-CN" lang="en-US">
                <a:solidFill>
                  <a:srgbClr val="800000"/>
                </a:solidFill>
              </a:rPr>
              <a:t>.</a:t>
            </a:r>
            <a:r>
              <a:rPr altLang="zh-CN" lang="en-US">
                <a:solidFill>
                  <a:srgbClr val="800000"/>
                </a:solidFill>
              </a:rPr>
              <a:t>S</a:t>
            </a:r>
            <a:r>
              <a:rPr altLang="zh-CN" lang="en-US">
                <a:solidFill>
                  <a:srgbClr val="800000"/>
                </a:solidFill>
              </a:rPr>
              <a:t>r</a:t>
            </a:r>
            <a:r>
              <a:rPr altLang="zh-CN" lang="en-US">
                <a:solidFill>
                  <a:srgbClr val="800000"/>
                </a:solidFill>
              </a:rPr>
              <a:t>e</a:t>
            </a:r>
            <a:r>
              <a:rPr altLang="zh-CN" lang="en-US">
                <a:solidFill>
                  <a:srgbClr val="800000"/>
                </a:solidFill>
              </a:rPr>
              <a:t>e</a:t>
            </a:r>
            <a:r>
              <a:rPr altLang="zh-CN" lang="en-US">
                <a:solidFill>
                  <a:srgbClr val="800000"/>
                </a:solidFill>
              </a:rPr>
              <a:t>k</a:t>
            </a:r>
            <a:r>
              <a:rPr altLang="zh-CN" lang="en-US">
                <a:solidFill>
                  <a:srgbClr val="800000"/>
                </a:solidFill>
              </a:rPr>
              <a:t>a</a:t>
            </a:r>
            <a:r>
              <a:rPr altLang="zh-CN" lang="en-US">
                <a:solidFill>
                  <a:srgbClr val="800000"/>
                </a:solidFill>
              </a:rPr>
              <a:t>n</a:t>
            </a:r>
            <a:r>
              <a:rPr altLang="zh-CN" lang="en-US">
                <a:solidFill>
                  <a:srgbClr val="800000"/>
                </a:solidFill>
              </a:rPr>
              <a:t>tha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2875" y="126225"/>
            <a:ext cx="8858250" cy="660555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9369" y="211246"/>
            <a:ext cx="8845262" cy="643550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5346" y="139305"/>
            <a:ext cx="8793307" cy="657939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5863" y="191626"/>
            <a:ext cx="8832273" cy="647474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795" y="243947"/>
            <a:ext cx="8676409" cy="6370105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12" y="211246"/>
            <a:ext cx="8715375" cy="643550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5750" y="145845"/>
            <a:ext cx="8572500" cy="656631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1840" y="86983"/>
            <a:ext cx="8780319" cy="6684033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1840" y="185086"/>
            <a:ext cx="8780319" cy="6487828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5346" y="60823"/>
            <a:ext cx="8793307" cy="673635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323" y="289728"/>
            <a:ext cx="8741353" cy="6278543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2244" y="178546"/>
            <a:ext cx="8559511" cy="6500908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78725" y="0"/>
            <a:ext cx="8186549" cy="68580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426" y="152385"/>
            <a:ext cx="8975148" cy="655322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7301" y="132765"/>
            <a:ext cx="8689398" cy="659247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2244" y="230867"/>
            <a:ext cx="8559511" cy="639626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7704" y="243947"/>
            <a:ext cx="8468591" cy="637010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9255" y="309349"/>
            <a:ext cx="8585490" cy="623930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12" y="237407"/>
            <a:ext cx="8715375" cy="638318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12" y="158925"/>
            <a:ext cx="8715375" cy="654014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460" y="224327"/>
            <a:ext cx="9053080" cy="640934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K10a40</dc:creator>
  <dcterms:created xsi:type="dcterms:W3CDTF">2015-05-11T22:30:45Z</dcterms:created>
  <dcterms:modified xsi:type="dcterms:W3CDTF">2021-04-29T16:16:53Z</dcterms:modified>
</cp:coreProperties>
</file>