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30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4E93F-B9E0-4E42-893A-59F32963C332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CEF235F-8BC1-4E43-A1DE-CA54F3AA8B03}">
      <dgm:prSet phldrT="[Text]"/>
      <dgm:spPr/>
      <dgm:t>
        <a:bodyPr/>
        <a:lstStyle/>
        <a:p>
          <a:r>
            <a:rPr lang="en-IN" b="1" dirty="0"/>
            <a:t>Dikes</a:t>
          </a:r>
        </a:p>
      </dgm:t>
    </dgm:pt>
    <dgm:pt modelId="{C8C7259A-7C89-4225-B058-B57A6E72D534}" type="parTrans" cxnId="{3F5BBBDC-134A-41B0-831D-57B3148ED489}">
      <dgm:prSet/>
      <dgm:spPr/>
      <dgm:t>
        <a:bodyPr/>
        <a:lstStyle/>
        <a:p>
          <a:endParaRPr lang="en-IN"/>
        </a:p>
      </dgm:t>
    </dgm:pt>
    <dgm:pt modelId="{4AF68CDF-9B4E-4102-AE6B-A911FAFE58D0}" type="sibTrans" cxnId="{3F5BBBDC-134A-41B0-831D-57B3148ED489}">
      <dgm:prSet/>
      <dgm:spPr/>
      <dgm:t>
        <a:bodyPr/>
        <a:lstStyle/>
        <a:p>
          <a:endParaRPr lang="en-IN"/>
        </a:p>
      </dgm:t>
    </dgm:pt>
    <dgm:pt modelId="{B1889888-4E84-4ABD-BE6F-02CF1E3D85F2}">
      <dgm:prSet phldrT="[Text]"/>
      <dgm:spPr/>
      <dgm:t>
        <a:bodyPr/>
        <a:lstStyle/>
        <a:p>
          <a:r>
            <a:rPr lang="en-IN" b="1" dirty="0"/>
            <a:t>Main</a:t>
          </a:r>
        </a:p>
      </dgm:t>
    </dgm:pt>
    <dgm:pt modelId="{8AEB497F-CAF9-4B51-8359-12100AB889DB}" type="parTrans" cxnId="{CF0F2F0C-AC05-4340-B8C0-C6E833802FD5}">
      <dgm:prSet/>
      <dgm:spPr/>
      <dgm:t>
        <a:bodyPr/>
        <a:lstStyle/>
        <a:p>
          <a:endParaRPr lang="en-IN"/>
        </a:p>
      </dgm:t>
    </dgm:pt>
    <dgm:pt modelId="{56894A25-4494-416D-B0EC-1DA008B00368}" type="sibTrans" cxnId="{CF0F2F0C-AC05-4340-B8C0-C6E833802FD5}">
      <dgm:prSet/>
      <dgm:spPr/>
      <dgm:t>
        <a:bodyPr/>
        <a:lstStyle/>
        <a:p>
          <a:endParaRPr lang="en-IN"/>
        </a:p>
      </dgm:t>
    </dgm:pt>
    <dgm:pt modelId="{26D526A3-527E-4D36-A8E4-37B6A1D0FF1A}">
      <dgm:prSet phldrT="[Text]"/>
      <dgm:spPr/>
      <dgm:t>
        <a:bodyPr/>
        <a:lstStyle/>
        <a:p>
          <a:r>
            <a:rPr lang="en-IN" b="1" dirty="0"/>
            <a:t>secondary</a:t>
          </a:r>
        </a:p>
      </dgm:t>
    </dgm:pt>
    <dgm:pt modelId="{C9104A9D-71E1-46E5-B2D8-51AFE5538FDE}" type="parTrans" cxnId="{DA130625-D66D-4CE0-ADCB-B76F1BD1DFF0}">
      <dgm:prSet/>
      <dgm:spPr/>
      <dgm:t>
        <a:bodyPr/>
        <a:lstStyle/>
        <a:p>
          <a:endParaRPr lang="en-IN"/>
        </a:p>
      </dgm:t>
    </dgm:pt>
    <dgm:pt modelId="{D7D75C13-DF6E-4FED-B695-C801C1EC7B31}" type="sibTrans" cxnId="{DA130625-D66D-4CE0-ADCB-B76F1BD1DFF0}">
      <dgm:prSet/>
      <dgm:spPr/>
      <dgm:t>
        <a:bodyPr/>
        <a:lstStyle/>
        <a:p>
          <a:endParaRPr lang="en-IN"/>
        </a:p>
      </dgm:t>
    </dgm:pt>
    <dgm:pt modelId="{837B1105-F69B-4C3F-884F-6B480AD12B12}">
      <dgm:prSet phldrT="[Text]"/>
      <dgm:spPr/>
      <dgm:t>
        <a:bodyPr/>
        <a:lstStyle/>
        <a:p>
          <a:r>
            <a:rPr lang="en-IN" b="1" dirty="0" err="1"/>
            <a:t>Teritary</a:t>
          </a:r>
          <a:r>
            <a:rPr lang="en-IN" b="1" dirty="0"/>
            <a:t/>
          </a:r>
        </a:p>
      </dgm:t>
    </dgm:pt>
    <dgm:pt modelId="{12596C7C-7A1A-44D7-9D6F-D22F0FD29112}" type="parTrans" cxnId="{DB813FC1-8572-4DCD-9DBA-7F29C616C5FD}">
      <dgm:prSet/>
      <dgm:spPr/>
      <dgm:t>
        <a:bodyPr/>
        <a:lstStyle/>
        <a:p>
          <a:endParaRPr lang="en-IN"/>
        </a:p>
      </dgm:t>
    </dgm:pt>
    <dgm:pt modelId="{A9417222-3902-44B1-B949-19286E9A66C6}" type="sibTrans" cxnId="{DB813FC1-8572-4DCD-9DBA-7F29C616C5FD}">
      <dgm:prSet/>
      <dgm:spPr/>
      <dgm:t>
        <a:bodyPr/>
        <a:lstStyle/>
        <a:p>
          <a:endParaRPr lang="en-IN"/>
        </a:p>
      </dgm:t>
    </dgm:pt>
    <dgm:pt modelId="{058BFC93-37E7-4991-B3DD-09933337BB78}" type="pres">
      <dgm:prSet presAssocID="{7A44E93F-B9E0-4E42-893A-59F32963C3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840CA0-E075-4D86-9E57-13FA0C35EA25}" type="pres">
      <dgm:prSet presAssocID="{ECEF235F-8BC1-4E43-A1DE-CA54F3AA8B03}" presName="hierRoot1" presStyleCnt="0">
        <dgm:presLayoutVars>
          <dgm:hierBranch val="init"/>
        </dgm:presLayoutVars>
      </dgm:prSet>
      <dgm:spPr/>
    </dgm:pt>
    <dgm:pt modelId="{D44C55C7-A392-4CB1-B447-8354B97ADF00}" type="pres">
      <dgm:prSet presAssocID="{ECEF235F-8BC1-4E43-A1DE-CA54F3AA8B03}" presName="rootComposite1" presStyleCnt="0"/>
      <dgm:spPr/>
    </dgm:pt>
    <dgm:pt modelId="{8F1DCABC-E352-4E82-8DBA-FB1C7382F2FB}" type="pres">
      <dgm:prSet presAssocID="{ECEF235F-8BC1-4E43-A1DE-CA54F3AA8B03}" presName="rootText1" presStyleLbl="node0" presStyleIdx="0" presStyleCnt="1">
        <dgm:presLayoutVars>
          <dgm:chPref val="3"/>
        </dgm:presLayoutVars>
      </dgm:prSet>
      <dgm:spPr/>
    </dgm:pt>
    <dgm:pt modelId="{14A95C4E-76A1-45A5-8AFB-C400A76AEAE3}" type="pres">
      <dgm:prSet presAssocID="{ECEF235F-8BC1-4E43-A1DE-CA54F3AA8B03}" presName="rootConnector1" presStyleLbl="node1" presStyleIdx="0" presStyleCnt="0"/>
      <dgm:spPr/>
    </dgm:pt>
    <dgm:pt modelId="{E6BDB3FF-ECA2-4E99-86C5-4FC0EEA52A2D}" type="pres">
      <dgm:prSet presAssocID="{ECEF235F-8BC1-4E43-A1DE-CA54F3AA8B03}" presName="hierChild2" presStyleCnt="0"/>
      <dgm:spPr/>
    </dgm:pt>
    <dgm:pt modelId="{71648BE1-5714-4A7F-A9F1-29D9B14695E5}" type="pres">
      <dgm:prSet presAssocID="{8AEB497F-CAF9-4B51-8359-12100AB889DB}" presName="Name64" presStyleLbl="parChTrans1D2" presStyleIdx="0" presStyleCnt="3"/>
      <dgm:spPr/>
    </dgm:pt>
    <dgm:pt modelId="{D24C62ED-CB5C-45BA-892F-91D0A673BDD8}" type="pres">
      <dgm:prSet presAssocID="{B1889888-4E84-4ABD-BE6F-02CF1E3D85F2}" presName="hierRoot2" presStyleCnt="0">
        <dgm:presLayoutVars>
          <dgm:hierBranch val="init"/>
        </dgm:presLayoutVars>
      </dgm:prSet>
      <dgm:spPr/>
    </dgm:pt>
    <dgm:pt modelId="{72AA4AC0-CA07-4F7D-A360-104DFFCCDD0F}" type="pres">
      <dgm:prSet presAssocID="{B1889888-4E84-4ABD-BE6F-02CF1E3D85F2}" presName="rootComposite" presStyleCnt="0"/>
      <dgm:spPr/>
    </dgm:pt>
    <dgm:pt modelId="{5AC56AA8-591A-40A5-8AFD-77C0B3F433A3}" type="pres">
      <dgm:prSet presAssocID="{B1889888-4E84-4ABD-BE6F-02CF1E3D85F2}" presName="rootText" presStyleLbl="node2" presStyleIdx="0" presStyleCnt="3" custLinFactNeighborX="4357" custLinFactNeighborY="4222">
        <dgm:presLayoutVars>
          <dgm:chPref val="3"/>
        </dgm:presLayoutVars>
      </dgm:prSet>
      <dgm:spPr/>
    </dgm:pt>
    <dgm:pt modelId="{867D9BBC-824C-4B71-A425-D21DD376C70E}" type="pres">
      <dgm:prSet presAssocID="{B1889888-4E84-4ABD-BE6F-02CF1E3D85F2}" presName="rootConnector" presStyleLbl="node2" presStyleIdx="0" presStyleCnt="3"/>
      <dgm:spPr/>
    </dgm:pt>
    <dgm:pt modelId="{78781EB4-1CBE-458C-AEE3-9F74F525114D}" type="pres">
      <dgm:prSet presAssocID="{B1889888-4E84-4ABD-BE6F-02CF1E3D85F2}" presName="hierChild4" presStyleCnt="0"/>
      <dgm:spPr/>
    </dgm:pt>
    <dgm:pt modelId="{DD8F533E-46FA-45B0-BEC6-8B484BD8E67C}" type="pres">
      <dgm:prSet presAssocID="{B1889888-4E84-4ABD-BE6F-02CF1E3D85F2}" presName="hierChild5" presStyleCnt="0"/>
      <dgm:spPr/>
    </dgm:pt>
    <dgm:pt modelId="{E8A8342E-25BB-4CCA-B0BD-D2DF8721FF2C}" type="pres">
      <dgm:prSet presAssocID="{C9104A9D-71E1-46E5-B2D8-51AFE5538FDE}" presName="Name64" presStyleLbl="parChTrans1D2" presStyleIdx="1" presStyleCnt="3"/>
      <dgm:spPr/>
    </dgm:pt>
    <dgm:pt modelId="{A225D4C7-D762-4751-B2F5-0F47A53A08D9}" type="pres">
      <dgm:prSet presAssocID="{26D526A3-527E-4D36-A8E4-37B6A1D0FF1A}" presName="hierRoot2" presStyleCnt="0">
        <dgm:presLayoutVars>
          <dgm:hierBranch val="init"/>
        </dgm:presLayoutVars>
      </dgm:prSet>
      <dgm:spPr/>
    </dgm:pt>
    <dgm:pt modelId="{73756096-BA1E-4A01-AB1A-C18BCFA9CCC3}" type="pres">
      <dgm:prSet presAssocID="{26D526A3-527E-4D36-A8E4-37B6A1D0FF1A}" presName="rootComposite" presStyleCnt="0"/>
      <dgm:spPr/>
    </dgm:pt>
    <dgm:pt modelId="{B227BC63-C26B-4A28-9660-A71348C4AE4A}" type="pres">
      <dgm:prSet presAssocID="{26D526A3-527E-4D36-A8E4-37B6A1D0FF1A}" presName="rootText" presStyleLbl="node2" presStyleIdx="1" presStyleCnt="3">
        <dgm:presLayoutVars>
          <dgm:chPref val="3"/>
        </dgm:presLayoutVars>
      </dgm:prSet>
      <dgm:spPr/>
    </dgm:pt>
    <dgm:pt modelId="{520B1FCF-CB6F-45B9-99D8-8B0E8377468E}" type="pres">
      <dgm:prSet presAssocID="{26D526A3-527E-4D36-A8E4-37B6A1D0FF1A}" presName="rootConnector" presStyleLbl="node2" presStyleIdx="1" presStyleCnt="3"/>
      <dgm:spPr/>
    </dgm:pt>
    <dgm:pt modelId="{A0B10E7B-4EE9-4695-B628-D2E5A03594AC}" type="pres">
      <dgm:prSet presAssocID="{26D526A3-527E-4D36-A8E4-37B6A1D0FF1A}" presName="hierChild4" presStyleCnt="0"/>
      <dgm:spPr/>
    </dgm:pt>
    <dgm:pt modelId="{82CB8B15-3047-4D98-99AA-440BCE58C219}" type="pres">
      <dgm:prSet presAssocID="{26D526A3-527E-4D36-A8E4-37B6A1D0FF1A}" presName="hierChild5" presStyleCnt="0"/>
      <dgm:spPr/>
    </dgm:pt>
    <dgm:pt modelId="{F6B908D4-5A80-4D36-9197-47FECDE5E0F9}" type="pres">
      <dgm:prSet presAssocID="{12596C7C-7A1A-44D7-9D6F-D22F0FD29112}" presName="Name64" presStyleLbl="parChTrans1D2" presStyleIdx="2" presStyleCnt="3"/>
      <dgm:spPr/>
    </dgm:pt>
    <dgm:pt modelId="{CBF615B1-D6A4-4C11-965A-48E8A15FC53D}" type="pres">
      <dgm:prSet presAssocID="{837B1105-F69B-4C3F-884F-6B480AD12B12}" presName="hierRoot2" presStyleCnt="0">
        <dgm:presLayoutVars>
          <dgm:hierBranch val="init"/>
        </dgm:presLayoutVars>
      </dgm:prSet>
      <dgm:spPr/>
    </dgm:pt>
    <dgm:pt modelId="{2E963C98-0F8E-4D87-BA35-D485EAEC8AED}" type="pres">
      <dgm:prSet presAssocID="{837B1105-F69B-4C3F-884F-6B480AD12B12}" presName="rootComposite" presStyleCnt="0"/>
      <dgm:spPr/>
    </dgm:pt>
    <dgm:pt modelId="{F33502EB-008F-4856-88FD-F364474E1B82}" type="pres">
      <dgm:prSet presAssocID="{837B1105-F69B-4C3F-884F-6B480AD12B12}" presName="rootText" presStyleLbl="node2" presStyleIdx="2" presStyleCnt="3">
        <dgm:presLayoutVars>
          <dgm:chPref val="3"/>
        </dgm:presLayoutVars>
      </dgm:prSet>
      <dgm:spPr/>
    </dgm:pt>
    <dgm:pt modelId="{BAB2FF23-601C-4F06-8AB3-BB8632B49E1B}" type="pres">
      <dgm:prSet presAssocID="{837B1105-F69B-4C3F-884F-6B480AD12B12}" presName="rootConnector" presStyleLbl="node2" presStyleIdx="2" presStyleCnt="3"/>
      <dgm:spPr/>
    </dgm:pt>
    <dgm:pt modelId="{57B9C858-362E-4194-84FE-AC06A3EDB5EB}" type="pres">
      <dgm:prSet presAssocID="{837B1105-F69B-4C3F-884F-6B480AD12B12}" presName="hierChild4" presStyleCnt="0"/>
      <dgm:spPr/>
    </dgm:pt>
    <dgm:pt modelId="{D70EBC3A-624C-4224-9302-8E36768AB8D0}" type="pres">
      <dgm:prSet presAssocID="{837B1105-F69B-4C3F-884F-6B480AD12B12}" presName="hierChild5" presStyleCnt="0"/>
      <dgm:spPr/>
    </dgm:pt>
    <dgm:pt modelId="{3B9677FA-0163-4C60-B838-4E8D9340D969}" type="pres">
      <dgm:prSet presAssocID="{ECEF235F-8BC1-4E43-A1DE-CA54F3AA8B03}" presName="hierChild3" presStyleCnt="0"/>
      <dgm:spPr/>
    </dgm:pt>
  </dgm:ptLst>
  <dgm:cxnLst>
    <dgm:cxn modelId="{92703103-82A8-4E93-887E-5BD8552E76E0}" type="presOf" srcId="{12596C7C-7A1A-44D7-9D6F-D22F0FD29112}" destId="{F6B908D4-5A80-4D36-9197-47FECDE5E0F9}" srcOrd="0" destOrd="0" presId="urn:microsoft.com/office/officeart/2009/3/layout/HorizontalOrganizationChart"/>
    <dgm:cxn modelId="{CF0F2F0C-AC05-4340-B8C0-C6E833802FD5}" srcId="{ECEF235F-8BC1-4E43-A1DE-CA54F3AA8B03}" destId="{B1889888-4E84-4ABD-BE6F-02CF1E3D85F2}" srcOrd="0" destOrd="0" parTransId="{8AEB497F-CAF9-4B51-8359-12100AB889DB}" sibTransId="{56894A25-4494-416D-B0EC-1DA008B00368}"/>
    <dgm:cxn modelId="{38B46621-5FB8-471C-A5C6-A2B064D157B9}" type="presOf" srcId="{B1889888-4E84-4ABD-BE6F-02CF1E3D85F2}" destId="{867D9BBC-824C-4B71-A425-D21DD376C70E}" srcOrd="1" destOrd="0" presId="urn:microsoft.com/office/officeart/2009/3/layout/HorizontalOrganizationChart"/>
    <dgm:cxn modelId="{DA130625-D66D-4CE0-ADCB-B76F1BD1DFF0}" srcId="{ECEF235F-8BC1-4E43-A1DE-CA54F3AA8B03}" destId="{26D526A3-527E-4D36-A8E4-37B6A1D0FF1A}" srcOrd="1" destOrd="0" parTransId="{C9104A9D-71E1-46E5-B2D8-51AFE5538FDE}" sibTransId="{D7D75C13-DF6E-4FED-B695-C801C1EC7B31}"/>
    <dgm:cxn modelId="{113D9560-E4E5-4A54-B4C6-FDD93A9C7391}" type="presOf" srcId="{C9104A9D-71E1-46E5-B2D8-51AFE5538FDE}" destId="{E8A8342E-25BB-4CCA-B0BD-D2DF8721FF2C}" srcOrd="0" destOrd="0" presId="urn:microsoft.com/office/officeart/2009/3/layout/HorizontalOrganizationChart"/>
    <dgm:cxn modelId="{61FCAB61-591A-4C69-B87D-ADE501A22821}" type="presOf" srcId="{ECEF235F-8BC1-4E43-A1DE-CA54F3AA8B03}" destId="{14A95C4E-76A1-45A5-8AFB-C400A76AEAE3}" srcOrd="1" destOrd="0" presId="urn:microsoft.com/office/officeart/2009/3/layout/HorizontalOrganizationChart"/>
    <dgm:cxn modelId="{3AFF9C50-6BA1-4777-A872-ACB444ADBBE8}" type="presOf" srcId="{26D526A3-527E-4D36-A8E4-37B6A1D0FF1A}" destId="{B227BC63-C26B-4A28-9660-A71348C4AE4A}" srcOrd="0" destOrd="0" presId="urn:microsoft.com/office/officeart/2009/3/layout/HorizontalOrganizationChart"/>
    <dgm:cxn modelId="{A2DFC654-3344-4D9F-A4E8-968FF0D33CD1}" type="presOf" srcId="{837B1105-F69B-4C3F-884F-6B480AD12B12}" destId="{F33502EB-008F-4856-88FD-F364474E1B82}" srcOrd="0" destOrd="0" presId="urn:microsoft.com/office/officeart/2009/3/layout/HorizontalOrganizationChart"/>
    <dgm:cxn modelId="{FBDC0899-69AB-4724-ADB6-75C4B2CEFE71}" type="presOf" srcId="{26D526A3-527E-4D36-A8E4-37B6A1D0FF1A}" destId="{520B1FCF-CB6F-45B9-99D8-8B0E8377468E}" srcOrd="1" destOrd="0" presId="urn:microsoft.com/office/officeart/2009/3/layout/HorizontalOrganizationChart"/>
    <dgm:cxn modelId="{DB813FC1-8572-4DCD-9DBA-7F29C616C5FD}" srcId="{ECEF235F-8BC1-4E43-A1DE-CA54F3AA8B03}" destId="{837B1105-F69B-4C3F-884F-6B480AD12B12}" srcOrd="2" destOrd="0" parTransId="{12596C7C-7A1A-44D7-9D6F-D22F0FD29112}" sibTransId="{A9417222-3902-44B1-B949-19286E9A66C6}"/>
    <dgm:cxn modelId="{3F5BBBDC-134A-41B0-831D-57B3148ED489}" srcId="{7A44E93F-B9E0-4E42-893A-59F32963C332}" destId="{ECEF235F-8BC1-4E43-A1DE-CA54F3AA8B03}" srcOrd="0" destOrd="0" parTransId="{C8C7259A-7C89-4225-B058-B57A6E72D534}" sibTransId="{4AF68CDF-9B4E-4102-AE6B-A911FAFE58D0}"/>
    <dgm:cxn modelId="{A58201DF-386B-474D-859F-F793F73A944C}" type="presOf" srcId="{837B1105-F69B-4C3F-884F-6B480AD12B12}" destId="{BAB2FF23-601C-4F06-8AB3-BB8632B49E1B}" srcOrd="1" destOrd="0" presId="urn:microsoft.com/office/officeart/2009/3/layout/HorizontalOrganizationChart"/>
    <dgm:cxn modelId="{B8384FE3-41CC-4622-B0E9-A1E89942C719}" type="presOf" srcId="{8AEB497F-CAF9-4B51-8359-12100AB889DB}" destId="{71648BE1-5714-4A7F-A9F1-29D9B14695E5}" srcOrd="0" destOrd="0" presId="urn:microsoft.com/office/officeart/2009/3/layout/HorizontalOrganizationChart"/>
    <dgm:cxn modelId="{222798E3-3925-4C55-8FFF-9DFCC5E343F4}" type="presOf" srcId="{B1889888-4E84-4ABD-BE6F-02CF1E3D85F2}" destId="{5AC56AA8-591A-40A5-8AFD-77C0B3F433A3}" srcOrd="0" destOrd="0" presId="urn:microsoft.com/office/officeart/2009/3/layout/HorizontalOrganizationChart"/>
    <dgm:cxn modelId="{48C7B7EB-433D-4EC3-A38F-5F364123FBC3}" type="presOf" srcId="{7A44E93F-B9E0-4E42-893A-59F32963C332}" destId="{058BFC93-37E7-4991-B3DD-09933337BB78}" srcOrd="0" destOrd="0" presId="urn:microsoft.com/office/officeart/2009/3/layout/HorizontalOrganizationChart"/>
    <dgm:cxn modelId="{FEBFF5ED-7134-4FDF-86FD-0BA095313CD1}" type="presOf" srcId="{ECEF235F-8BC1-4E43-A1DE-CA54F3AA8B03}" destId="{8F1DCABC-E352-4E82-8DBA-FB1C7382F2FB}" srcOrd="0" destOrd="0" presId="urn:microsoft.com/office/officeart/2009/3/layout/HorizontalOrganizationChart"/>
    <dgm:cxn modelId="{6979D5AC-A84E-4A22-93BF-663567C31216}" type="presParOf" srcId="{058BFC93-37E7-4991-B3DD-09933337BB78}" destId="{DF840CA0-E075-4D86-9E57-13FA0C35EA25}" srcOrd="0" destOrd="0" presId="urn:microsoft.com/office/officeart/2009/3/layout/HorizontalOrganizationChart"/>
    <dgm:cxn modelId="{35592E69-2BDB-49C0-8F79-E73C223FCE59}" type="presParOf" srcId="{DF840CA0-E075-4D86-9E57-13FA0C35EA25}" destId="{D44C55C7-A392-4CB1-B447-8354B97ADF00}" srcOrd="0" destOrd="0" presId="urn:microsoft.com/office/officeart/2009/3/layout/HorizontalOrganizationChart"/>
    <dgm:cxn modelId="{4BAA3D15-29E7-407E-A8A8-5571CC1BA380}" type="presParOf" srcId="{D44C55C7-A392-4CB1-B447-8354B97ADF00}" destId="{8F1DCABC-E352-4E82-8DBA-FB1C7382F2FB}" srcOrd="0" destOrd="0" presId="urn:microsoft.com/office/officeart/2009/3/layout/HorizontalOrganizationChart"/>
    <dgm:cxn modelId="{7F616A20-0ABA-4720-8AE2-FDAE944490BB}" type="presParOf" srcId="{D44C55C7-A392-4CB1-B447-8354B97ADF00}" destId="{14A95C4E-76A1-45A5-8AFB-C400A76AEAE3}" srcOrd="1" destOrd="0" presId="urn:microsoft.com/office/officeart/2009/3/layout/HorizontalOrganizationChart"/>
    <dgm:cxn modelId="{DC992696-C973-45FC-B7ED-F52EF64777FC}" type="presParOf" srcId="{DF840CA0-E075-4D86-9E57-13FA0C35EA25}" destId="{E6BDB3FF-ECA2-4E99-86C5-4FC0EEA52A2D}" srcOrd="1" destOrd="0" presId="urn:microsoft.com/office/officeart/2009/3/layout/HorizontalOrganizationChart"/>
    <dgm:cxn modelId="{D0B2EB3E-4517-4DD3-BC7B-E37A172C5EE2}" type="presParOf" srcId="{E6BDB3FF-ECA2-4E99-86C5-4FC0EEA52A2D}" destId="{71648BE1-5714-4A7F-A9F1-29D9B14695E5}" srcOrd="0" destOrd="0" presId="urn:microsoft.com/office/officeart/2009/3/layout/HorizontalOrganizationChart"/>
    <dgm:cxn modelId="{FA92948F-2FF9-4A2C-BE2F-D192F762D063}" type="presParOf" srcId="{E6BDB3FF-ECA2-4E99-86C5-4FC0EEA52A2D}" destId="{D24C62ED-CB5C-45BA-892F-91D0A673BDD8}" srcOrd="1" destOrd="0" presId="urn:microsoft.com/office/officeart/2009/3/layout/HorizontalOrganizationChart"/>
    <dgm:cxn modelId="{91F4ED31-EE74-4107-8E94-83690CCA0F7A}" type="presParOf" srcId="{D24C62ED-CB5C-45BA-892F-91D0A673BDD8}" destId="{72AA4AC0-CA07-4F7D-A360-104DFFCCDD0F}" srcOrd="0" destOrd="0" presId="urn:microsoft.com/office/officeart/2009/3/layout/HorizontalOrganizationChart"/>
    <dgm:cxn modelId="{84AED4E8-1E99-459C-A301-F7E65F5EF606}" type="presParOf" srcId="{72AA4AC0-CA07-4F7D-A360-104DFFCCDD0F}" destId="{5AC56AA8-591A-40A5-8AFD-77C0B3F433A3}" srcOrd="0" destOrd="0" presId="urn:microsoft.com/office/officeart/2009/3/layout/HorizontalOrganizationChart"/>
    <dgm:cxn modelId="{90A23DB8-A362-44D8-99A6-E5778E6646F0}" type="presParOf" srcId="{72AA4AC0-CA07-4F7D-A360-104DFFCCDD0F}" destId="{867D9BBC-824C-4B71-A425-D21DD376C70E}" srcOrd="1" destOrd="0" presId="urn:microsoft.com/office/officeart/2009/3/layout/HorizontalOrganizationChart"/>
    <dgm:cxn modelId="{624BBDAE-694D-4CF6-A975-958A2514B493}" type="presParOf" srcId="{D24C62ED-CB5C-45BA-892F-91D0A673BDD8}" destId="{78781EB4-1CBE-458C-AEE3-9F74F525114D}" srcOrd="1" destOrd="0" presId="urn:microsoft.com/office/officeart/2009/3/layout/HorizontalOrganizationChart"/>
    <dgm:cxn modelId="{CEBD084B-5D05-430A-9267-8020BA348777}" type="presParOf" srcId="{D24C62ED-CB5C-45BA-892F-91D0A673BDD8}" destId="{DD8F533E-46FA-45B0-BEC6-8B484BD8E67C}" srcOrd="2" destOrd="0" presId="urn:microsoft.com/office/officeart/2009/3/layout/HorizontalOrganizationChart"/>
    <dgm:cxn modelId="{4E207742-02FB-4100-84D7-B3CDD8DFDA60}" type="presParOf" srcId="{E6BDB3FF-ECA2-4E99-86C5-4FC0EEA52A2D}" destId="{E8A8342E-25BB-4CCA-B0BD-D2DF8721FF2C}" srcOrd="2" destOrd="0" presId="urn:microsoft.com/office/officeart/2009/3/layout/HorizontalOrganizationChart"/>
    <dgm:cxn modelId="{454289F3-8CF8-43B9-95E8-1CE8656DD4F7}" type="presParOf" srcId="{E6BDB3FF-ECA2-4E99-86C5-4FC0EEA52A2D}" destId="{A225D4C7-D762-4751-B2F5-0F47A53A08D9}" srcOrd="3" destOrd="0" presId="urn:microsoft.com/office/officeart/2009/3/layout/HorizontalOrganizationChart"/>
    <dgm:cxn modelId="{23D863F1-A992-4164-A0D3-3AA8AAEFDF88}" type="presParOf" srcId="{A225D4C7-D762-4751-B2F5-0F47A53A08D9}" destId="{73756096-BA1E-4A01-AB1A-C18BCFA9CCC3}" srcOrd="0" destOrd="0" presId="urn:microsoft.com/office/officeart/2009/3/layout/HorizontalOrganizationChart"/>
    <dgm:cxn modelId="{DEBB2EFD-C935-480A-ABF5-503A0465C5DF}" type="presParOf" srcId="{73756096-BA1E-4A01-AB1A-C18BCFA9CCC3}" destId="{B227BC63-C26B-4A28-9660-A71348C4AE4A}" srcOrd="0" destOrd="0" presId="urn:microsoft.com/office/officeart/2009/3/layout/HorizontalOrganizationChart"/>
    <dgm:cxn modelId="{61C4E438-B033-4829-B4F8-0BD6D46CFDF2}" type="presParOf" srcId="{73756096-BA1E-4A01-AB1A-C18BCFA9CCC3}" destId="{520B1FCF-CB6F-45B9-99D8-8B0E8377468E}" srcOrd="1" destOrd="0" presId="urn:microsoft.com/office/officeart/2009/3/layout/HorizontalOrganizationChart"/>
    <dgm:cxn modelId="{2F9ACDB8-EDBE-4E44-9388-3F47D31FBDAE}" type="presParOf" srcId="{A225D4C7-D762-4751-B2F5-0F47A53A08D9}" destId="{A0B10E7B-4EE9-4695-B628-D2E5A03594AC}" srcOrd="1" destOrd="0" presId="urn:microsoft.com/office/officeart/2009/3/layout/HorizontalOrganizationChart"/>
    <dgm:cxn modelId="{63DA9812-312B-4649-86BD-0B3ACF8ACF50}" type="presParOf" srcId="{A225D4C7-D762-4751-B2F5-0F47A53A08D9}" destId="{82CB8B15-3047-4D98-99AA-440BCE58C219}" srcOrd="2" destOrd="0" presId="urn:microsoft.com/office/officeart/2009/3/layout/HorizontalOrganizationChart"/>
    <dgm:cxn modelId="{1989276B-95F9-4E5F-A4B7-58527EA392ED}" type="presParOf" srcId="{E6BDB3FF-ECA2-4E99-86C5-4FC0EEA52A2D}" destId="{F6B908D4-5A80-4D36-9197-47FECDE5E0F9}" srcOrd="4" destOrd="0" presId="urn:microsoft.com/office/officeart/2009/3/layout/HorizontalOrganizationChart"/>
    <dgm:cxn modelId="{7BBABA9A-004E-4F93-A998-8CF25F14F2D1}" type="presParOf" srcId="{E6BDB3FF-ECA2-4E99-86C5-4FC0EEA52A2D}" destId="{CBF615B1-D6A4-4C11-965A-48E8A15FC53D}" srcOrd="5" destOrd="0" presId="urn:microsoft.com/office/officeart/2009/3/layout/HorizontalOrganizationChart"/>
    <dgm:cxn modelId="{4BE01F67-E90E-4704-BD93-D852638173CB}" type="presParOf" srcId="{CBF615B1-D6A4-4C11-965A-48E8A15FC53D}" destId="{2E963C98-0F8E-4D87-BA35-D485EAEC8AED}" srcOrd="0" destOrd="0" presId="urn:microsoft.com/office/officeart/2009/3/layout/HorizontalOrganizationChart"/>
    <dgm:cxn modelId="{94DC45CE-0240-4CEE-85B3-A51F3AD9BB55}" type="presParOf" srcId="{2E963C98-0F8E-4D87-BA35-D485EAEC8AED}" destId="{F33502EB-008F-4856-88FD-F364474E1B82}" srcOrd="0" destOrd="0" presId="urn:microsoft.com/office/officeart/2009/3/layout/HorizontalOrganizationChart"/>
    <dgm:cxn modelId="{508D18DF-4D1E-4CE9-9300-E26A69A04A78}" type="presParOf" srcId="{2E963C98-0F8E-4D87-BA35-D485EAEC8AED}" destId="{BAB2FF23-601C-4F06-8AB3-BB8632B49E1B}" srcOrd="1" destOrd="0" presId="urn:microsoft.com/office/officeart/2009/3/layout/HorizontalOrganizationChart"/>
    <dgm:cxn modelId="{714EB86A-4E0E-4812-8DB3-A09817E7BFA3}" type="presParOf" srcId="{CBF615B1-D6A4-4C11-965A-48E8A15FC53D}" destId="{57B9C858-362E-4194-84FE-AC06A3EDB5EB}" srcOrd="1" destOrd="0" presId="urn:microsoft.com/office/officeart/2009/3/layout/HorizontalOrganizationChart"/>
    <dgm:cxn modelId="{FB2F2B22-B020-412A-83EF-B6F60F950A1E}" type="presParOf" srcId="{CBF615B1-D6A4-4C11-965A-48E8A15FC53D}" destId="{D70EBC3A-624C-4224-9302-8E36768AB8D0}" srcOrd="2" destOrd="0" presId="urn:microsoft.com/office/officeart/2009/3/layout/HorizontalOrganizationChart"/>
    <dgm:cxn modelId="{3E456EFB-E683-43D1-988A-A155D9FE4D82}" type="presParOf" srcId="{DF840CA0-E075-4D86-9E57-13FA0C35EA25}" destId="{3B9677FA-0163-4C60-B838-4E8D9340D96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908D4-5A80-4D36-9197-47FECDE5E0F9}">
      <dsp:nvSpPr>
        <dsp:cNvPr id="0" name=""/>
        <dsp:cNvSpPr/>
      </dsp:nvSpPr>
      <dsp:spPr>
        <a:xfrm>
          <a:off x="1812476" y="2230227"/>
          <a:ext cx="362106" cy="778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053" y="0"/>
              </a:lnTo>
              <a:lnTo>
                <a:pt x="181053" y="778527"/>
              </a:lnTo>
              <a:lnTo>
                <a:pt x="362106" y="77852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8342E-25BB-4CCA-B0BD-D2DF8721FF2C}">
      <dsp:nvSpPr>
        <dsp:cNvPr id="0" name=""/>
        <dsp:cNvSpPr/>
      </dsp:nvSpPr>
      <dsp:spPr>
        <a:xfrm>
          <a:off x="1812476" y="2184507"/>
          <a:ext cx="3621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2106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48BE1-5714-4A7F-A9F1-29D9B14695E5}">
      <dsp:nvSpPr>
        <dsp:cNvPr id="0" name=""/>
        <dsp:cNvSpPr/>
      </dsp:nvSpPr>
      <dsp:spPr>
        <a:xfrm>
          <a:off x="1812476" y="1475013"/>
          <a:ext cx="364052" cy="755213"/>
        </a:xfrm>
        <a:custGeom>
          <a:avLst/>
          <a:gdLst/>
          <a:ahLst/>
          <a:cxnLst/>
          <a:rect l="0" t="0" r="0" b="0"/>
          <a:pathLst>
            <a:path>
              <a:moveTo>
                <a:pt x="0" y="755213"/>
              </a:moveTo>
              <a:lnTo>
                <a:pt x="182999" y="755213"/>
              </a:lnTo>
              <a:lnTo>
                <a:pt x="182999" y="0"/>
              </a:lnTo>
              <a:lnTo>
                <a:pt x="36405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DCABC-E352-4E82-8DBA-FB1C7382F2FB}">
      <dsp:nvSpPr>
        <dsp:cNvPr id="0" name=""/>
        <dsp:cNvSpPr/>
      </dsp:nvSpPr>
      <dsp:spPr>
        <a:xfrm>
          <a:off x="1946" y="1954121"/>
          <a:ext cx="1810530" cy="552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Dikes</a:t>
          </a:r>
        </a:p>
      </dsp:txBody>
      <dsp:txXfrm>
        <a:off x="1946" y="1954121"/>
        <a:ext cx="1810530" cy="552211"/>
      </dsp:txXfrm>
    </dsp:sp>
    <dsp:sp modelId="{5AC56AA8-591A-40A5-8AFD-77C0B3F433A3}">
      <dsp:nvSpPr>
        <dsp:cNvPr id="0" name=""/>
        <dsp:cNvSpPr/>
      </dsp:nvSpPr>
      <dsp:spPr>
        <a:xfrm>
          <a:off x="2176529" y="1198907"/>
          <a:ext cx="1810530" cy="552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Main </a:t>
          </a:r>
        </a:p>
      </dsp:txBody>
      <dsp:txXfrm>
        <a:off x="2176529" y="1198907"/>
        <a:ext cx="1810530" cy="552211"/>
      </dsp:txXfrm>
    </dsp:sp>
    <dsp:sp modelId="{B227BC63-C26B-4A28-9660-A71348C4AE4A}">
      <dsp:nvSpPr>
        <dsp:cNvPr id="0" name=""/>
        <dsp:cNvSpPr/>
      </dsp:nvSpPr>
      <dsp:spPr>
        <a:xfrm>
          <a:off x="2174583" y="1954121"/>
          <a:ext cx="1810530" cy="552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secondary</a:t>
          </a:r>
        </a:p>
      </dsp:txBody>
      <dsp:txXfrm>
        <a:off x="2174583" y="1954121"/>
        <a:ext cx="1810530" cy="552211"/>
      </dsp:txXfrm>
    </dsp:sp>
    <dsp:sp modelId="{F33502EB-008F-4856-88FD-F364474E1B82}">
      <dsp:nvSpPr>
        <dsp:cNvPr id="0" name=""/>
        <dsp:cNvSpPr/>
      </dsp:nvSpPr>
      <dsp:spPr>
        <a:xfrm>
          <a:off x="2174583" y="2732649"/>
          <a:ext cx="1810530" cy="5522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 err="1"/>
            <a:t>Teritary</a:t>
          </a:r>
          <a:r>
            <a:rPr lang="en-IN" sz="2600" b="1" kern="1200" dirty="0"/>
            <a:t> </a:t>
          </a:r>
        </a:p>
      </dsp:txBody>
      <dsp:txXfrm>
        <a:off x="2174583" y="2732649"/>
        <a:ext cx="1810530" cy="552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3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3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3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algn="l" indent="0" marL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0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ah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01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7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04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5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5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8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60" name="TextBox 13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61" name="TextBox 14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b="0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95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69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9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8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b="0" cap="none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4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  <p:sp>
        <p:nvSpPr>
          <p:cNvPr id="1048651" name="TextBox 16"/>
          <p:cNvSpPr txBox="1"/>
          <p:nvPr/>
        </p:nvSpPr>
        <p:spPr>
          <a:xfrm>
            <a:off x="2467652" y="648005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2" name="TextBox 17"/>
          <p:cNvSpPr txBox="1"/>
          <p:nvPr/>
        </p:nvSpPr>
        <p:spPr>
          <a:xfrm>
            <a:off x="11114852" y="290530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b="0" sz="48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5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anchor="t" bIns="45720" lIns="91440" rIns="91440" rtlCol="0" tIns="45720" vert="horz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indent="0" lvl="0" marL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487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7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8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7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7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3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anchor="ctr" vert="eaVert"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7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3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76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7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Title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07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08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7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11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82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3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8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5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8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8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8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4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9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9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b="0" sz="2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21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22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7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725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6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7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04857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ah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ah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ah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ah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ah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ah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ah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ah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ah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ah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ah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3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048588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ah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89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ah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0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ah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1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ah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2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ah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3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ah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4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ah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5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ah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6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ah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7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ah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8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ah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9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ah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48600" name="Rectangle 6"/>
          <p:cNvSpPr/>
          <p:nvPr/>
        </p:nvSpPr>
        <p:spPr>
          <a:xfrm>
            <a:off x="0" y="0"/>
            <a:ext cx="182880" cy="6858000"/>
          </a:xfrm>
          <a:prstGeom prst="rect"/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01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02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dirty="0" lang="en-US"/>
              <a:t>5/28/2021</a:t>
            </a:fld>
            <a:endParaRPr dirty="0" lang="en-US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3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6" Type="http://schemas.openxmlformats.org/officeDocument/2006/relationships/image" Target="../media/image1.png"/><Relationship Id="rId7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ctrTitle"/>
          </p:nvPr>
        </p:nvSpPr>
        <p:spPr>
          <a:xfrm>
            <a:off x="2589213" y="1970844"/>
            <a:ext cx="8915399" cy="1837676"/>
          </a:xfrm>
        </p:spPr>
        <p:txBody>
          <a:bodyPr/>
          <a:p>
            <a:r>
              <a:rPr dirty="0" lang="en-IN"/>
              <a:t>Design and construction of a fish pond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Monk </a:t>
            </a:r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This is the main exit point for water</a:t>
            </a:r>
          </a:p>
          <a:p>
            <a:r>
              <a:rPr dirty="0" sz="2400" lang="en-IN"/>
              <a:t>It is constructed over a strong foundation either with concrete or with bricks at the deepest point of the pond </a:t>
            </a:r>
            <a:r>
              <a:rPr dirty="0" sz="2400" lang="en-IN" err="1"/>
              <a:t>toword</a:t>
            </a:r>
            <a:r>
              <a:rPr dirty="0" sz="2400" lang="en-IN"/>
              <a:t> </a:t>
            </a:r>
            <a:r>
              <a:rPr dirty="0" sz="2400" lang="en-IN" err="1"/>
              <a:t>innerside</a:t>
            </a:r>
            <a:r>
              <a:rPr dirty="0" sz="2400" lang="en-IN"/>
              <a:t> of the lake </a:t>
            </a:r>
          </a:p>
          <a:p>
            <a:r>
              <a:rPr dirty="0" sz="2400" lang="en-IN"/>
              <a:t>Water will </a:t>
            </a:r>
            <a:r>
              <a:rPr dirty="0" sz="2400" lang="en-IN" err="1"/>
              <a:t>comeout</a:t>
            </a:r>
            <a:r>
              <a:rPr dirty="0" sz="2400" lang="en-IN"/>
              <a:t> only on </a:t>
            </a:r>
            <a:r>
              <a:rPr dirty="0" sz="2400" lang="en-IN" err="1"/>
              <a:t>rasing</a:t>
            </a:r>
            <a:r>
              <a:rPr dirty="0" sz="2400" lang="en-IN"/>
              <a:t> these plates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                  </a:t>
            </a:r>
            <a:r>
              <a:rPr b="1" dirty="0" sz="5400" lang="en-IN"/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INTRODUCTION </a:t>
            </a:r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The success of any aquaculture system relies on its design and construction </a:t>
            </a:r>
          </a:p>
          <a:p>
            <a:r>
              <a:rPr dirty="0" sz="2400" lang="en-IN"/>
              <a:t>The major designing features can be deliberated on the basis of the </a:t>
            </a:r>
            <a:r>
              <a:rPr dirty="0" sz="2400" lang="en-IN" err="1"/>
              <a:t>site,physiography,soure</a:t>
            </a:r>
            <a:r>
              <a:rPr dirty="0" sz="2400" lang="en-IN"/>
              <a:t> and nature of water supply</a:t>
            </a:r>
          </a:p>
          <a:p>
            <a:r>
              <a:rPr dirty="0" sz="2400" lang="en-IN"/>
              <a:t>Organisms to be cultured and techniques of management including feeding and harvesting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Site selection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One of the most important aspects of the planning of </a:t>
            </a:r>
            <a:r>
              <a:rPr dirty="0" sz="2400" lang="en-IN" err="1"/>
              <a:t>aquaforms</a:t>
            </a:r>
            <a:r>
              <a:rPr dirty="0" sz="2400" lang="en-IN"/>
              <a:t> is the selection of site(proper site= successful aqua forming)</a:t>
            </a:r>
          </a:p>
          <a:p>
            <a:r>
              <a:rPr dirty="0" sz="2400" lang="en-IN"/>
              <a:t>There are several aspects have to be considered to construct a pond </a:t>
            </a:r>
          </a:p>
          <a:p>
            <a:r>
              <a:rPr dirty="0" sz="2400" lang="en-IN"/>
              <a:t>Topography ,water supply ,temperature ,humidity</a:t>
            </a:r>
          </a:p>
          <a:p>
            <a:r>
              <a:rPr dirty="0" sz="2400" lang="en-IN" err="1"/>
              <a:t>Evoporation,sunshine</a:t>
            </a:r>
            <a:r>
              <a:rPr dirty="0" sz="2400" lang="en-IN"/>
              <a:t> &amp; wind speed </a:t>
            </a:r>
            <a:r>
              <a:rPr dirty="0" sz="2400" lang="en-IN" err="1"/>
              <a:t>ans</a:t>
            </a:r>
            <a:r>
              <a:rPr dirty="0" sz="2400" lang="en-IN"/>
              <a:t> its direction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Size of the farm</a:t>
            </a:r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Generally the size of the farm varies </a:t>
            </a:r>
            <a:r>
              <a:rPr dirty="0" sz="2400" lang="en-IN" err="1"/>
              <a:t>fron</a:t>
            </a:r>
            <a:r>
              <a:rPr dirty="0" sz="2400" lang="en-IN"/>
              <a:t> 2 to 200 hectares </a:t>
            </a:r>
          </a:p>
          <a:p>
            <a:r>
              <a:rPr dirty="0" sz="2400" lang="en-IN"/>
              <a:t>The size of the farm has to e determine on the basis of a number of factors </a:t>
            </a:r>
          </a:p>
          <a:p>
            <a:r>
              <a:rPr dirty="0" sz="2400" lang="en-IN"/>
              <a:t>They include the land available ,quantity of water </a:t>
            </a:r>
          </a:p>
          <a:p>
            <a:r>
              <a:rPr dirty="0" sz="2400" lang="en-IN"/>
              <a:t>Technology to be </a:t>
            </a:r>
            <a:r>
              <a:rPr dirty="0" sz="2400" lang="en-IN" err="1"/>
              <a:t>followes</a:t>
            </a:r>
            <a:r>
              <a:rPr dirty="0" sz="2400" lang="en-IN"/>
              <a:t> production &amp; income </a:t>
            </a:r>
          </a:p>
          <a:p>
            <a:r>
              <a:rPr dirty="0" sz="2400" lang="en-IN"/>
              <a:t>Economically viable &amp; </a:t>
            </a:r>
            <a:r>
              <a:rPr dirty="0" sz="2400" lang="en-IN" err="1"/>
              <a:t>acess</a:t>
            </a:r>
            <a:r>
              <a:rPr dirty="0" sz="2400" lang="en-IN"/>
              <a:t> to market ,manpower and equipment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4993"/>
          </a:xfrm>
        </p:spPr>
        <p:txBody>
          <a:bodyPr/>
          <a:p>
            <a:r>
              <a:rPr dirty="0" lang="en-IN"/>
              <a:t>Dike design </a:t>
            </a:r>
          </a:p>
        </p:txBody>
      </p:sp>
      <p:sp>
        <p:nvSpPr>
          <p:cNvPr id="1048627" name="Content Placeholder 2"/>
          <p:cNvSpPr>
            <a:spLocks noGrp="1"/>
          </p:cNvSpPr>
          <p:nvPr>
            <p:ph idx="1"/>
          </p:nvPr>
        </p:nvSpPr>
        <p:spPr>
          <a:xfrm>
            <a:off x="6096000" y="519640"/>
            <a:ext cx="4859096" cy="4556009"/>
          </a:xfrm>
        </p:spPr>
        <p:txBody>
          <a:bodyPr>
            <a:normAutofit/>
          </a:bodyPr>
          <a:p>
            <a:r>
              <a:rPr dirty="0" sz="2400" lang="en-IN"/>
              <a:t>Dikes are essential and protecting structures of pond </a:t>
            </a:r>
          </a:p>
          <a:p>
            <a:r>
              <a:rPr dirty="0" sz="2400" lang="en-IN"/>
              <a:t>The life of the farm depend upon the dike system </a:t>
            </a:r>
          </a:p>
          <a:p>
            <a:r>
              <a:rPr dirty="0" sz="2400" lang="en-IN"/>
              <a:t>Dikes should be carefully designed </a:t>
            </a:r>
          </a:p>
        </p:txBody>
      </p:sp>
      <p:graphicFrame>
        <p:nvGraphicFramePr>
          <p:cNvPr id="4194304" name="Diagram 3"/>
          <p:cNvGraphicFramePr>
            <a:graphicFrameLocks/>
          </p:cNvGraphicFramePr>
          <p:nvPr/>
        </p:nvGraphicFramePr>
        <p:xfrm>
          <a:off x="934720" y="1677880"/>
          <a:ext cx="3987060" cy="4460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1" r:qs="rId5" r:cs="rId4"/>
          </a:graphicData>
        </a:graphic>
      </p:graphicFrame>
      <p:pic>
        <p:nvPicPr>
          <p:cNvPr id="2097152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6"/>
          <a:stretch>
            <a:fillRect/>
          </a:stretch>
        </p:blipFill>
        <p:spPr>
          <a:xfrm>
            <a:off x="5720578" y="3665963"/>
            <a:ext cx="5609940" cy="2672397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Berm </a:t>
            </a:r>
          </a:p>
        </p:txBody>
      </p:sp>
      <p:sp>
        <p:nvSpPr>
          <p:cNvPr id="10486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If the production pond is more than 5 </a:t>
            </a:r>
            <a:r>
              <a:rPr dirty="0" sz="2400" lang="en-IN" err="1"/>
              <a:t>hec</a:t>
            </a:r>
            <a:r>
              <a:rPr dirty="0" sz="2400" lang="en-IN"/>
              <a:t> a platform like space between dike and water </a:t>
            </a:r>
          </a:p>
          <a:p>
            <a:r>
              <a:rPr dirty="0" sz="2400" lang="en-IN"/>
              <a:t>Known as the berm may vary between 0.5 – 1.0 m</a:t>
            </a:r>
          </a:p>
          <a:p>
            <a:r>
              <a:rPr dirty="0" sz="2400" lang="en-IN" err="1"/>
              <a:t>Dependening</a:t>
            </a:r>
            <a:r>
              <a:rPr dirty="0" sz="2400" lang="en-IN"/>
              <a:t> on the size of the pond and height of the dike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Water supply and drain system </a:t>
            </a:r>
          </a:p>
        </p:txBody>
      </p:sp>
      <p:sp>
        <p:nvSpPr>
          <p:cNvPr id="10486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 err="1"/>
              <a:t>Thw</a:t>
            </a:r>
            <a:r>
              <a:rPr dirty="0" sz="2400" lang="en-IN"/>
              <a:t> water supply and drainage system have to be designed to convey the required </a:t>
            </a:r>
            <a:r>
              <a:rPr dirty="0" sz="2400" lang="en-IN" err="1"/>
              <a:t>quantites</a:t>
            </a:r>
            <a:r>
              <a:rPr dirty="0" sz="2400" lang="en-IN"/>
              <a:t> of water in the pond </a:t>
            </a:r>
          </a:p>
          <a:p>
            <a:r>
              <a:rPr dirty="0" sz="2400" lang="en-IN"/>
              <a:t>Inlet &amp; outlets </a:t>
            </a:r>
          </a:p>
          <a:p>
            <a:r>
              <a:rPr dirty="0" sz="2400" lang="en-IN"/>
              <a:t>Pipes </a:t>
            </a:r>
          </a:p>
          <a:p>
            <a:r>
              <a:rPr dirty="0" sz="2400" lang="en-IN"/>
              <a:t>Sluices </a:t>
            </a:r>
          </a:p>
          <a:p>
            <a:r>
              <a:rPr dirty="0" sz="2400" lang="en-IN"/>
              <a:t>Monk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Inlet &amp; outlets </a:t>
            </a:r>
          </a:p>
        </p:txBody>
      </p:sp>
      <p:sp>
        <p:nvSpPr>
          <p:cNvPr id="104863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IN"/>
              <a:t>These are many types of water control </a:t>
            </a:r>
            <a:r>
              <a:rPr dirty="0" sz="2400" lang="en-IN" err="1"/>
              <a:t>structers</a:t>
            </a:r>
            <a:r>
              <a:rPr dirty="0" sz="2400" lang="en-IN"/>
              <a:t> for the use in freshwater and coastal pond</a:t>
            </a:r>
          </a:p>
          <a:p>
            <a:r>
              <a:rPr dirty="0" sz="2400" lang="en-IN"/>
              <a:t>The inlet may be anything from a simple pipe to a concrete sluice </a:t>
            </a:r>
          </a:p>
          <a:p>
            <a:r>
              <a:rPr dirty="0" sz="2400" lang="en-IN"/>
              <a:t>The outlet control structure used is the mot or open sluice or turn –down pipe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IN"/>
              <a:t>Pipes &amp; sluice </a:t>
            </a:r>
          </a:p>
        </p:txBody>
      </p:sp>
      <p:sp>
        <p:nvSpPr>
          <p:cNvPr id="104863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dirty="0" sz="2400" lang="en-IN"/>
              <a:t>For small ponds ,simple pipes are used for water supply</a:t>
            </a:r>
          </a:p>
          <a:p>
            <a:r>
              <a:rPr dirty="0" sz="2400" lang="en-IN"/>
              <a:t>The inlet \outlet pipes are to be provided with the screens to prevent the unwanted fishes entry ,escape of fishes from pond </a:t>
            </a:r>
          </a:p>
          <a:p>
            <a:r>
              <a:rPr dirty="0" sz="2400" lang="en-IN"/>
              <a:t>Another </a:t>
            </a:r>
            <a:r>
              <a:rPr dirty="0" sz="2400" lang="en-IN" err="1"/>
              <a:t>commomly</a:t>
            </a:r>
            <a:r>
              <a:rPr dirty="0" sz="2400" lang="en-IN"/>
              <a:t> used water control </a:t>
            </a:r>
            <a:r>
              <a:rPr dirty="0" sz="2400" lang="en-IN" err="1"/>
              <a:t>sturucter</a:t>
            </a:r>
            <a:r>
              <a:rPr dirty="0" sz="2400" lang="en-IN"/>
              <a:t> is open sluice </a:t>
            </a:r>
          </a:p>
          <a:p>
            <a:r>
              <a:rPr dirty="0" sz="2400" lang="en-IN"/>
              <a:t>It is made of wood or concrete and bricks </a:t>
            </a:r>
          </a:p>
          <a:p>
            <a:r>
              <a:rPr dirty="0" sz="2400" lang="en-IN"/>
              <a:t>It is especially useful where </a:t>
            </a:r>
            <a:r>
              <a:rPr dirty="0" sz="2400" lang="en-IN" err="1"/>
              <a:t>thr</a:t>
            </a:r>
            <a:r>
              <a:rPr dirty="0" sz="2400" lang="en-IN"/>
              <a:t> discharges are higher in large ponds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lastClr="000000" val="windowText"/>
      </a:dk1>
      <a:lt1>
        <a:sysClr lastClr="FFFFFF" val="window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Design and construction of a fish pond</dc:title>
  <dc:creator>yaswanth kumar</dc:creator>
  <cp:lastModifiedBy>yaswanth kumar</cp:lastModifiedBy>
  <dcterms:created xsi:type="dcterms:W3CDTF">2021-05-27T15:06:18Z</dcterms:created>
  <dcterms:modified xsi:type="dcterms:W3CDTF">2022-04-14T14:10:55Z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2db9f14782cb4b57b569b9eb71503aca</vt:lpwstr>
  </property>
</Properties>
</file>