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A51F-1F90-A44D-9B6A-9B4D579D6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25016"/>
            <a:ext cx="8676222" cy="3684985"/>
          </a:xfrm>
        </p:spPr>
        <p:txBody>
          <a:bodyPr/>
          <a:lstStyle/>
          <a:p>
            <a:r>
              <a:rPr lang="en-US" dirty="0"/>
              <a:t>Integrated fish culture &amp;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8389B-8E10-6F3C-A943-A5D728D89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</a:t>
            </a:r>
          </a:p>
          <a:p>
            <a:r>
              <a:rPr lang="en-US" dirty="0"/>
              <a:t>By</a:t>
            </a:r>
          </a:p>
          <a:p>
            <a:r>
              <a:rPr lang="en-US" dirty="0" err="1"/>
              <a:t>K.Sridhar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8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3F50-6BC8-F79F-247E-1108F596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C1FB77-6ED0-DEB1-0CB6-5A287DFC3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6" y="0"/>
            <a:ext cx="12197952" cy="7375922"/>
          </a:xfrm>
        </p:spPr>
      </p:pic>
    </p:spTree>
    <p:extLst>
      <p:ext uri="{BB962C8B-B14F-4D97-AF65-F5344CB8AC3E}">
        <p14:creationId xmlns:p14="http://schemas.microsoft.com/office/powerpoint/2010/main" val="35446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51E1-C63D-7E26-CDFB-1F6D52A5E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464A9E-517C-1D47-3333-A0F621AE0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12192000" cy="7108031"/>
          </a:xfrm>
        </p:spPr>
      </p:pic>
    </p:spTree>
    <p:extLst>
      <p:ext uri="{BB962C8B-B14F-4D97-AF65-F5344CB8AC3E}">
        <p14:creationId xmlns:p14="http://schemas.microsoft.com/office/powerpoint/2010/main" val="155302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A631-70BF-820E-1012-D86F070F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8CE59D-8B5F-DCE0-AF94-688FEA8BE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12192000" cy="7108031"/>
          </a:xfrm>
        </p:spPr>
      </p:pic>
    </p:spTree>
    <p:extLst>
      <p:ext uri="{BB962C8B-B14F-4D97-AF65-F5344CB8AC3E}">
        <p14:creationId xmlns:p14="http://schemas.microsoft.com/office/powerpoint/2010/main" val="393453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3D19-0137-8B4E-93E0-3CBD7FFE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ABC7DC-E413-D94B-21CD-854FC3A3E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50031"/>
            <a:ext cx="12394406" cy="7840265"/>
          </a:xfrm>
        </p:spPr>
      </p:pic>
    </p:spTree>
    <p:extLst>
      <p:ext uri="{BB962C8B-B14F-4D97-AF65-F5344CB8AC3E}">
        <p14:creationId xmlns:p14="http://schemas.microsoft.com/office/powerpoint/2010/main" val="262035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19AD-36CB-C151-D2F8-3749A66B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DDC30D-47AC-83F3-3030-F939F98F2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97328"/>
          </a:xfrm>
        </p:spPr>
      </p:pic>
    </p:spTree>
    <p:extLst>
      <p:ext uri="{BB962C8B-B14F-4D97-AF65-F5344CB8AC3E}">
        <p14:creationId xmlns:p14="http://schemas.microsoft.com/office/powerpoint/2010/main" val="312119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EC0C-672C-F27C-B1E1-C99A106F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BE979D-8498-0ED1-7130-38D6A9B33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7268766"/>
          </a:xfrm>
        </p:spPr>
      </p:pic>
    </p:spTree>
    <p:extLst>
      <p:ext uri="{BB962C8B-B14F-4D97-AF65-F5344CB8AC3E}">
        <p14:creationId xmlns:p14="http://schemas.microsoft.com/office/powerpoint/2010/main" val="3744170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C8B8-92EC-37B6-8B8D-2015B207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2760BC-C911-3F32-2B9E-FBE88F703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75" y="0"/>
            <a:ext cx="12334875" cy="7108030"/>
          </a:xfrm>
        </p:spPr>
      </p:pic>
    </p:spTree>
    <p:extLst>
      <p:ext uri="{BB962C8B-B14F-4D97-AF65-F5344CB8AC3E}">
        <p14:creationId xmlns:p14="http://schemas.microsoft.com/office/powerpoint/2010/main" val="243970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4CAF-C831-29B9-08A5-33090B08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98D79-7B80-7C2B-D174-CE9B1A8A6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0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1CA8-5447-FBD3-34B8-75C9FD12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441C64-5FD2-77D1-6198-4D54A4808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02846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53E9-01A4-2186-BBD0-B3F9A482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9BA87F-6182-C54D-CB55-E4784B53E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82265" y="0"/>
            <a:ext cx="13174265" cy="6983016"/>
          </a:xfrm>
        </p:spPr>
      </p:pic>
    </p:spTree>
    <p:extLst>
      <p:ext uri="{BB962C8B-B14F-4D97-AF65-F5344CB8AC3E}">
        <p14:creationId xmlns:p14="http://schemas.microsoft.com/office/powerpoint/2010/main" val="71026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0E77-DF6B-EBC1-BB66-D0D4C3D1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43CBA2-C944-6E95-BDAA-AEC5FD651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68766"/>
          </a:xfrm>
        </p:spPr>
      </p:pic>
    </p:spTree>
    <p:extLst>
      <p:ext uri="{BB962C8B-B14F-4D97-AF65-F5344CB8AC3E}">
        <p14:creationId xmlns:p14="http://schemas.microsoft.com/office/powerpoint/2010/main" val="155795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2C99-787F-BAC5-F8DC-F645C7FB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1885F9-6938-84BC-028B-9F2F652CE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7036594"/>
          </a:xfrm>
        </p:spPr>
      </p:pic>
    </p:spTree>
    <p:extLst>
      <p:ext uri="{BB962C8B-B14F-4D97-AF65-F5344CB8AC3E}">
        <p14:creationId xmlns:p14="http://schemas.microsoft.com/office/powerpoint/2010/main" val="389670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05A2-1348-39DB-BFED-FCEBFCB0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8BC6C1-24DE-A707-79F1-B0DB878E6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12192000" cy="7054453"/>
          </a:xfrm>
        </p:spPr>
      </p:pic>
    </p:spTree>
    <p:extLst>
      <p:ext uri="{BB962C8B-B14F-4D97-AF65-F5344CB8AC3E}">
        <p14:creationId xmlns:p14="http://schemas.microsoft.com/office/powerpoint/2010/main" val="238620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F6FE-0961-10A8-1142-EFBAA41F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FAC3BC-87D2-04B3-3F63-52188837B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12192000" cy="7108031"/>
          </a:xfrm>
        </p:spPr>
      </p:pic>
    </p:spTree>
    <p:extLst>
      <p:ext uri="{BB962C8B-B14F-4D97-AF65-F5344CB8AC3E}">
        <p14:creationId xmlns:p14="http://schemas.microsoft.com/office/powerpoint/2010/main" val="135270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85A7-BC64-1BD7-EE36-5EA22788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9E6DED-3024-AA58-A811-087C1CAAB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35" y="-214313"/>
            <a:ext cx="12031266" cy="7429501"/>
          </a:xfrm>
        </p:spPr>
      </p:pic>
    </p:spTree>
    <p:extLst>
      <p:ext uri="{BB962C8B-B14F-4D97-AF65-F5344CB8AC3E}">
        <p14:creationId xmlns:p14="http://schemas.microsoft.com/office/powerpoint/2010/main" val="252088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67BF-4A32-67F7-913C-3AA7E7BA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338A18-2DBD-180F-3A13-38A174D19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5015" y="0"/>
            <a:ext cx="12317016" cy="7268766"/>
          </a:xfrm>
        </p:spPr>
      </p:pic>
    </p:spTree>
    <p:extLst>
      <p:ext uri="{BB962C8B-B14F-4D97-AF65-F5344CB8AC3E}">
        <p14:creationId xmlns:p14="http://schemas.microsoft.com/office/powerpoint/2010/main" val="3199578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Mesh</vt:lpstr>
      <vt:lpstr>Integrated fish culture &amp;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fish culture &amp; management</dc:title>
  <dc:creator>sridhar.kamathamu@gmail.com</dc:creator>
  <cp:lastModifiedBy>sridhar.kamathamu@gmail.com</cp:lastModifiedBy>
  <cp:revision>3</cp:revision>
  <dcterms:created xsi:type="dcterms:W3CDTF">2024-06-06T12:27:22Z</dcterms:created>
  <dcterms:modified xsi:type="dcterms:W3CDTF">2024-06-11T11:01:16Z</dcterms:modified>
</cp:coreProperties>
</file>