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2" r:id="rId2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8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3278" y="1009145"/>
            <a:ext cx="8637444" cy="483971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13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57173"/>
            <a:ext cx="9144000" cy="6343654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15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3697"/>
            <a:ext cx="9144000" cy="6650605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1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1323" y="145845"/>
            <a:ext cx="8741353" cy="656631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0807" y="126225"/>
            <a:ext cx="8702386" cy="660555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5346" y="93524"/>
            <a:ext cx="8793307" cy="6670952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57173"/>
            <a:ext cx="9144000" cy="6343654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903049"/>
            <a:ext cx="9144000" cy="5051902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8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471" y="132765"/>
            <a:ext cx="9079057" cy="659247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8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8934"/>
            <a:ext cx="9144000" cy="6740132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0807" y="198166"/>
            <a:ext cx="8702386" cy="646166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6897" y="93524"/>
            <a:ext cx="8910205" cy="6670952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1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2358" y="158925"/>
            <a:ext cx="8819283" cy="654014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3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2761" y="224327"/>
            <a:ext cx="8598478" cy="640934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5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0807" y="158925"/>
            <a:ext cx="8702386" cy="654014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0290" y="86983"/>
            <a:ext cx="8663420" cy="6684033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2875" y="283188"/>
            <a:ext cx="8858250" cy="6291623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11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4410" y="0"/>
            <a:ext cx="869518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Lenovo K10a40</dc:creator>
  <dcterms:created xsi:type="dcterms:W3CDTF">2015-05-11T11:30:45Z</dcterms:created>
  <dcterms:modified xsi:type="dcterms:W3CDTF">2021-05-06T07:08:50Z</dcterms:modified>
</cp:coreProperties>
</file>