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5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viewProps" Target="view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tableStyles" Target="tableStyle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6/11/2024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80163-CE50-7250-36E7-352E057E07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Prawn appendages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4B6C39-2AB2-C6A2-CA4E-BF7EA48E5A6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Presented</a:t>
            </a:r>
          </a:p>
          <a:p>
            <a:r>
              <a:rPr lang="en-US" dirty="0"/>
              <a:t>By</a:t>
            </a:r>
          </a:p>
          <a:p>
            <a:r>
              <a:rPr lang="en-US" dirty="0" err="1"/>
              <a:t>K.sridhar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9598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4CA1E-886C-08DA-5C15-596F64415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886C330-12D2-E1B1-7E94-4BCB5944E9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5" y="0"/>
            <a:ext cx="12049125" cy="7268766"/>
          </a:xfrm>
        </p:spPr>
      </p:pic>
    </p:spTree>
    <p:extLst>
      <p:ext uri="{BB962C8B-B14F-4D97-AF65-F5344CB8AC3E}">
        <p14:creationId xmlns:p14="http://schemas.microsoft.com/office/powerpoint/2010/main" val="16662158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2E8CE-664C-B7CD-10CF-A4CBB55E6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A2F14DC-19CE-3788-0670-6EFCA16C90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3157586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414F8-A1AF-FC9F-1852-0000952C6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C9BF1AE-1408-5FE3-AF09-183D3D4CF3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12192000" cy="7233047"/>
          </a:xfrm>
        </p:spPr>
      </p:pic>
    </p:spTree>
    <p:extLst>
      <p:ext uri="{BB962C8B-B14F-4D97-AF65-F5344CB8AC3E}">
        <p14:creationId xmlns:p14="http://schemas.microsoft.com/office/powerpoint/2010/main" val="40906679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1A47C-2924-12EA-5AAA-12FB5C452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6AA49FF-39E7-82FC-D058-2DA6C7F543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12192000" cy="7286625"/>
          </a:xfrm>
        </p:spPr>
      </p:pic>
    </p:spTree>
    <p:extLst>
      <p:ext uri="{BB962C8B-B14F-4D97-AF65-F5344CB8AC3E}">
        <p14:creationId xmlns:p14="http://schemas.microsoft.com/office/powerpoint/2010/main" val="40408900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445E6-E3B0-4798-3855-471F7ED0F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280D916-3E4A-7969-C937-703B70260E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-1"/>
            <a:ext cx="12192000" cy="7054453"/>
          </a:xfrm>
        </p:spPr>
      </p:pic>
    </p:spTree>
    <p:extLst>
      <p:ext uri="{BB962C8B-B14F-4D97-AF65-F5344CB8AC3E}">
        <p14:creationId xmlns:p14="http://schemas.microsoft.com/office/powerpoint/2010/main" val="11973063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E09EF-268F-235C-95A7-61060A140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80BC4F0-695F-F4CC-B023-052B4FF59B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12192000" cy="7143750"/>
          </a:xfrm>
        </p:spPr>
      </p:pic>
    </p:spTree>
    <p:extLst>
      <p:ext uri="{BB962C8B-B14F-4D97-AF65-F5344CB8AC3E}">
        <p14:creationId xmlns:p14="http://schemas.microsoft.com/office/powerpoint/2010/main" val="31833272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AAD80-CD4D-2FF6-14EA-8E36A43E5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5AB9CBB-4AB9-7CD2-68DA-2D7383A473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6" y="-1"/>
            <a:ext cx="12049124" cy="7233047"/>
          </a:xfrm>
        </p:spPr>
      </p:pic>
    </p:spTree>
    <p:extLst>
      <p:ext uri="{BB962C8B-B14F-4D97-AF65-F5344CB8AC3E}">
        <p14:creationId xmlns:p14="http://schemas.microsoft.com/office/powerpoint/2010/main" val="28267450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CD3D0-E304-2FEE-00E8-286F8D979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E12787D-95F4-8A88-1D79-A75857B066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-375047"/>
            <a:ext cx="12394406" cy="7233047"/>
          </a:xfrm>
        </p:spPr>
      </p:pic>
    </p:spTree>
    <p:extLst>
      <p:ext uri="{BB962C8B-B14F-4D97-AF65-F5344CB8AC3E}">
        <p14:creationId xmlns:p14="http://schemas.microsoft.com/office/powerpoint/2010/main" val="9237914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8006B-37AB-2ED7-6734-1B7F62387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E1E1E-387F-81E8-3212-1617F36942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609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96690-C4DD-6E55-A243-66CBEE16C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2C91244-3D30-9143-7C08-57C2CC9B76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946" y="196454"/>
            <a:ext cx="12058054" cy="6402586"/>
          </a:xfrm>
        </p:spPr>
      </p:pic>
    </p:spTree>
    <p:extLst>
      <p:ext uri="{BB962C8B-B14F-4D97-AF65-F5344CB8AC3E}">
        <p14:creationId xmlns:p14="http://schemas.microsoft.com/office/powerpoint/2010/main" val="100286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B8939-11D1-D34A-BCE2-574FA69FC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C0899CD-4A7A-80C3-E6AF-9C6FFD6794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019359" cy="6858000"/>
          </a:xfrm>
        </p:spPr>
      </p:pic>
    </p:spTree>
    <p:extLst>
      <p:ext uri="{BB962C8B-B14F-4D97-AF65-F5344CB8AC3E}">
        <p14:creationId xmlns:p14="http://schemas.microsoft.com/office/powerpoint/2010/main" val="1826221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639D0-8E3A-11BF-CBC5-5B7A5D759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B917796-3BE9-DDFD-DA2C-CB0E478744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12192000" cy="7268766"/>
          </a:xfrm>
        </p:spPr>
      </p:pic>
    </p:spTree>
    <p:extLst>
      <p:ext uri="{BB962C8B-B14F-4D97-AF65-F5344CB8AC3E}">
        <p14:creationId xmlns:p14="http://schemas.microsoft.com/office/powerpoint/2010/main" val="2837091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2AF23-6FBB-796C-AEBE-3E6CC646D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BB36F59-FA47-E32D-16D2-9E0B40D7B1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229226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9E77B-DCD5-BBA3-A9AD-23A8F58AC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1A0EBCE-04BB-D361-A693-E00CA17A31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12192000" cy="7536656"/>
          </a:xfrm>
        </p:spPr>
      </p:pic>
    </p:spTree>
    <p:extLst>
      <p:ext uri="{BB962C8B-B14F-4D97-AF65-F5344CB8AC3E}">
        <p14:creationId xmlns:p14="http://schemas.microsoft.com/office/powerpoint/2010/main" val="40441356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C552E-4222-9BF1-A7FD-0FBAFFE80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7DE2CCD-1543-5620-320F-695950949E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7090172"/>
          </a:xfrm>
        </p:spPr>
      </p:pic>
    </p:spTree>
    <p:extLst>
      <p:ext uri="{BB962C8B-B14F-4D97-AF65-F5344CB8AC3E}">
        <p14:creationId xmlns:p14="http://schemas.microsoft.com/office/powerpoint/2010/main" val="31808076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FF124-FC1C-FEB2-B1B4-75C9BD4AB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6594E78-23DD-036B-2CA9-D243AB9326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1" cy="7018734"/>
          </a:xfrm>
        </p:spPr>
      </p:pic>
    </p:spTree>
    <p:extLst>
      <p:ext uri="{BB962C8B-B14F-4D97-AF65-F5344CB8AC3E}">
        <p14:creationId xmlns:p14="http://schemas.microsoft.com/office/powerpoint/2010/main" val="17518851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AF918-2790-856E-CD17-11BC4DD5D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2C777F8-88BB-B8B0-F1D6-DDC7A90F0E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7036594"/>
          </a:xfrm>
        </p:spPr>
      </p:pic>
    </p:spTree>
    <p:extLst>
      <p:ext uri="{BB962C8B-B14F-4D97-AF65-F5344CB8AC3E}">
        <p14:creationId xmlns:p14="http://schemas.microsoft.com/office/powerpoint/2010/main" val="25638934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18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Mesh</vt:lpstr>
      <vt:lpstr>Prawn appendages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Prawn appendages</dc:title>
  <dc:creator>sridhar.kamathamu@gmail.com</dc:creator>
  <cp:lastModifiedBy>sridhar.kamathamu@gmail.com</cp:lastModifiedBy>
  <cp:revision>5</cp:revision>
  <dcterms:created xsi:type="dcterms:W3CDTF">2024-06-07T05:35:05Z</dcterms:created>
  <dcterms:modified xsi:type="dcterms:W3CDTF">2024-06-11T11:01:46Z</dcterms:modified>
</cp:coreProperties>
</file>