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6076950" cy="455295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88" y="-126"/>
      </p:cViewPr>
      <p:guideLst>
        <p:guide orient="horz" pos="1434"/>
        <p:guide pos="1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4400" kern="1200">
          <a:solidFill>
            <a:schemeClr val="lt1"/>
          </a:solidFill>
        </a:defRPr>
      </a:lvl1pPr>
    </p:titleStyle>
    <p:bodyStyle>
      <a:lvl1pPr indent="-325120" algn="ctr">
        <a:defRPr sz="3200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sp>
        <p:nvSpPr>
          <p:cNvPr id="4" name="Text Box 3"/>
          <p:cNvSpPr txBox="1"/>
          <p:nvPr/>
        </p:nvSpPr>
        <p:spPr>
          <a:xfrm>
            <a:off x="1725930" y="1322705"/>
            <a:ext cx="44088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ELECTRIC ORGAN IN FISHES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820795" y="2635885"/>
            <a:ext cx="20751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Presentation by </a:t>
            </a:r>
          </a:p>
          <a:p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G.Sreekantha</a:t>
            </a:r>
          </a:p>
          <a:p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Lecturer in Zoology</a:t>
            </a:r>
          </a:p>
        </p:txBody>
      </p:sp>
      <p:pic>
        <p:nvPicPr>
          <p:cNvPr id="6" name="Picture 5"/>
          <p:cNvPicPr/>
          <p:nvPr>
            <p:custDataLst>
              <p:tags r:id="rId1"/>
            </p:custDataLst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</p:blipFill>
        <p:spPr>
          <a:xfrm>
            <a:off x="2847975" y="2085975"/>
            <a:ext cx="381000" cy="38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62305" y="2059940"/>
            <a:ext cx="2954655" cy="1949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6076950" cy="4552950"/>
          <a:chOff x="0" y="0"/>
          <a:chExt cx="6076950" cy="455295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Presentation</Application>
  <PresentationFormat>Custom</PresentationFormat>
  <Paragraphs>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Theme72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Admin</cp:lastModifiedBy>
  <cp:revision>1</cp:revision>
  <dcterms:created xsi:type="dcterms:W3CDTF">2024-06-14T09:25:39Z</dcterms:created>
  <dcterms:modified xsi:type="dcterms:W3CDTF">2024-06-22T08:41:05Z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AB314537605A4527BACA61342E1AAED4_13</vt:lpwstr>
  </property>
  <property fmtid="{D5CDD505-2E9C-101B-9397-08002B2CF9AE}" pid="3" name="KSOProductBuildVer">
    <vt:lpwstr>1033-12.2.0.17119</vt:lpwstr>
  </property>
</Properties>
</file>