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6076950" cy="455295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488" y="-126"/>
      </p:cViewPr>
      <p:guideLst>
        <p:guide orient="horz" pos="1434"/>
        <p:guide pos="191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5390" cy="4552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1233" y="794658"/>
            <a:ext cx="5454485" cy="71877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12288" y="1608287"/>
            <a:ext cx="5457650" cy="1163532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3848" y="4146135"/>
            <a:ext cx="1417955" cy="31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76291" y="4146135"/>
            <a:ext cx="1924368" cy="31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55148" y="4146135"/>
            <a:ext cx="1417955" cy="31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A3D971-BD08-4105-986D-4E62801DB796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05789" y="126471"/>
            <a:ext cx="1367314" cy="394167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3848" y="126471"/>
            <a:ext cx="4000659" cy="39416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626" y="1135076"/>
            <a:ext cx="5241369" cy="1893900"/>
          </a:xfrm>
        </p:spPr>
        <p:txBody>
          <a:bodyPr anchor="b"/>
          <a:lstStyle>
            <a:lvl1pPr>
              <a:defRPr sz="398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626" y="3046893"/>
            <a:ext cx="5241369" cy="995957"/>
          </a:xfrm>
        </p:spPr>
        <p:txBody>
          <a:bodyPr/>
          <a:lstStyle>
            <a:lvl1pPr marL="0" indent="0">
              <a:buNone/>
              <a:defRPr sz="1595"/>
            </a:lvl1pPr>
            <a:lvl2pPr marL="303530" indent="0">
              <a:buNone/>
              <a:defRPr sz="1330"/>
            </a:lvl2pPr>
            <a:lvl3pPr marL="607060" indent="0">
              <a:buNone/>
              <a:defRPr sz="1195"/>
            </a:lvl3pPr>
            <a:lvl4pPr marL="910590" indent="0">
              <a:buNone/>
              <a:defRPr sz="1060"/>
            </a:lvl4pPr>
            <a:lvl5pPr marL="1214120" indent="0">
              <a:buNone/>
              <a:defRPr sz="1060"/>
            </a:lvl5pPr>
            <a:lvl6pPr marL="1517650" indent="0">
              <a:buNone/>
              <a:defRPr sz="1060"/>
            </a:lvl6pPr>
            <a:lvl7pPr marL="1821180" indent="0">
              <a:buNone/>
              <a:defRPr sz="1060"/>
            </a:lvl7pPr>
            <a:lvl8pPr marL="2124710" indent="0">
              <a:buNone/>
              <a:defRPr sz="1060"/>
            </a:lvl8pPr>
            <a:lvl9pPr marL="2428240" indent="0">
              <a:buNone/>
              <a:defRPr sz="10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848" y="779903"/>
            <a:ext cx="2683986" cy="32882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89116" y="779903"/>
            <a:ext cx="2683986" cy="32882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846" y="242402"/>
            <a:ext cx="5241369" cy="880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8846" y="1116105"/>
            <a:ext cx="2571098" cy="546986"/>
          </a:xfrm>
        </p:spPr>
        <p:txBody>
          <a:bodyPr anchor="b"/>
          <a:lstStyle>
            <a:lvl1pPr marL="0" indent="0">
              <a:buNone/>
              <a:defRPr sz="1595" b="1"/>
            </a:lvl1pPr>
            <a:lvl2pPr marL="303530" indent="0">
              <a:buNone/>
              <a:defRPr sz="1330" b="1"/>
            </a:lvl2pPr>
            <a:lvl3pPr marL="607060" indent="0">
              <a:buNone/>
              <a:defRPr sz="1195" b="1"/>
            </a:lvl3pPr>
            <a:lvl4pPr marL="910590" indent="0">
              <a:buNone/>
              <a:defRPr sz="1060" b="1"/>
            </a:lvl4pPr>
            <a:lvl5pPr marL="1214120" indent="0">
              <a:buNone/>
              <a:defRPr sz="1060" b="1"/>
            </a:lvl5pPr>
            <a:lvl6pPr marL="1517650" indent="0">
              <a:buNone/>
              <a:defRPr sz="1060" b="1"/>
            </a:lvl6pPr>
            <a:lvl7pPr marL="1821180" indent="0">
              <a:buNone/>
              <a:defRPr sz="1060" b="1"/>
            </a:lvl7pPr>
            <a:lvl8pPr marL="2124710" indent="0">
              <a:buNone/>
              <a:defRPr sz="1060" b="1"/>
            </a:lvl8pPr>
            <a:lvl9pPr marL="2428240" indent="0">
              <a:buNone/>
              <a:defRPr sz="10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846" y="1663091"/>
            <a:ext cx="2571098" cy="24461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76456" y="1116105"/>
            <a:ext cx="2583759" cy="546986"/>
          </a:xfrm>
        </p:spPr>
        <p:txBody>
          <a:bodyPr anchor="b"/>
          <a:lstStyle>
            <a:lvl1pPr marL="0" indent="0">
              <a:buNone/>
              <a:defRPr sz="1595" b="1"/>
            </a:lvl1pPr>
            <a:lvl2pPr marL="303530" indent="0">
              <a:buNone/>
              <a:defRPr sz="1330" b="1"/>
            </a:lvl2pPr>
            <a:lvl3pPr marL="607060" indent="0">
              <a:buNone/>
              <a:defRPr sz="1195" b="1"/>
            </a:lvl3pPr>
            <a:lvl4pPr marL="910590" indent="0">
              <a:buNone/>
              <a:defRPr sz="1060" b="1"/>
            </a:lvl4pPr>
            <a:lvl5pPr marL="1214120" indent="0">
              <a:buNone/>
              <a:defRPr sz="1060" b="1"/>
            </a:lvl5pPr>
            <a:lvl6pPr marL="1517650" indent="0">
              <a:buNone/>
              <a:defRPr sz="1060" b="1"/>
            </a:lvl6pPr>
            <a:lvl7pPr marL="1821180" indent="0">
              <a:buNone/>
              <a:defRPr sz="1060" b="1"/>
            </a:lvl7pPr>
            <a:lvl8pPr marL="2124710" indent="0">
              <a:buNone/>
              <a:defRPr sz="1060" b="1"/>
            </a:lvl8pPr>
            <a:lvl9pPr marL="2428240" indent="0">
              <a:buNone/>
              <a:defRPr sz="10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76456" y="1663091"/>
            <a:ext cx="2583759" cy="24461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846" y="303530"/>
            <a:ext cx="1960238" cy="1062355"/>
          </a:xfrm>
        </p:spPr>
        <p:txBody>
          <a:bodyPr anchor="b"/>
          <a:lstStyle>
            <a:lvl1pPr>
              <a:defRPr sz="212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3759" y="655540"/>
            <a:ext cx="3076456" cy="3235545"/>
          </a:xfrm>
        </p:spPr>
        <p:txBody>
          <a:bodyPr/>
          <a:lstStyle>
            <a:lvl1pPr>
              <a:defRPr sz="2125"/>
            </a:lvl1pPr>
            <a:lvl2pPr>
              <a:defRPr sz="1860"/>
            </a:lvl2pPr>
            <a:lvl3pPr>
              <a:defRPr sz="1595"/>
            </a:lvl3pPr>
            <a:lvl4pPr>
              <a:defRPr sz="1330"/>
            </a:lvl4pPr>
            <a:lvl5pPr>
              <a:defRPr sz="1330"/>
            </a:lvl5pPr>
            <a:lvl6pPr>
              <a:defRPr sz="1330"/>
            </a:lvl6pPr>
            <a:lvl7pPr>
              <a:defRPr sz="1330"/>
            </a:lvl7pPr>
            <a:lvl8pPr>
              <a:defRPr sz="1330"/>
            </a:lvl8pPr>
            <a:lvl9pPr>
              <a:defRPr sz="133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846" y="1365885"/>
            <a:ext cx="1960238" cy="2530471"/>
          </a:xfrm>
        </p:spPr>
        <p:txBody>
          <a:bodyPr/>
          <a:lstStyle>
            <a:lvl1pPr marL="0" indent="0">
              <a:buNone/>
              <a:defRPr sz="1060"/>
            </a:lvl1pPr>
            <a:lvl2pPr marL="303530" indent="0">
              <a:buNone/>
              <a:defRPr sz="930"/>
            </a:lvl2pPr>
            <a:lvl3pPr marL="607060" indent="0">
              <a:buNone/>
              <a:defRPr sz="795"/>
            </a:lvl3pPr>
            <a:lvl4pPr marL="910590" indent="0">
              <a:buNone/>
              <a:defRPr sz="665"/>
            </a:lvl4pPr>
            <a:lvl5pPr marL="1214120" indent="0">
              <a:buNone/>
              <a:defRPr sz="665"/>
            </a:lvl5pPr>
            <a:lvl6pPr marL="1517650" indent="0">
              <a:buNone/>
              <a:defRPr sz="665"/>
            </a:lvl6pPr>
            <a:lvl7pPr marL="1821180" indent="0">
              <a:buNone/>
              <a:defRPr sz="665"/>
            </a:lvl7pPr>
            <a:lvl8pPr marL="2124710" indent="0">
              <a:buNone/>
              <a:defRPr sz="665"/>
            </a:lvl8pPr>
            <a:lvl9pPr marL="2428240" indent="0">
              <a:buNone/>
              <a:defRPr sz="66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846" y="303530"/>
            <a:ext cx="1960238" cy="1062355"/>
          </a:xfrm>
        </p:spPr>
        <p:txBody>
          <a:bodyPr anchor="b"/>
          <a:lstStyle>
            <a:lvl1pPr>
              <a:defRPr sz="212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83759" y="655540"/>
            <a:ext cx="3076456" cy="323554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125"/>
            </a:lvl1pPr>
            <a:lvl2pPr marL="303530" indent="0">
              <a:buNone/>
              <a:defRPr sz="1860"/>
            </a:lvl2pPr>
            <a:lvl3pPr marL="607060" indent="0">
              <a:buNone/>
              <a:defRPr sz="1595"/>
            </a:lvl3pPr>
            <a:lvl4pPr marL="910590" indent="0">
              <a:buNone/>
              <a:defRPr sz="1330"/>
            </a:lvl4pPr>
            <a:lvl5pPr marL="1214120" indent="0">
              <a:buNone/>
              <a:defRPr sz="1330"/>
            </a:lvl5pPr>
            <a:lvl6pPr marL="1517650" indent="0">
              <a:buNone/>
              <a:defRPr sz="1330"/>
            </a:lvl6pPr>
            <a:lvl7pPr marL="1821180" indent="0">
              <a:buNone/>
              <a:defRPr sz="1330"/>
            </a:lvl7pPr>
            <a:lvl8pPr marL="2124710" indent="0">
              <a:buNone/>
              <a:defRPr sz="1330"/>
            </a:lvl8pPr>
            <a:lvl9pPr marL="2428240" indent="0">
              <a:buNone/>
              <a:defRPr sz="133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846" y="1365885"/>
            <a:ext cx="1960238" cy="2530471"/>
          </a:xfrm>
        </p:spPr>
        <p:txBody>
          <a:bodyPr/>
          <a:lstStyle>
            <a:lvl1pPr marL="0" indent="0">
              <a:buNone/>
              <a:defRPr sz="1060"/>
            </a:lvl1pPr>
            <a:lvl2pPr marL="303530" indent="0">
              <a:buNone/>
              <a:defRPr sz="930"/>
            </a:lvl2pPr>
            <a:lvl3pPr marL="607060" indent="0">
              <a:buNone/>
              <a:defRPr sz="795"/>
            </a:lvl3pPr>
            <a:lvl4pPr marL="910590" indent="0">
              <a:buNone/>
              <a:defRPr sz="665"/>
            </a:lvl4pPr>
            <a:lvl5pPr marL="1214120" indent="0">
              <a:buNone/>
              <a:defRPr sz="665"/>
            </a:lvl5pPr>
            <a:lvl6pPr marL="1517650" indent="0">
              <a:buNone/>
              <a:defRPr sz="665"/>
            </a:lvl6pPr>
            <a:lvl7pPr marL="1821180" indent="0">
              <a:buNone/>
              <a:defRPr sz="665"/>
            </a:lvl7pPr>
            <a:lvl8pPr marL="2124710" indent="0">
              <a:buNone/>
              <a:defRPr sz="665"/>
            </a:lvl8pPr>
            <a:lvl9pPr marL="2428240" indent="0">
              <a:buNone/>
              <a:defRPr sz="66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6085390" cy="4552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303848" y="126471"/>
            <a:ext cx="5469255" cy="38679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303848" y="779903"/>
            <a:ext cx="5469255" cy="328824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3848" y="4146135"/>
            <a:ext cx="1417955" cy="31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93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76291" y="4146135"/>
            <a:ext cx="1924368" cy="31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93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55148" y="4146135"/>
            <a:ext cx="1417955" cy="31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93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39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227965" indent="-227330" algn="l" rtl="0" fontAlgn="base">
        <a:spcBef>
          <a:spcPct val="13000"/>
        </a:spcBef>
        <a:spcAft>
          <a:spcPct val="0"/>
        </a:spcAft>
        <a:buChar char="•"/>
        <a:defRPr sz="2125" kern="1200">
          <a:solidFill>
            <a:schemeClr val="tx1"/>
          </a:solidFill>
          <a:latin typeface="+mn-lt"/>
          <a:ea typeface="+mn-ea"/>
          <a:cs typeface="+mn-cs"/>
        </a:defRPr>
      </a:lvl1pPr>
      <a:lvl2pPr marL="493395" indent="-189865" algn="l" rtl="0" fontAlgn="base">
        <a:spcBef>
          <a:spcPct val="13000"/>
        </a:spcBef>
        <a:spcAft>
          <a:spcPct val="0"/>
        </a:spcAft>
        <a:buChar char="–"/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758825" indent="-151765" algn="l" rtl="0" fontAlgn="base">
        <a:spcBef>
          <a:spcPct val="13000"/>
        </a:spcBef>
        <a:spcAft>
          <a:spcPct val="0"/>
        </a:spcAft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3pPr>
      <a:lvl4pPr marL="1062355" indent="-151765" algn="l" rtl="0" fontAlgn="base">
        <a:spcBef>
          <a:spcPct val="13000"/>
        </a:spcBef>
        <a:spcAft>
          <a:spcPct val="0"/>
        </a:spcAft>
        <a:buChar char="–"/>
        <a:defRPr sz="1330" kern="1200">
          <a:solidFill>
            <a:schemeClr val="tx1"/>
          </a:solidFill>
          <a:latin typeface="+mn-lt"/>
          <a:ea typeface="+mn-ea"/>
          <a:cs typeface="+mn-cs"/>
        </a:defRPr>
      </a:lvl4pPr>
      <a:lvl5pPr marL="1365885" indent="-151765" algn="l" rtl="0" fontAlgn="base">
        <a:spcBef>
          <a:spcPct val="13000"/>
        </a:spcBef>
        <a:spcAft>
          <a:spcPct val="0"/>
        </a:spcAft>
        <a:buChar char="»"/>
        <a:defRPr sz="1330" kern="1200">
          <a:solidFill>
            <a:schemeClr val="tx1"/>
          </a:solidFill>
          <a:latin typeface="+mn-lt"/>
          <a:ea typeface="+mn-ea"/>
          <a:cs typeface="+mn-cs"/>
        </a:defRPr>
      </a:lvl5pPr>
      <a:lvl6pPr marL="1669415" indent="-151765" algn="l" defTabSz="607060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1195" kern="1200">
          <a:solidFill>
            <a:schemeClr val="tx1"/>
          </a:solidFill>
          <a:latin typeface="+mn-lt"/>
          <a:ea typeface="+mn-ea"/>
          <a:cs typeface="+mn-cs"/>
        </a:defRPr>
      </a:lvl6pPr>
      <a:lvl7pPr marL="1972945" indent="-151765" algn="l" defTabSz="607060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1195" kern="1200">
          <a:solidFill>
            <a:schemeClr val="tx1"/>
          </a:solidFill>
          <a:latin typeface="+mn-lt"/>
          <a:ea typeface="+mn-ea"/>
          <a:cs typeface="+mn-cs"/>
        </a:defRPr>
      </a:lvl7pPr>
      <a:lvl8pPr marL="2276475" indent="-151765" algn="l" defTabSz="607060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1195" kern="1200">
          <a:solidFill>
            <a:schemeClr val="tx1"/>
          </a:solidFill>
          <a:latin typeface="+mn-lt"/>
          <a:ea typeface="+mn-ea"/>
          <a:cs typeface="+mn-cs"/>
        </a:defRPr>
      </a:lvl8pPr>
      <a:lvl9pPr marL="2580005" indent="-151765" algn="l" defTabSz="607060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11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7060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1pPr>
      <a:lvl2pPr marL="303530" algn="l" defTabSz="607060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2pPr>
      <a:lvl3pPr marL="607060" algn="l" defTabSz="607060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3pPr>
      <a:lvl4pPr marL="910590" algn="l" defTabSz="607060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4pPr>
      <a:lvl5pPr marL="1214120" algn="l" defTabSz="607060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5pPr>
      <a:lvl6pPr marL="1517650" algn="l" defTabSz="607060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6pPr>
      <a:lvl7pPr marL="1821180" algn="l" defTabSz="607060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7pPr>
      <a:lvl8pPr marL="2124710" algn="l" defTabSz="607060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8pPr>
      <a:lvl9pPr marL="2428240" algn="l" defTabSz="607060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2787015"/>
            <a:ext cx="2466975" cy="146748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518160" y="620395"/>
            <a:ext cx="4538345" cy="5568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b="1">
                <a:solidFill>
                  <a:schemeClr val="accent1"/>
                </a:solidFill>
              </a:rPr>
              <a:t>ENDOCRINE SYSTEM IN FISHES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328035" y="2752725"/>
            <a:ext cx="26174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Presentation by </a:t>
            </a:r>
          </a:p>
          <a:p>
            <a:r>
              <a:rPr lang="en-US">
                <a:solidFill>
                  <a:schemeClr val="accent1"/>
                </a:solidFill>
              </a:rPr>
              <a:t>G.Sreekantha</a:t>
            </a:r>
          </a:p>
          <a:p>
            <a:r>
              <a:rPr lang="en-US">
                <a:solidFill>
                  <a:schemeClr val="accent1"/>
                </a:solidFill>
              </a:rPr>
              <a:t>Lecturer in Aquaculture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Presentation</Application>
  <PresentationFormat>Custom</PresentationFormat>
  <Paragraphs>4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Blue Waves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Admin</cp:lastModifiedBy>
  <cp:revision>1</cp:revision>
  <dcterms:created xsi:type="dcterms:W3CDTF">2024-06-14T09:53:24Z</dcterms:created>
  <dcterms:modified xsi:type="dcterms:W3CDTF">2024-06-22T08:40:50Z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E80B034F83F4497D8904E2CE1275F757_13</vt:lpwstr>
  </property>
  <property fmtid="{D5CDD505-2E9C-101B-9397-08002B2CF9AE}" pid="3" name="KSOProductBuildVer">
    <vt:lpwstr>1033-12.2.0.17119</vt:lpwstr>
  </property>
</Properties>
</file>