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6076950" cy="455295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Untitled Section" id="{93efe703-2469-47ca-bc1f-86b811f8ac06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488" y="-126"/>
      </p:cViewPr>
      <p:guideLst>
        <p:guide orient="horz" pos="1434"/>
        <p:guide pos="19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>
        <a:defRPr sz="4400" kern="1200">
          <a:solidFill>
            <a:schemeClr val="lt1"/>
          </a:solidFill>
        </a:defRPr>
      </a:lvl1pPr>
    </p:titleStyle>
    <p:bodyStyle>
      <a:lvl1pPr indent="-325120" algn="ctr">
        <a:defRPr sz="3200" kern="1200">
          <a:solidFill>
            <a:schemeClr val="tx1"/>
          </a:solidFill>
        </a:defRPr>
      </a:lvl1pPr>
    </p:bodyStyle>
    <p:otherStyle>
      <a:defPPr algn="ctr">
        <a:defRPr kern="1200">
          <a:solidFill>
            <a:schemeClr val="tx1"/>
          </a:solidFill>
        </a:defRPr>
      </a:def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  <p:sp>
        <p:nvSpPr>
          <p:cNvPr id="3" name="Text Box 2"/>
          <p:cNvSpPr txBox="1"/>
          <p:nvPr/>
        </p:nvSpPr>
        <p:spPr>
          <a:xfrm>
            <a:off x="3150235" y="3375025"/>
            <a:ext cx="317055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rgbClr val="FFFF00"/>
                </a:solidFill>
              </a:rPr>
              <a:t>Presentation by </a:t>
            </a:r>
          </a:p>
          <a:p>
            <a:pPr algn="ctr"/>
            <a:r>
              <a:rPr lang="en-US">
                <a:solidFill>
                  <a:srgbClr val="FFFF00"/>
                </a:solidFill>
              </a:rPr>
              <a:t>G.Sreekantha</a:t>
            </a:r>
          </a:p>
          <a:p>
            <a:pPr algn="ctr"/>
            <a:r>
              <a:rPr lang="en-US">
                <a:solidFill>
                  <a:srgbClr val="FFFF00"/>
                </a:solidFill>
              </a:rPr>
              <a:t>Lecturer in Aquaculture</a:t>
            </a:r>
          </a:p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WPS Presentation</Application>
  <PresentationFormat>Custom</PresentationFormat>
  <Paragraphs>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Theme48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creator>Unknown Creator</dc:creator>
  <cp:lastModifiedBy>Admin</cp:lastModifiedBy>
  <cp:revision>2</cp:revision>
  <dcterms:created xsi:type="dcterms:W3CDTF">2024-06-14T09:02:56Z</dcterms:created>
  <dcterms:modified xsi:type="dcterms:W3CDTF">2024-06-22T08:41:25Z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D889546F7B3C4FD6BB11AE862EBC8149_13</vt:lpwstr>
  </property>
  <property fmtid="{D5CDD505-2E9C-101B-9397-08002B2CF9AE}" pid="3" name="KSOProductBuildVer">
    <vt:lpwstr>1033-12.2.0.17119</vt:lpwstr>
  </property>
</Properties>
</file>