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ridhar.kamathamu@gmail.com" initials="" lastIdx="1" clrIdx="0">
    <p:extLst>
      <p:ext uri="{19B8F6BF-5375-455C-9EA6-DF929625EA0E}">
        <p15:presenceInfo xmlns:p15="http://schemas.microsoft.com/office/powerpoint/2012/main" userId="8df0905ce77746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commentAuthors" Target="commentAuthor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4-01T12:05:39.885" idx="1">
    <p:pos x="6720" y="656"/>
    <p:text>prawn respiratory system
</p:text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1A74-BEEF-2243-CAED-BD6CA6531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041400"/>
            <a:ext cx="8791575" cy="2387600"/>
          </a:xfrm>
        </p:spPr>
        <p:txBody>
          <a:bodyPr/>
          <a:lstStyle/>
          <a:p>
            <a:r>
              <a:rPr lang="en-US" dirty="0"/>
              <a:t>Prawn respiratory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8D92BC-8127-EE42-ADA0-92F909248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                                    Presented by</a:t>
            </a:r>
          </a:p>
          <a:p>
            <a:r>
              <a:rPr lang="en-US" dirty="0"/>
              <a:t>                                                      </a:t>
            </a:r>
            <a:r>
              <a:rPr lang="en-US" dirty="0" err="1"/>
              <a:t>K.sridhar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1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D655-2E62-7060-5E92-69D33F4D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7C662A7-6ED4-2687-C23B-6F9153B3A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79406"/>
          </a:xfrm>
        </p:spPr>
      </p:pic>
    </p:spTree>
    <p:extLst>
      <p:ext uri="{BB962C8B-B14F-4D97-AF65-F5344CB8AC3E}">
        <p14:creationId xmlns:p14="http://schemas.microsoft.com/office/powerpoint/2010/main" val="415535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B6F2-74B0-3843-594D-B6955773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BAEA91-F353-1543-A689-5152563859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019358" cy="6858000"/>
          </a:xfrm>
        </p:spPr>
      </p:pic>
    </p:spTree>
    <p:extLst>
      <p:ext uri="{BB962C8B-B14F-4D97-AF65-F5344CB8AC3E}">
        <p14:creationId xmlns:p14="http://schemas.microsoft.com/office/powerpoint/2010/main" val="141914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96F8-ABD6-5991-8730-CE9B80C9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9F4836-EFD4-A783-0C02-34CFBFC44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90171"/>
          </a:xfrm>
        </p:spPr>
      </p:pic>
    </p:spTree>
    <p:extLst>
      <p:ext uri="{BB962C8B-B14F-4D97-AF65-F5344CB8AC3E}">
        <p14:creationId xmlns:p14="http://schemas.microsoft.com/office/powerpoint/2010/main" val="372911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5527A-B4F5-4E16-22B2-9E880A34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0639CA-85CB-0447-9693-F91E87F48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5" y="0"/>
            <a:ext cx="12049125" cy="7286625"/>
          </a:xfrm>
        </p:spPr>
      </p:pic>
    </p:spTree>
    <p:extLst>
      <p:ext uri="{BB962C8B-B14F-4D97-AF65-F5344CB8AC3E}">
        <p14:creationId xmlns:p14="http://schemas.microsoft.com/office/powerpoint/2010/main" val="3260025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EC64-C85D-6FEC-6096-0B94E6DC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494463-5D14-CBBA-865C-2D6B86B8D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2104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277A-D4A1-3AA1-306A-3A6102FB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CD1058-ECF2-65F3-1199-025619C028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7018734"/>
          </a:xfrm>
        </p:spPr>
      </p:pic>
    </p:spTree>
    <p:extLst>
      <p:ext uri="{BB962C8B-B14F-4D97-AF65-F5344CB8AC3E}">
        <p14:creationId xmlns:p14="http://schemas.microsoft.com/office/powerpoint/2010/main" val="1210440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Prawn respiratory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Prawn respiratory system</dc:title>
  <dc:creator>sridhar.kamathamu@gmail.com</dc:creator>
  <cp:lastModifiedBy>sridhar.kamathamu@gmail.com</cp:lastModifiedBy>
  <cp:revision>5</cp:revision>
  <dcterms:created xsi:type="dcterms:W3CDTF">2024-04-01T06:34:07Z</dcterms:created>
  <dcterms:modified xsi:type="dcterms:W3CDTF">2024-06-11T11:03:57Z</dcterms:modified>
</cp:coreProperties>
</file>