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3F76-4931-8D56-B2AF-6F8CE628B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43487"/>
            <a:ext cx="8676222" cy="115881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</a:rPr>
              <a:t>Prawn Digestive system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D3C8E-549E-E521-3E8E-73E2C5814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426125"/>
            <a:ext cx="6720902" cy="1502434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8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5AE1-F381-A6B5-527F-D66CEA1D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7070FE-E12A-0068-226C-372B04712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4" y="-1"/>
            <a:ext cx="12031266" cy="7000875"/>
          </a:xfrm>
        </p:spPr>
      </p:pic>
    </p:spTree>
    <p:extLst>
      <p:ext uri="{BB962C8B-B14F-4D97-AF65-F5344CB8AC3E}">
        <p14:creationId xmlns:p14="http://schemas.microsoft.com/office/powerpoint/2010/main" val="239703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C367-0D52-FF6E-59BE-B36C0599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7BCE46-AFA0-4D9E-C510-A004DA64A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4" y="-136922"/>
            <a:ext cx="12013406" cy="7977187"/>
          </a:xfrm>
        </p:spPr>
      </p:pic>
    </p:spTree>
    <p:extLst>
      <p:ext uri="{BB962C8B-B14F-4D97-AF65-F5344CB8AC3E}">
        <p14:creationId xmlns:p14="http://schemas.microsoft.com/office/powerpoint/2010/main" val="426423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F847-851C-905F-0579-580A8FE3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C7E126-9055-7534-8B51-10A039097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950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8078-0A30-BDE5-74A6-28E880E2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789883-B22C-B2F2-8449-57E8D6A4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" y="1"/>
            <a:ext cx="11787187" cy="7179468"/>
          </a:xfrm>
        </p:spPr>
      </p:pic>
    </p:spTree>
    <p:extLst>
      <p:ext uri="{BB962C8B-B14F-4D97-AF65-F5344CB8AC3E}">
        <p14:creationId xmlns:p14="http://schemas.microsoft.com/office/powerpoint/2010/main" val="414777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CC33-12A0-A10E-E2CF-65947F56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809446-86B7-06E1-125B-EE90F4CE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4588" y="-563166"/>
            <a:ext cx="13467557" cy="7286625"/>
          </a:xfrm>
        </p:spPr>
      </p:pic>
    </p:spTree>
    <p:extLst>
      <p:ext uri="{BB962C8B-B14F-4D97-AF65-F5344CB8AC3E}">
        <p14:creationId xmlns:p14="http://schemas.microsoft.com/office/powerpoint/2010/main" val="373861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A4B8-84C9-82BA-C745-83A1CB58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2BDA28-3F09-74C6-9A85-8264569F6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4" y="-571501"/>
            <a:ext cx="12215812" cy="7983141"/>
          </a:xfrm>
        </p:spPr>
      </p:pic>
    </p:spTree>
    <p:extLst>
      <p:ext uri="{BB962C8B-B14F-4D97-AF65-F5344CB8AC3E}">
        <p14:creationId xmlns:p14="http://schemas.microsoft.com/office/powerpoint/2010/main" val="182097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893A-80AE-7892-65E5-64728902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5E230B-094E-298C-F294-536858FEB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831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685E-C4F0-C30E-9A88-03BCB8C2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533389-7D19-E01C-535C-902AAA07D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8320" y="0"/>
            <a:ext cx="13040320" cy="7125891"/>
          </a:xfrm>
        </p:spPr>
      </p:pic>
    </p:spTree>
    <p:extLst>
      <p:ext uri="{BB962C8B-B14F-4D97-AF65-F5344CB8AC3E}">
        <p14:creationId xmlns:p14="http://schemas.microsoft.com/office/powerpoint/2010/main" val="298826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B94C-6666-5E7E-1BF9-4AD2AE81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503E3A-BBFD-49F0-E58F-0C1A3508C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</p:spPr>
      </p:pic>
    </p:spTree>
    <p:extLst>
      <p:ext uri="{BB962C8B-B14F-4D97-AF65-F5344CB8AC3E}">
        <p14:creationId xmlns:p14="http://schemas.microsoft.com/office/powerpoint/2010/main" val="429396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D736-3049-105F-CA52-851E470C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4BF3A6-61F8-2330-C0E7-D5CB02A36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215188"/>
          </a:xfrm>
        </p:spPr>
      </p:pic>
    </p:spTree>
    <p:extLst>
      <p:ext uri="{BB962C8B-B14F-4D97-AF65-F5344CB8AC3E}">
        <p14:creationId xmlns:p14="http://schemas.microsoft.com/office/powerpoint/2010/main" val="316288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59FF-E8CD-FAA3-D771-BADA2600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B54A99-B9C1-905E-F9AC-596DBB272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2172"/>
            <a:ext cx="12191999" cy="7250906"/>
          </a:xfrm>
        </p:spPr>
      </p:pic>
    </p:spTree>
    <p:extLst>
      <p:ext uri="{BB962C8B-B14F-4D97-AF65-F5344CB8AC3E}">
        <p14:creationId xmlns:p14="http://schemas.microsoft.com/office/powerpoint/2010/main" val="275719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2EE3-2C6F-D47A-A8DB-B5DA0A28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6BA24B-C4E8-9599-6820-0CB973B3B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7250906"/>
          </a:xfrm>
        </p:spPr>
      </p:pic>
    </p:spTree>
    <p:extLst>
      <p:ext uri="{BB962C8B-B14F-4D97-AF65-F5344CB8AC3E}">
        <p14:creationId xmlns:p14="http://schemas.microsoft.com/office/powerpoint/2010/main" val="12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AA9E-4273-F66E-4995-BF1ACEDE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9E8EC8-5335-722B-8A4A-83E6FF7DA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0906"/>
          </a:xfrm>
        </p:spPr>
      </p:pic>
    </p:spTree>
    <p:extLst>
      <p:ext uri="{BB962C8B-B14F-4D97-AF65-F5344CB8AC3E}">
        <p14:creationId xmlns:p14="http://schemas.microsoft.com/office/powerpoint/2010/main" val="47103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75A5-3E36-6043-402E-789CF8BD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6140C8-49F8-B6ED-C4B2-A11E6079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031"/>
          </a:xfrm>
        </p:spPr>
      </p:pic>
    </p:spTree>
    <p:extLst>
      <p:ext uri="{BB962C8B-B14F-4D97-AF65-F5344CB8AC3E}">
        <p14:creationId xmlns:p14="http://schemas.microsoft.com/office/powerpoint/2010/main" val="249043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9D2D-7D6F-8DDD-D781-828E7FE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D96BCE-D4B3-09B2-85CC-6F5588D8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6" y="1"/>
            <a:ext cx="12049124" cy="7393780"/>
          </a:xfrm>
        </p:spPr>
      </p:pic>
    </p:spTree>
    <p:extLst>
      <p:ext uri="{BB962C8B-B14F-4D97-AF65-F5344CB8AC3E}">
        <p14:creationId xmlns:p14="http://schemas.microsoft.com/office/powerpoint/2010/main" val="1298195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Mesh</vt:lpstr>
      <vt:lpstr>Prawn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Prawn Digestive system</dc:title>
  <dc:creator>sridhar.kamathamu@gmail.com</dc:creator>
  <cp:lastModifiedBy>sridhar.kamathamu@gmail.com</cp:lastModifiedBy>
  <cp:revision>2</cp:revision>
  <dcterms:created xsi:type="dcterms:W3CDTF">2024-06-08T10:34:14Z</dcterms:created>
  <dcterms:modified xsi:type="dcterms:W3CDTF">2024-06-11T10:50:33Z</dcterms:modified>
</cp:coreProperties>
</file>