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354CE-9142-C1C8-08D3-4D42B5DF8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907" y="1298449"/>
            <a:ext cx="9179718" cy="2130552"/>
          </a:xfrm>
        </p:spPr>
        <p:txBody>
          <a:bodyPr/>
          <a:lstStyle/>
          <a:p>
            <a:r>
              <a:rPr lang="en-US" dirty="0"/>
              <a:t>Fish blood vascular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876710-216A-8248-B567-0F3EDD391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031" y="928688"/>
            <a:ext cx="8697516" cy="5411390"/>
          </a:xfrm>
        </p:spPr>
        <p:txBody>
          <a:bodyPr>
            <a:normAutofit/>
          </a:bodyPr>
          <a:lstStyle/>
          <a:p>
            <a:r>
              <a:rPr lang="en-US" dirty="0"/>
              <a:t>                                    </a:t>
            </a:r>
          </a:p>
          <a:p>
            <a:endParaRPr lang="en-US" dirty="0"/>
          </a:p>
          <a:p>
            <a:r>
              <a:rPr lang="en-US" dirty="0"/>
              <a:t>                                           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                                                    Presented </a:t>
            </a:r>
          </a:p>
          <a:p>
            <a:r>
              <a:rPr lang="en-US" dirty="0"/>
              <a:t>                                                                              By</a:t>
            </a:r>
          </a:p>
          <a:p>
            <a:r>
              <a:rPr lang="en-US" dirty="0"/>
              <a:t>                                                                            K. Sridhar</a:t>
            </a:r>
          </a:p>
        </p:txBody>
      </p:sp>
    </p:spTree>
    <p:extLst>
      <p:ext uri="{BB962C8B-B14F-4D97-AF65-F5344CB8AC3E}">
        <p14:creationId xmlns:p14="http://schemas.microsoft.com/office/powerpoint/2010/main" val="2115134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BEB60-CE27-4B34-8F11-0D2E82648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EACB0F-75F1-D320-1222-6EBC202476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5149"/>
            <a:ext cx="11508978" cy="5963841"/>
          </a:xfrm>
        </p:spPr>
      </p:pic>
    </p:spTree>
    <p:extLst>
      <p:ext uri="{BB962C8B-B14F-4D97-AF65-F5344CB8AC3E}">
        <p14:creationId xmlns:p14="http://schemas.microsoft.com/office/powerpoint/2010/main" val="2592131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CA38F-7376-29A4-3186-7AE7E3D90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6D2E224-5249-28BF-B06E-934F2EB09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781" y="678656"/>
            <a:ext cx="11403300" cy="6340077"/>
          </a:xfrm>
        </p:spPr>
      </p:pic>
    </p:spTree>
    <p:extLst>
      <p:ext uri="{BB962C8B-B14F-4D97-AF65-F5344CB8AC3E}">
        <p14:creationId xmlns:p14="http://schemas.microsoft.com/office/powerpoint/2010/main" val="1184312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BD7F8-947A-2B7C-4A0B-8FB6373AD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C91F6D-940F-319E-84AF-CC7365E2F0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923" y="357188"/>
            <a:ext cx="11421158" cy="6500812"/>
          </a:xfrm>
        </p:spPr>
      </p:pic>
    </p:spTree>
    <p:extLst>
      <p:ext uri="{BB962C8B-B14F-4D97-AF65-F5344CB8AC3E}">
        <p14:creationId xmlns:p14="http://schemas.microsoft.com/office/powerpoint/2010/main" val="2538935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B074D-F230-C30A-016C-2231BAA85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5356E3-45DF-C874-00F0-E88964182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32171" y="370474"/>
            <a:ext cx="11727656" cy="6411516"/>
          </a:xfrm>
        </p:spPr>
      </p:pic>
    </p:spTree>
    <p:extLst>
      <p:ext uri="{BB962C8B-B14F-4D97-AF65-F5344CB8AC3E}">
        <p14:creationId xmlns:p14="http://schemas.microsoft.com/office/powerpoint/2010/main" val="6304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77E67-84A3-5BA4-3795-5B00F5044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6B0E9A-5060-2D0A-37EE-980B81C3A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410766"/>
            <a:ext cx="11626453" cy="6447234"/>
          </a:xfrm>
        </p:spPr>
      </p:pic>
    </p:spTree>
    <p:extLst>
      <p:ext uri="{BB962C8B-B14F-4D97-AF65-F5344CB8AC3E}">
        <p14:creationId xmlns:p14="http://schemas.microsoft.com/office/powerpoint/2010/main" val="2269299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BE187-5415-AEF4-73A2-2710790DA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36365B-ECB0-9E99-1D71-7F9A0C313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10383" y="196453"/>
            <a:ext cx="12208274" cy="6858000"/>
          </a:xfrm>
        </p:spPr>
      </p:pic>
    </p:spTree>
    <p:extLst>
      <p:ext uri="{BB962C8B-B14F-4D97-AF65-F5344CB8AC3E}">
        <p14:creationId xmlns:p14="http://schemas.microsoft.com/office/powerpoint/2010/main" val="1204945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953BB-1333-DD79-36BA-B719F5B55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493D0C-970C-4999-C52B-1396F228B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304109" y="1668762"/>
            <a:ext cx="11727656" cy="6215062"/>
          </a:xfrm>
        </p:spPr>
      </p:pic>
    </p:spTree>
    <p:extLst>
      <p:ext uri="{BB962C8B-B14F-4D97-AF65-F5344CB8AC3E}">
        <p14:creationId xmlns:p14="http://schemas.microsoft.com/office/powerpoint/2010/main" val="3668130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76D10-75B8-A1B0-89BB-50D8AE17D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BB723F-DE28-D221-3C96-59BB92F66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344" y="625078"/>
            <a:ext cx="11727656" cy="5625703"/>
          </a:xfrm>
        </p:spPr>
      </p:pic>
    </p:spTree>
    <p:extLst>
      <p:ext uri="{BB962C8B-B14F-4D97-AF65-F5344CB8AC3E}">
        <p14:creationId xmlns:p14="http://schemas.microsoft.com/office/powerpoint/2010/main" val="1969851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EE48C-3CE6-E2B2-4D4C-2A620FD47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D95644-F812-DC99-1B63-FF98175022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919" y="535781"/>
            <a:ext cx="11552128" cy="5198381"/>
          </a:xfrm>
        </p:spPr>
      </p:pic>
    </p:spTree>
    <p:extLst>
      <p:ext uri="{BB962C8B-B14F-4D97-AF65-F5344CB8AC3E}">
        <p14:creationId xmlns:p14="http://schemas.microsoft.com/office/powerpoint/2010/main" val="2000651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07A3C-83D8-6FE1-7102-0F671F91D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85734BB-777B-F24E-F944-E7616F798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919" y="321469"/>
            <a:ext cx="11686162" cy="6357937"/>
          </a:xfrm>
        </p:spPr>
      </p:pic>
    </p:spTree>
    <p:extLst>
      <p:ext uri="{BB962C8B-B14F-4D97-AF65-F5344CB8AC3E}">
        <p14:creationId xmlns:p14="http://schemas.microsoft.com/office/powerpoint/2010/main" val="2663429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CD6F1-4EB0-3A55-EDEC-483E8EAF6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F07315-5859-A6DB-3754-6EA623F5E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5017"/>
            <a:ext cx="12191999" cy="626864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AA7284-5B32-5556-68AF-49B98A76AAE3}"/>
              </a:ext>
            </a:extLst>
          </p:cNvPr>
          <p:cNvSpPr txBox="1"/>
          <p:nvPr/>
        </p:nvSpPr>
        <p:spPr>
          <a:xfrm>
            <a:off x="5184576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371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CF1B9-7B4B-6022-031B-A598DE4F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82419F-FD1F-4063-E656-9A07B5E67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60733"/>
            <a:ext cx="11939080" cy="8286750"/>
          </a:xfrm>
        </p:spPr>
      </p:pic>
    </p:spTree>
    <p:extLst>
      <p:ext uri="{BB962C8B-B14F-4D97-AF65-F5344CB8AC3E}">
        <p14:creationId xmlns:p14="http://schemas.microsoft.com/office/powerpoint/2010/main" val="3088966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E5608-1A23-3324-212F-0655E2B96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95AA9E-9C79-4CEA-A243-3A8B85CB9E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313"/>
            <a:ext cx="12192000" cy="6643687"/>
          </a:xfrm>
        </p:spPr>
      </p:pic>
    </p:spTree>
    <p:extLst>
      <p:ext uri="{BB962C8B-B14F-4D97-AF65-F5344CB8AC3E}">
        <p14:creationId xmlns:p14="http://schemas.microsoft.com/office/powerpoint/2010/main" val="29248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BD06E-A911-82D9-8035-5564F000F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20F21B-F65B-E8D7-1EFC-6ECA5687D5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919" y="178594"/>
            <a:ext cx="11939081" cy="5715000"/>
          </a:xfrm>
        </p:spPr>
      </p:pic>
    </p:spTree>
    <p:extLst>
      <p:ext uri="{BB962C8B-B14F-4D97-AF65-F5344CB8AC3E}">
        <p14:creationId xmlns:p14="http://schemas.microsoft.com/office/powerpoint/2010/main" val="337299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ACDC5-9D1B-6086-219E-C0D776068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FDEC10-5BE2-A268-2C07-041F7DC9E2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50031"/>
            <a:ext cx="12192000" cy="6840141"/>
          </a:xfrm>
        </p:spPr>
      </p:pic>
    </p:spTree>
    <p:extLst>
      <p:ext uri="{BB962C8B-B14F-4D97-AF65-F5344CB8AC3E}">
        <p14:creationId xmlns:p14="http://schemas.microsoft.com/office/powerpoint/2010/main" val="858474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DA0EE-32A2-F371-3E42-83602CDC2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720FBE-488F-1CEF-F81C-D594FEC90E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17923" y="-1132981"/>
            <a:ext cx="11745516" cy="7615933"/>
          </a:xfrm>
        </p:spPr>
      </p:pic>
    </p:spTree>
    <p:extLst>
      <p:ext uri="{BB962C8B-B14F-4D97-AF65-F5344CB8AC3E}">
        <p14:creationId xmlns:p14="http://schemas.microsoft.com/office/powerpoint/2010/main" val="52658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E4173-752D-8104-0AC0-51F4CE55B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904BE1-0524-74D3-D53A-D983307B2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797" y="178594"/>
            <a:ext cx="10537031" cy="6679406"/>
          </a:xfrm>
        </p:spPr>
      </p:pic>
    </p:spTree>
    <p:extLst>
      <p:ext uri="{BB962C8B-B14F-4D97-AF65-F5344CB8AC3E}">
        <p14:creationId xmlns:p14="http://schemas.microsoft.com/office/powerpoint/2010/main" val="406394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36726-A955-B491-89BB-915B68EDB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BA06ED-A7C5-19D9-73C8-A391C3CCE0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920" y="232172"/>
            <a:ext cx="11686162" cy="6482953"/>
          </a:xfrm>
        </p:spPr>
      </p:pic>
    </p:spTree>
    <p:extLst>
      <p:ext uri="{BB962C8B-B14F-4D97-AF65-F5344CB8AC3E}">
        <p14:creationId xmlns:p14="http://schemas.microsoft.com/office/powerpoint/2010/main" val="1296183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55BB7-F6D9-BD8D-667F-06045751A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86E263-DD04-F8DE-DD45-F692BDFC15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3031" y="571500"/>
            <a:ext cx="10546050" cy="5822156"/>
          </a:xfrm>
        </p:spPr>
      </p:pic>
    </p:spTree>
    <p:extLst>
      <p:ext uri="{BB962C8B-B14F-4D97-AF65-F5344CB8AC3E}">
        <p14:creationId xmlns:p14="http://schemas.microsoft.com/office/powerpoint/2010/main" val="2553843472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Frame</vt:lpstr>
      <vt:lpstr>Fish blood vascular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Fish blood vascular system</dc:title>
  <dc:creator>sridhar.kamathamu@gmail.com</dc:creator>
  <cp:lastModifiedBy>sridhar.kamathamu@gmail.com</cp:lastModifiedBy>
  <cp:revision>4</cp:revision>
  <dcterms:created xsi:type="dcterms:W3CDTF">2024-06-06T17:29:52Z</dcterms:created>
  <dcterms:modified xsi:type="dcterms:W3CDTF">2024-06-11T11:02:37Z</dcterms:modified>
</cp:coreProperties>
</file>