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6076950" cy="455295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34" userDrawn="1">
          <p15:clr>
            <a:srgbClr val="A4A3A4"/>
          </p15:clr>
        </p15:guide>
        <p15:guide id="2" pos="19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488" y="-126"/>
      </p:cViewPr>
      <p:guideLst>
        <p:guide orient="horz" pos="1434"/>
        <p:guide pos="191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>
        <a:defRPr sz="4400" kern="1200">
          <a:solidFill>
            <a:schemeClr val="lt1"/>
          </a:solidFill>
        </a:defRPr>
      </a:lvl1pPr>
    </p:titleStyle>
    <p:bodyStyle>
      <a:lvl1pPr indent="-325120" algn="ctr">
        <a:defRPr sz="3200" kern="1200">
          <a:solidFill>
            <a:schemeClr val="tx1"/>
          </a:solidFill>
        </a:defRPr>
      </a:lvl1pPr>
    </p:bodyStyle>
    <p:otherStyle>
      <a:defPPr algn="ctr">
        <a:defRPr kern="1200">
          <a:solidFill>
            <a:schemeClr val="tx1"/>
          </a:solidFill>
        </a:defRPr>
      </a:def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25"/>
            <a:ext cx="6076950" cy="4552950"/>
          </a:xfrm>
          <a:prstGeom prst="rect">
            <a:avLst/>
          </a:prstGeom>
          <a:noFill/>
        </p:spPr>
      </p:pic>
      <p:sp>
        <p:nvSpPr>
          <p:cNvPr id="5" name="Text Box 4"/>
          <p:cNvSpPr txBox="1"/>
          <p:nvPr/>
        </p:nvSpPr>
        <p:spPr>
          <a:xfrm>
            <a:off x="3326765" y="2924175"/>
            <a:ext cx="2394585" cy="11976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PRESENTATAION BY </a:t>
            </a:r>
          </a:p>
          <a:p>
            <a:r>
              <a:rPr lang="en-US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G.SREEKANTHA</a:t>
            </a:r>
          </a:p>
          <a:p>
            <a:r>
              <a:rPr lang="en-US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Lecturer in aquaculture </a:t>
            </a:r>
          </a:p>
          <a:p>
            <a:r>
              <a:rPr lang="en-US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D.N.R (A) College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934085" y="508635"/>
            <a:ext cx="4461510" cy="12896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endParaRPr lang="en-US" sz="2400"/>
          </a:p>
          <a:p>
            <a:r>
              <a:rPr lang="en-US" sz="2400" b="1">
                <a:solidFill>
                  <a:srgbClr val="00B0F0"/>
                </a:solidFill>
              </a:rPr>
              <a:t>PARENTAL  CARE IN FISHES</a:t>
            </a:r>
          </a:p>
          <a:p>
            <a:endParaRPr lang="en-US" sz="2400" b="1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77">
  <a:themeElements>
    <a:clrScheme name="Theme7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Presentation</Application>
  <PresentationFormat>Custom</PresentationFormat>
  <Paragraphs>6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Theme77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Admin</cp:lastModifiedBy>
  <cp:revision>8</cp:revision>
  <dcterms:created xsi:type="dcterms:W3CDTF">2024-06-14T08:53:00Z</dcterms:created>
  <dcterms:modified xsi:type="dcterms:W3CDTF">2024-06-22T08:40:36Z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128CAE824C9C4195A47925D50159086F_13</vt:lpwstr>
  </property>
  <property fmtid="{D5CDD505-2E9C-101B-9397-08002B2CF9AE}" pid="3" name="KSOProductBuildVer">
    <vt:lpwstr>1033-12.2.0.17119</vt:lpwstr>
  </property>
</Properties>
</file>