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0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211778" y="174079"/>
            <a:ext cx="8895981" cy="2039806"/>
          </a:xfrm>
          <a:solidFill>
            <a:srgbClr val="FFFFFF"/>
          </a:solidFill>
        </p:spPr>
        <p:txBody>
          <a:bodyPr>
            <a:normAutofit/>
          </a:bodyPr>
          <a:p>
            <a:r>
              <a:rPr altLang="zh-CN" b="1" sz="6400" lang="en-US">
                <a:solidFill>
                  <a:srgbClr val="000080"/>
                </a:solidFill>
              </a:rPr>
              <a:t>FEE</a:t>
            </a:r>
            <a:r>
              <a:rPr altLang="zh-CN" b="1" sz="6400" lang="en-US">
                <a:solidFill>
                  <a:srgbClr val="000080"/>
                </a:solidFill>
              </a:rPr>
              <a:t>D</a:t>
            </a:r>
            <a:r>
              <a:rPr altLang="zh-CN" b="1" sz="6400" lang="en-US">
                <a:solidFill>
                  <a:srgbClr val="000080"/>
                </a:solidFill>
              </a:rPr>
              <a:t> </a:t>
            </a:r>
            <a:r>
              <a:rPr altLang="zh-CN" b="1" sz="6400" lang="en-US">
                <a:solidFill>
                  <a:srgbClr val="000080"/>
                </a:solidFill>
              </a:rPr>
              <a:t>R</a:t>
            </a:r>
            <a:r>
              <a:rPr altLang="zh-CN" b="1" sz="6400" lang="en-US">
                <a:solidFill>
                  <a:srgbClr val="000080"/>
                </a:solidFill>
              </a:rPr>
              <a:t>A</a:t>
            </a:r>
            <a:r>
              <a:rPr altLang="zh-CN" b="1" sz="6400" lang="en-US">
                <a:solidFill>
                  <a:srgbClr val="000080"/>
                </a:solidFill>
              </a:rPr>
              <a:t>T</a:t>
            </a:r>
            <a:r>
              <a:rPr altLang="zh-CN" b="1" sz="6400" lang="en-US">
                <a:solidFill>
                  <a:srgbClr val="000080"/>
                </a:solidFill>
              </a:rPr>
              <a:t>I</a:t>
            </a:r>
            <a:r>
              <a:rPr altLang="zh-CN" b="1" sz="6400" lang="en-US">
                <a:solidFill>
                  <a:srgbClr val="000080"/>
                </a:solidFill>
              </a:rPr>
              <a:t>O</a:t>
            </a:r>
            <a:r>
              <a:rPr altLang="zh-CN" b="1" sz="6400" lang="en-US">
                <a:solidFill>
                  <a:srgbClr val="000080"/>
                </a:solidFill>
              </a:rPr>
              <a:t>N</a:t>
            </a:r>
            <a:r>
              <a:rPr altLang="zh-CN" b="1" sz="6400" lang="en-US">
                <a:solidFill>
                  <a:srgbClr val="000080"/>
                </a:solidFill>
              </a:rPr>
              <a:t> </a:t>
            </a:r>
            <a:r>
              <a:rPr altLang="zh-CN" b="1" sz="6400" lang="en-US">
                <a:solidFill>
                  <a:srgbClr val="000080"/>
                </a:solidFill>
              </a:rPr>
              <a:t>A</a:t>
            </a:r>
            <a:r>
              <a:rPr altLang="zh-CN" b="1" sz="6400" lang="en-US">
                <a:solidFill>
                  <a:srgbClr val="000080"/>
                </a:solidFill>
              </a:rPr>
              <a:t>N</a:t>
            </a:r>
            <a:r>
              <a:rPr altLang="zh-CN" b="1" sz="6400" lang="en-US">
                <a:solidFill>
                  <a:srgbClr val="000080"/>
                </a:solidFill>
              </a:rPr>
              <a:t>D</a:t>
            </a:r>
            <a:r>
              <a:rPr altLang="zh-CN" b="1" sz="6400" lang="en-US">
                <a:solidFill>
                  <a:srgbClr val="000080"/>
                </a:solidFill>
              </a:rPr>
              <a:t> </a:t>
            </a:r>
            <a:r>
              <a:rPr altLang="zh-CN" b="1" sz="6400" lang="en-US">
                <a:solidFill>
                  <a:srgbClr val="000080"/>
                </a:solidFill>
              </a:rPr>
              <a:t> </a:t>
            </a:r>
            <a:r>
              <a:rPr altLang="zh-CN" b="1" sz="6400" lang="en-US">
                <a:solidFill>
                  <a:srgbClr val="000080"/>
                </a:solidFill>
              </a:rPr>
              <a:t>F</a:t>
            </a:r>
            <a:r>
              <a:rPr altLang="zh-CN" b="1" sz="6400" lang="en-US">
                <a:solidFill>
                  <a:srgbClr val="000080"/>
                </a:solidFill>
              </a:rPr>
              <a:t>E</a:t>
            </a:r>
            <a:r>
              <a:rPr altLang="zh-CN" b="1" sz="6400" lang="en-US">
                <a:solidFill>
                  <a:srgbClr val="000080"/>
                </a:solidFill>
              </a:rPr>
              <a:t>E</a:t>
            </a:r>
            <a:r>
              <a:rPr altLang="zh-CN" b="1" sz="6400" lang="en-US">
                <a:solidFill>
                  <a:srgbClr val="000080"/>
                </a:solidFill>
              </a:rPr>
              <a:t>D</a:t>
            </a:r>
            <a:r>
              <a:rPr altLang="zh-CN" b="1" sz="6400" lang="en-US">
                <a:solidFill>
                  <a:srgbClr val="000080"/>
                </a:solidFill>
              </a:rPr>
              <a:t> </a:t>
            </a:r>
            <a:r>
              <a:rPr altLang="zh-CN" b="1" sz="6400" lang="en-US">
                <a:solidFill>
                  <a:srgbClr val="000080"/>
                </a:solidFill>
              </a:rPr>
              <a:t>A</a:t>
            </a:r>
            <a:r>
              <a:rPr altLang="zh-CN" b="1" sz="6400" lang="en-US">
                <a:solidFill>
                  <a:srgbClr val="000080"/>
                </a:solidFill>
              </a:rPr>
              <a:t>C</a:t>
            </a:r>
            <a:r>
              <a:rPr altLang="zh-CN" b="1" sz="6400" lang="en-US">
                <a:solidFill>
                  <a:srgbClr val="000080"/>
                </a:solidFill>
              </a:rPr>
              <a:t>C</a:t>
            </a:r>
            <a:r>
              <a:rPr altLang="zh-CN" b="1" sz="6400" lang="en-US">
                <a:solidFill>
                  <a:srgbClr val="000080"/>
                </a:solidFill>
              </a:rPr>
              <a:t>E</a:t>
            </a:r>
            <a:r>
              <a:rPr altLang="zh-CN" b="1" sz="6400" lang="en-US">
                <a:solidFill>
                  <a:srgbClr val="000080"/>
                </a:solidFill>
              </a:rPr>
              <a:t>P</a:t>
            </a:r>
            <a:r>
              <a:rPr altLang="zh-CN" b="1" sz="6400" lang="en-US">
                <a:solidFill>
                  <a:srgbClr val="000080"/>
                </a:solidFill>
              </a:rPr>
              <a:t>T</a:t>
            </a:r>
            <a:r>
              <a:rPr altLang="zh-CN" b="1" sz="6400" lang="en-US">
                <a:solidFill>
                  <a:srgbClr val="000080"/>
                </a:solidFill>
              </a:rPr>
              <a:t>A</a:t>
            </a:r>
            <a:r>
              <a:rPr altLang="zh-CN" b="1" sz="6400" lang="en-US">
                <a:solidFill>
                  <a:srgbClr val="000080"/>
                </a:solidFill>
              </a:rPr>
              <a:t>B</a:t>
            </a:r>
            <a:r>
              <a:rPr altLang="zh-CN" b="1" sz="6400" lang="en-US">
                <a:solidFill>
                  <a:srgbClr val="000080"/>
                </a:solidFill>
              </a:rPr>
              <a:t>I</a:t>
            </a:r>
            <a:r>
              <a:rPr altLang="zh-CN" b="1" sz="6400" lang="en-US">
                <a:solidFill>
                  <a:srgbClr val="000080"/>
                </a:solidFill>
              </a:rPr>
              <a:t>L</a:t>
            </a:r>
            <a:r>
              <a:rPr altLang="zh-CN" b="1" sz="6400" lang="en-US">
                <a:solidFill>
                  <a:srgbClr val="000080"/>
                </a:solidFill>
              </a:rPr>
              <a:t>I</a:t>
            </a:r>
            <a:r>
              <a:rPr altLang="zh-CN" b="1" sz="6400" lang="en-US">
                <a:solidFill>
                  <a:srgbClr val="000080"/>
                </a:solidFill>
              </a:rPr>
              <a:t>T</a:t>
            </a:r>
            <a:r>
              <a:rPr altLang="zh-CN" b="1" sz="6400" lang="en-US">
                <a:solidFill>
                  <a:srgbClr val="000080"/>
                </a:solidFill>
              </a:rPr>
              <a:t>Y</a:t>
            </a:r>
            <a:endParaRPr altLang="zh-CN" lang="en-US">
              <a:solidFill>
                <a:srgbClr val="000080"/>
              </a:solidFill>
            </a:endParaRPr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>
          <a:xfrm>
            <a:off x="4419189" y="3000812"/>
            <a:ext cx="4006114" cy="1135988"/>
          </a:xfrm>
          <a:solidFill>
            <a:srgbClr val="FFFFFF"/>
          </a:solidFill>
        </p:spPr>
        <p:txBody>
          <a:bodyPr>
            <a:normAutofit fontScale="91304" lnSpcReduction="20000"/>
          </a:bodyPr>
          <a:p>
            <a:r>
              <a:rPr altLang="zh-CN" b="1" sz="3800" lang="en-US">
                <a:solidFill>
                  <a:srgbClr val="000080"/>
                </a:solidFill>
              </a:rPr>
              <a:t>P</a:t>
            </a:r>
            <a:r>
              <a:rPr altLang="zh-CN" b="1" sz="3800" lang="en-US">
                <a:solidFill>
                  <a:srgbClr val="000080"/>
                </a:solidFill>
              </a:rPr>
              <a:t>r</a:t>
            </a:r>
            <a:r>
              <a:rPr altLang="zh-CN" b="1" sz="3800" lang="en-US">
                <a:solidFill>
                  <a:srgbClr val="000080"/>
                </a:solidFill>
              </a:rPr>
              <a:t>e</a:t>
            </a:r>
            <a:r>
              <a:rPr altLang="zh-CN" b="1" sz="3800" lang="en-US">
                <a:solidFill>
                  <a:srgbClr val="000080"/>
                </a:solidFill>
              </a:rPr>
              <a:t>s</a:t>
            </a:r>
            <a:r>
              <a:rPr altLang="zh-CN" b="1" sz="3800" lang="en-US">
                <a:solidFill>
                  <a:srgbClr val="000080"/>
                </a:solidFill>
              </a:rPr>
              <a:t>entation</a:t>
            </a:r>
            <a:r>
              <a:rPr altLang="zh-CN" b="1" sz="3800" lang="en-US">
                <a:solidFill>
                  <a:srgbClr val="000080"/>
                </a:solidFill>
              </a:rPr>
              <a:t> </a:t>
            </a:r>
            <a:r>
              <a:rPr altLang="zh-CN" b="1" sz="3800" lang="en-US">
                <a:solidFill>
                  <a:srgbClr val="000080"/>
                </a:solidFill>
              </a:rPr>
              <a:t>b</a:t>
            </a:r>
            <a:r>
              <a:rPr altLang="zh-CN" b="1" sz="3800" lang="en-US">
                <a:solidFill>
                  <a:srgbClr val="000080"/>
                </a:solidFill>
              </a:rPr>
              <a:t>y</a:t>
            </a:r>
            <a:r>
              <a:rPr altLang="zh-CN" b="1" sz="3800" lang="en-US">
                <a:solidFill>
                  <a:srgbClr val="000080"/>
                </a:solidFill>
              </a:rPr>
              <a:t> </a:t>
            </a:r>
            <a:endParaRPr altLang="zh-CN" sz="2300" lang="en-US">
              <a:solidFill>
                <a:srgbClr val="000080"/>
              </a:solidFill>
            </a:endParaRPr>
          </a:p>
          <a:p>
            <a:r>
              <a:rPr altLang="zh-CN" b="1" sz="3800" lang="en-US">
                <a:solidFill>
                  <a:srgbClr val="000080"/>
                </a:solidFill>
              </a:rPr>
              <a:t>G</a:t>
            </a:r>
            <a:r>
              <a:rPr altLang="zh-CN" b="1" sz="3800" lang="en-US">
                <a:solidFill>
                  <a:srgbClr val="000080"/>
                </a:solidFill>
              </a:rPr>
              <a:t>.</a:t>
            </a:r>
            <a:r>
              <a:rPr altLang="zh-CN" b="1" sz="3800" lang="en-US">
                <a:solidFill>
                  <a:srgbClr val="000080"/>
                </a:solidFill>
              </a:rPr>
              <a:t>S</a:t>
            </a:r>
            <a:r>
              <a:rPr altLang="zh-CN" b="1" sz="3800" lang="en-US">
                <a:solidFill>
                  <a:srgbClr val="000080"/>
                </a:solidFill>
              </a:rPr>
              <a:t>r</a:t>
            </a:r>
            <a:r>
              <a:rPr altLang="zh-CN" b="1" sz="3800" lang="en-US">
                <a:solidFill>
                  <a:srgbClr val="000080"/>
                </a:solidFill>
              </a:rPr>
              <a:t>e</a:t>
            </a:r>
            <a:r>
              <a:rPr altLang="zh-CN" b="1" sz="3800" lang="en-US">
                <a:solidFill>
                  <a:srgbClr val="000080"/>
                </a:solidFill>
              </a:rPr>
              <a:t>e</a:t>
            </a:r>
            <a:r>
              <a:rPr altLang="zh-CN" b="1" sz="3800" lang="en-US">
                <a:solidFill>
                  <a:srgbClr val="000080"/>
                </a:solidFill>
              </a:rPr>
              <a:t>k</a:t>
            </a:r>
            <a:r>
              <a:rPr altLang="zh-CN" b="1" sz="3800" lang="en-US">
                <a:solidFill>
                  <a:srgbClr val="000080"/>
                </a:solidFill>
              </a:rPr>
              <a:t>a</a:t>
            </a:r>
            <a:r>
              <a:rPr altLang="zh-CN" b="1" sz="3800" lang="en-US">
                <a:solidFill>
                  <a:srgbClr val="000080"/>
                </a:solidFill>
              </a:rPr>
              <a:t>n</a:t>
            </a:r>
            <a:r>
              <a:rPr altLang="zh-CN" b="1" sz="3800" lang="en-US">
                <a:solidFill>
                  <a:srgbClr val="000080"/>
                </a:solidFill>
              </a:rPr>
              <a:t>t</a:t>
            </a:r>
            <a:r>
              <a:rPr altLang="zh-CN" b="1" sz="3800" lang="en-US">
                <a:solidFill>
                  <a:srgbClr val="000080"/>
                </a:solidFill>
              </a:rPr>
              <a:t>h</a:t>
            </a:r>
            <a:r>
              <a:rPr altLang="zh-CN" b="1" sz="3800" lang="en-US">
                <a:solidFill>
                  <a:srgbClr val="000080"/>
                </a:solidFill>
              </a:rPr>
              <a:t>a</a:t>
            </a:r>
            <a:r>
              <a:rPr altLang="zh-CN" b="1" sz="3800" lang="en-US">
                <a:solidFill>
                  <a:srgbClr val="000080"/>
                </a:solidFill>
              </a:rPr>
              <a:t> </a:t>
            </a:r>
            <a:endParaRPr altLang="zh-CN" sz="2300" lang="en-US">
              <a:solidFill>
                <a:srgbClr val="000080"/>
              </a:solidFill>
            </a:endParaRPr>
          </a:p>
          <a:p>
            <a:endParaRPr altLang="zh-CN" sz="2300" lang="en-US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ctrTitle"/>
          </p:nvPr>
        </p:nvSpPr>
        <p:spPr>
          <a:xfrm>
            <a:off x="263053" y="807957"/>
            <a:ext cx="8740235" cy="4952760"/>
          </a:xfrm>
        </p:spPr>
        <p:txBody>
          <a:bodyPr>
            <a:normAutofit/>
          </a:bodyPr>
          <a:p>
            <a:pPr algn="l"/>
            <a:r>
              <a:rPr altLang="en-US" b="1" sz="5400" lang="en-US">
                <a:solidFill>
                  <a:srgbClr val="000080"/>
                </a:solidFill>
              </a:rPr>
              <a:t>•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m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d</a:t>
            </a:r>
            <a:r>
              <a:rPr altLang="en-US" b="1" sz="3800" lang="en-US">
                <a:solidFill>
                  <a:srgbClr val="000080"/>
                </a:solidFill>
              </a:rPr>
              <a:t>d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tion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y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ical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ets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w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v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m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j</a:t>
            </a:r>
            <a:r>
              <a:rPr altLang="en-US" b="1" sz="3800" lang="en-US">
                <a:solidFill>
                  <a:srgbClr val="000080"/>
                </a:solidFill>
              </a:rPr>
              <a:t>or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uence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ctive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Ness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nd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ptability</a:t>
            </a:r>
            <a:r>
              <a:rPr altLang="en-US" b="1" sz="3800" lang="en-US">
                <a:solidFill>
                  <a:srgbClr val="000080"/>
                </a:solidFill>
              </a:rPr>
              <a:t>.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br>
              <a:rPr altLang="en-US" b="1" sz="3800" lang="en-US">
                <a:solidFill>
                  <a:srgbClr val="000080"/>
                </a:solidFill>
              </a:rPr>
            </a:b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•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d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Chemical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termed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dary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m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u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ds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metabolites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d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ot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g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ally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pate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in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m</a:t>
            </a:r>
            <a:r>
              <a:rPr altLang="en-US" b="1" sz="3800" lang="en-US">
                <a:solidFill>
                  <a:srgbClr val="000080"/>
                </a:solidFill>
              </a:rPr>
              <a:t>ary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y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g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cal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ess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.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endParaRPr lang="en-US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1048659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51494" y="229811"/>
            <a:ext cx="8385859" cy="5602495"/>
          </a:xfrm>
          <a:prstGeom prst="rect"/>
        </p:spPr>
      </p:pic>
      <p:sp>
        <p:nvSpPr>
          <p:cNvPr id="1048660" name=""/>
          <p:cNvSpPr txBox="1"/>
          <p:nvPr/>
        </p:nvSpPr>
        <p:spPr>
          <a:xfrm>
            <a:off x="2221724" y="3165792"/>
            <a:ext cx="4845398" cy="840740"/>
          </a:xfrm>
          <a:prstGeom prst="rect"/>
        </p:spPr>
        <p:txBody>
          <a:bodyPr rtlCol="0" wrap="square">
            <a:spAutoFit/>
          </a:bodyPr>
          <a:p>
            <a:pPr algn="ctr"/>
            <a:r>
              <a:rPr b="1" sz="5200" lang="en-US">
                <a:solidFill>
                  <a:srgbClr val="000080"/>
                </a:solidFill>
              </a:rPr>
              <a:t>T</a:t>
            </a:r>
            <a:r>
              <a:rPr b="1" sz="5200" lang="en-US">
                <a:solidFill>
                  <a:srgbClr val="000080"/>
                </a:solidFill>
              </a:rPr>
              <a:t>H</a:t>
            </a:r>
            <a:r>
              <a:rPr b="1" sz="5200" lang="en-US">
                <a:solidFill>
                  <a:srgbClr val="000080"/>
                </a:solidFill>
              </a:rPr>
              <a:t>A</a:t>
            </a:r>
            <a:r>
              <a:rPr b="1" sz="5200" lang="en-US">
                <a:solidFill>
                  <a:srgbClr val="000080"/>
                </a:solidFill>
              </a:rPr>
              <a:t>N</a:t>
            </a:r>
            <a:r>
              <a:rPr b="1" sz="5200" lang="en-US">
                <a:solidFill>
                  <a:srgbClr val="000080"/>
                </a:solidFill>
              </a:rPr>
              <a:t>K</a:t>
            </a:r>
            <a:r>
              <a:rPr b="1" sz="5200" lang="en-US">
                <a:solidFill>
                  <a:srgbClr val="000080"/>
                </a:solidFill>
              </a:rPr>
              <a:t> </a:t>
            </a:r>
            <a:r>
              <a:rPr b="1" sz="5200" lang="en-US">
                <a:solidFill>
                  <a:srgbClr val="000080"/>
                </a:solidFill>
              </a:rPr>
              <a:t>Y</a:t>
            </a:r>
            <a:r>
              <a:rPr b="1" sz="5200" lang="en-US">
                <a:solidFill>
                  <a:srgbClr val="000080"/>
                </a:solidFill>
              </a:rPr>
              <a:t>O</a:t>
            </a:r>
            <a:r>
              <a:rPr b="1" sz="5200" lang="en-US">
                <a:solidFill>
                  <a:srgbClr val="000080"/>
                </a:solidFill>
              </a:rPr>
              <a:t>U</a:t>
            </a:r>
            <a:endParaRPr sz="52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ctrTitle"/>
          </p:nvPr>
        </p:nvSpPr>
        <p:spPr>
          <a:xfrm>
            <a:off x="426388" y="1010202"/>
            <a:ext cx="8243927" cy="5118190"/>
          </a:xfrm>
        </p:spPr>
        <p:txBody>
          <a:bodyPr>
            <a:normAutofit/>
          </a:bodyPr>
          <a:p>
            <a:pPr algn="l"/>
            <a:r>
              <a:rPr altLang="en-US" b="1" sz="4000" lang="en-US">
                <a:solidFill>
                  <a:srgbClr val="000080"/>
                </a:solidFill>
              </a:rPr>
              <a:t>•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F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s</a:t>
            </a:r>
            <a:r>
              <a:rPr altLang="en-US" b="1" sz="4000" lang="en-US">
                <a:solidFill>
                  <a:srgbClr val="000080"/>
                </a:solidFill>
              </a:rPr>
              <a:t>h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s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Feed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n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k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n</a:t>
            </a:r>
            <a:r>
              <a:rPr altLang="en-US" b="1" sz="4000" lang="en-US">
                <a:solidFill>
                  <a:srgbClr val="000080"/>
                </a:solidFill>
              </a:rPr>
              <a:t>d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m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b</a:t>
            </a:r>
            <a:r>
              <a:rPr altLang="en-US" b="1" sz="4000" lang="en-US">
                <a:solidFill>
                  <a:srgbClr val="000080"/>
                </a:solidFill>
              </a:rPr>
              <a:t>o</a:t>
            </a:r>
            <a:r>
              <a:rPr altLang="en-US" b="1" sz="4000" lang="en-US">
                <a:solidFill>
                  <a:srgbClr val="000080"/>
                </a:solidFill>
              </a:rPr>
              <a:t>l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s</a:t>
            </a:r>
            <a:r>
              <a:rPr altLang="en-US" b="1" sz="4000" lang="en-US">
                <a:solidFill>
                  <a:srgbClr val="000080"/>
                </a:solidFill>
              </a:rPr>
              <a:t>m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c</a:t>
            </a:r>
            <a:r>
              <a:rPr altLang="en-US" b="1" sz="4000" lang="en-US">
                <a:solidFill>
                  <a:srgbClr val="000080"/>
                </a:solidFill>
              </a:rPr>
              <a:t>h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n</a:t>
            </a:r>
            <a:r>
              <a:rPr altLang="en-US" b="1" sz="4000" lang="en-US">
                <a:solidFill>
                  <a:srgbClr val="000080"/>
                </a:solidFill>
              </a:rPr>
              <a:t>g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w</a:t>
            </a:r>
            <a:r>
              <a:rPr altLang="en-US" b="1" sz="4000" lang="en-US">
                <a:solidFill>
                  <a:srgbClr val="000080"/>
                </a:solidFill>
              </a:rPr>
              <a:t>ith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Fish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g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n</a:t>
            </a:r>
            <a:r>
              <a:rPr altLang="en-US" b="1" sz="4000" lang="en-US">
                <a:solidFill>
                  <a:srgbClr val="000080"/>
                </a:solidFill>
              </a:rPr>
              <a:t>d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s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z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,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m</a:t>
            </a:r>
            <a:r>
              <a:rPr altLang="en-US" b="1" sz="4000" lang="en-US">
                <a:solidFill>
                  <a:srgbClr val="000080"/>
                </a:solidFill>
              </a:rPr>
              <a:t>p</a:t>
            </a:r>
            <a:r>
              <a:rPr altLang="en-US" b="1" sz="4000" lang="en-US">
                <a:solidFill>
                  <a:srgbClr val="000080"/>
                </a:solidFill>
              </a:rPr>
              <a:t>erature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n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w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r</a:t>
            </a:r>
            <a:r>
              <a:rPr altLang="en-US" b="1" sz="4000" lang="en-US">
                <a:solidFill>
                  <a:srgbClr val="000080"/>
                </a:solidFill>
              </a:rPr>
              <a:t>,</a:t>
            </a:r>
            <a:r>
              <a:rPr altLang="en-US" b="1" sz="4000" lang="en-US">
                <a:solidFill>
                  <a:srgbClr val="000080"/>
                </a:solidFill>
              </a:rPr>
              <a:t>P</a:t>
            </a:r>
            <a:r>
              <a:rPr altLang="en-US" b="1" sz="4000" lang="en-US">
                <a:solidFill>
                  <a:srgbClr val="000080"/>
                </a:solidFill>
              </a:rPr>
              <a:t>H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V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l</a:t>
            </a:r>
            <a:r>
              <a:rPr altLang="en-US" b="1" sz="4000" lang="en-US">
                <a:solidFill>
                  <a:srgbClr val="000080"/>
                </a:solidFill>
              </a:rPr>
              <a:t>u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c</a:t>
            </a:r>
            <a:r>
              <a:rPr altLang="en-US" b="1" sz="4000" lang="en-US">
                <a:solidFill>
                  <a:srgbClr val="000080"/>
                </a:solidFill>
              </a:rPr>
              <a:t>.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br>
              <a:rPr altLang="en-US" b="1" sz="4000" lang="en-US">
                <a:solidFill>
                  <a:srgbClr val="000080"/>
                </a:solidFill>
              </a:rPr>
            </a:br>
            <a:r>
              <a:rPr altLang="en-US" b="1" sz="4000" lang="en-US">
                <a:solidFill>
                  <a:srgbClr val="000080"/>
                </a:solidFill>
              </a:rPr>
              <a:t>•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n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o</a:t>
            </a:r>
            <a:r>
              <a:rPr altLang="en-US" b="1" sz="4000" lang="en-US">
                <a:solidFill>
                  <a:srgbClr val="000080"/>
                </a:solidFill>
              </a:rPr>
              <a:t>r</a:t>
            </a:r>
            <a:r>
              <a:rPr altLang="en-US" b="1" sz="4000" lang="en-US">
                <a:solidFill>
                  <a:srgbClr val="000080"/>
                </a:solidFill>
              </a:rPr>
              <a:t>d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r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to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v</a:t>
            </a:r>
            <a:r>
              <a:rPr altLang="en-US" b="1" sz="4000" lang="en-US">
                <a:solidFill>
                  <a:srgbClr val="000080"/>
                </a:solidFill>
              </a:rPr>
              <a:t>o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d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o</a:t>
            </a:r>
            <a:r>
              <a:rPr altLang="en-US" b="1" sz="4000" lang="en-US">
                <a:solidFill>
                  <a:srgbClr val="000080"/>
                </a:solidFill>
              </a:rPr>
              <a:t>v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r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o</a:t>
            </a:r>
            <a:r>
              <a:rPr altLang="en-US" b="1" sz="4000" lang="en-US">
                <a:solidFill>
                  <a:srgbClr val="000080"/>
                </a:solidFill>
              </a:rPr>
              <a:t>r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u</a:t>
            </a:r>
            <a:r>
              <a:rPr altLang="en-US" b="1" sz="4000" lang="en-US">
                <a:solidFill>
                  <a:srgbClr val="000080"/>
                </a:solidFill>
              </a:rPr>
              <a:t>n</a:t>
            </a:r>
            <a:r>
              <a:rPr altLang="en-US" b="1" sz="4000" lang="en-US">
                <a:solidFill>
                  <a:srgbClr val="000080"/>
                </a:solidFill>
              </a:rPr>
              <a:t>d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r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Feeding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h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f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s</a:t>
            </a:r>
            <a:r>
              <a:rPr altLang="en-US" b="1" sz="4000" lang="en-US">
                <a:solidFill>
                  <a:srgbClr val="000080"/>
                </a:solidFill>
              </a:rPr>
              <a:t>h</a:t>
            </a:r>
            <a:r>
              <a:rPr altLang="en-US" b="1" sz="4000" lang="en-US">
                <a:solidFill>
                  <a:srgbClr val="000080"/>
                </a:solidFill>
              </a:rPr>
              <a:t>,</a:t>
            </a:r>
            <a:r>
              <a:rPr altLang="en-US" b="1" sz="4000" lang="en-US">
                <a:solidFill>
                  <a:srgbClr val="000080"/>
                </a:solidFill>
              </a:rPr>
              <a:t>r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g</a:t>
            </a:r>
            <a:r>
              <a:rPr altLang="en-US" b="1" sz="4000" lang="en-US">
                <a:solidFill>
                  <a:srgbClr val="000080"/>
                </a:solidFill>
              </a:rPr>
              <a:t>h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m</a:t>
            </a:r>
            <a:r>
              <a:rPr altLang="en-US" b="1" sz="4000" lang="en-US">
                <a:solidFill>
                  <a:srgbClr val="000080"/>
                </a:solidFill>
              </a:rPr>
              <a:t>o</a:t>
            </a:r>
            <a:r>
              <a:rPr altLang="en-US" b="1" sz="4000" lang="en-US">
                <a:solidFill>
                  <a:srgbClr val="000080"/>
                </a:solidFill>
              </a:rPr>
              <a:t>u</a:t>
            </a:r>
            <a:r>
              <a:rPr altLang="en-US" b="1" sz="4000" lang="en-US">
                <a:solidFill>
                  <a:srgbClr val="000080"/>
                </a:solidFill>
              </a:rPr>
              <a:t>nt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o</a:t>
            </a:r>
            <a:r>
              <a:rPr altLang="en-US" b="1" sz="4000" lang="en-US">
                <a:solidFill>
                  <a:srgbClr val="000080"/>
                </a:solidFill>
              </a:rPr>
              <a:t>f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Feed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m</a:t>
            </a:r>
            <a:r>
              <a:rPr altLang="en-US" b="1" sz="4000" lang="en-US">
                <a:solidFill>
                  <a:srgbClr val="000080"/>
                </a:solidFill>
              </a:rPr>
              <a:t>u</a:t>
            </a:r>
            <a:r>
              <a:rPr altLang="en-US" b="1" sz="4000" lang="en-US">
                <a:solidFill>
                  <a:srgbClr val="000080"/>
                </a:solidFill>
              </a:rPr>
              <a:t>s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b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g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ven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e</a:t>
            </a:r>
            <a:r>
              <a:rPr altLang="en-US" b="1" sz="4000" lang="en-US">
                <a:solidFill>
                  <a:srgbClr val="000080"/>
                </a:solidFill>
              </a:rPr>
              <a:t>a</a:t>
            </a:r>
            <a:r>
              <a:rPr altLang="en-US" b="1" sz="4000" lang="en-US">
                <a:solidFill>
                  <a:srgbClr val="000080"/>
                </a:solidFill>
              </a:rPr>
              <a:t>c</a:t>
            </a:r>
            <a:r>
              <a:rPr altLang="en-US" b="1" sz="4000" lang="en-US">
                <a:solidFill>
                  <a:srgbClr val="000080"/>
                </a:solidFill>
              </a:rPr>
              <a:t>h</a:t>
            </a:r>
            <a:r>
              <a:rPr altLang="en-US" b="1" sz="4000" lang="en-US">
                <a:solidFill>
                  <a:srgbClr val="000080"/>
                </a:solidFill>
              </a:rPr>
              <a:t> </a:t>
            </a:r>
            <a:r>
              <a:rPr altLang="en-US" b="1" sz="4000" lang="en-US">
                <a:solidFill>
                  <a:srgbClr val="000080"/>
                </a:solidFill>
              </a:rPr>
              <a:t>t</a:t>
            </a:r>
            <a:r>
              <a:rPr altLang="en-US" b="1" sz="4000" lang="en-US">
                <a:solidFill>
                  <a:srgbClr val="000080"/>
                </a:solidFill>
              </a:rPr>
              <a:t>i</a:t>
            </a:r>
            <a:r>
              <a:rPr altLang="en-US" b="1" sz="4000" lang="en-US">
                <a:solidFill>
                  <a:srgbClr val="000080"/>
                </a:solidFill>
              </a:rPr>
              <a:t>me</a:t>
            </a:r>
            <a:r>
              <a:rPr altLang="en-US" b="1" sz="4000" lang="en-US">
                <a:solidFill>
                  <a:srgbClr val="000080"/>
                </a:solidFill>
              </a:rPr>
              <a:t>.</a:t>
            </a:r>
            <a:endParaRPr b="1" sz="4000" lang="en-US"/>
          </a:p>
        </p:txBody>
      </p:sp>
      <p:sp>
        <p:nvSpPr>
          <p:cNvPr id="1048602" name=""/>
          <p:cNvSpPr txBox="1"/>
          <p:nvPr/>
        </p:nvSpPr>
        <p:spPr>
          <a:xfrm>
            <a:off x="830775" y="1010202"/>
            <a:ext cx="2872325" cy="701039"/>
          </a:xfrm>
          <a:prstGeom prst="rect"/>
          <a:solidFill>
            <a:srgbClr val="D66565"/>
          </a:solidFill>
        </p:spPr>
        <p:txBody>
          <a:bodyPr rtlCol="0" wrap="square">
            <a:spAutoFit/>
          </a:bodyPr>
          <a:p>
            <a:r>
              <a:rPr b="1" sz="4200" lang="en-US">
                <a:solidFill>
                  <a:srgbClr val="000080"/>
                </a:solidFill>
              </a:rPr>
              <a:t>F</a:t>
            </a:r>
            <a:r>
              <a:rPr b="1" sz="4200" lang="en-US">
                <a:solidFill>
                  <a:srgbClr val="000080"/>
                </a:solidFill>
              </a:rPr>
              <a:t>e</a:t>
            </a:r>
            <a:r>
              <a:rPr b="1" sz="4200" lang="en-US">
                <a:solidFill>
                  <a:srgbClr val="000080"/>
                </a:solidFill>
              </a:rPr>
              <a:t>e</a:t>
            </a:r>
            <a:r>
              <a:rPr b="1" sz="4200" lang="en-US">
                <a:solidFill>
                  <a:srgbClr val="000080"/>
                </a:solidFill>
              </a:rPr>
              <a:t>d</a:t>
            </a:r>
            <a:r>
              <a:rPr b="1" sz="4200" lang="en-US">
                <a:solidFill>
                  <a:srgbClr val="000080"/>
                </a:solidFill>
              </a:rPr>
              <a:t> </a:t>
            </a:r>
            <a:r>
              <a:rPr b="1" sz="4200" lang="en-US">
                <a:solidFill>
                  <a:srgbClr val="000080"/>
                </a:solidFill>
              </a:rPr>
              <a:t>r</a:t>
            </a:r>
            <a:r>
              <a:rPr b="1" sz="4200" lang="en-US">
                <a:solidFill>
                  <a:srgbClr val="000080"/>
                </a:solidFill>
              </a:rPr>
              <a:t>a</a:t>
            </a:r>
            <a:r>
              <a:rPr b="1" sz="4200" lang="en-US">
                <a:solidFill>
                  <a:srgbClr val="000080"/>
                </a:solidFill>
              </a:rPr>
              <a:t>t</a:t>
            </a:r>
            <a:r>
              <a:rPr b="1" sz="4200" lang="en-US">
                <a:solidFill>
                  <a:srgbClr val="000080"/>
                </a:solidFill>
              </a:rPr>
              <a:t>i</a:t>
            </a:r>
            <a:r>
              <a:rPr b="1" sz="4200" lang="en-US">
                <a:solidFill>
                  <a:srgbClr val="000080"/>
                </a:solidFill>
              </a:rPr>
              <a:t>o</a:t>
            </a:r>
            <a:r>
              <a:rPr b="1" sz="4200" lang="en-US">
                <a:solidFill>
                  <a:srgbClr val="000080"/>
                </a:solidFill>
              </a:rPr>
              <a:t>n</a:t>
            </a:r>
            <a:r>
              <a:rPr b="1" sz="4200" lang="en-US">
                <a:solidFill>
                  <a:srgbClr val="000080"/>
                </a:solidFill>
              </a:rPr>
              <a:t>:</a:t>
            </a:r>
            <a:endParaRPr b="0" sz="4200" lang="en-US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"/>
          <p:cNvSpPr>
            <a:spLocks noGrp="1"/>
          </p:cNvSpPr>
          <p:nvPr>
            <p:ph type="ctrTitle"/>
          </p:nvPr>
        </p:nvSpPr>
        <p:spPr>
          <a:xfrm>
            <a:off x="222858" y="208040"/>
            <a:ext cx="8537493" cy="5668581"/>
          </a:xfrm>
        </p:spPr>
        <p:txBody>
          <a:bodyPr>
            <a:normAutofit fontScale="90000"/>
          </a:bodyPr>
          <a:p>
            <a:pPr algn="l"/>
            <a:r>
              <a:rPr altLang="en-US" b="1" sz="5100" lang="en-US">
                <a:solidFill>
                  <a:srgbClr val="000080"/>
                </a:solidFill>
              </a:rPr>
              <a:t>•</a:t>
            </a:r>
            <a:r>
              <a:rPr altLang="en-US" b="1" sz="5100" lang="en-US">
                <a:solidFill>
                  <a:srgbClr val="000080"/>
                </a:solidFill>
              </a:rPr>
              <a:t>F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s</a:t>
            </a:r>
            <a:r>
              <a:rPr altLang="en-US" b="1" sz="5100" lang="en-US">
                <a:solidFill>
                  <a:srgbClr val="000080"/>
                </a:solidFill>
              </a:rPr>
              <a:t>h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d</a:t>
            </a:r>
            <a:r>
              <a:rPr altLang="en-US" b="1" sz="5100" lang="en-US">
                <a:solidFill>
                  <a:srgbClr val="000080"/>
                </a:solidFill>
              </a:rPr>
              <a:t>j</a:t>
            </a:r>
            <a:r>
              <a:rPr altLang="en-US" b="1" sz="5100" lang="en-US">
                <a:solidFill>
                  <a:srgbClr val="000080"/>
                </a:solidFill>
              </a:rPr>
              <a:t>u</a:t>
            </a:r>
            <a:r>
              <a:rPr altLang="en-US" b="1" sz="5100" lang="en-US">
                <a:solidFill>
                  <a:srgbClr val="000080"/>
                </a:solidFill>
              </a:rPr>
              <a:t>s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h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f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d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C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s</a:t>
            </a:r>
            <a:r>
              <a:rPr altLang="en-US" b="1" sz="5100" lang="en-US">
                <a:solidFill>
                  <a:srgbClr val="000080"/>
                </a:solidFill>
              </a:rPr>
              <a:t>u</a:t>
            </a:r>
            <a:r>
              <a:rPr altLang="en-US" b="1" sz="5100" lang="en-US">
                <a:solidFill>
                  <a:srgbClr val="000080"/>
                </a:solidFill>
              </a:rPr>
              <a:t>m</a:t>
            </a:r>
            <a:r>
              <a:rPr altLang="en-US" b="1" sz="5100" lang="en-US">
                <a:solidFill>
                  <a:srgbClr val="000080"/>
                </a:solidFill>
              </a:rPr>
              <a:t>p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s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m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h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m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b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l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c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g</a:t>
            </a:r>
            <a:r>
              <a:rPr altLang="en-US" b="1" sz="5100" lang="en-US">
                <a:solidFill>
                  <a:srgbClr val="000080"/>
                </a:solidFill>
              </a:rPr>
              <a:t>y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q</a:t>
            </a:r>
            <a:r>
              <a:rPr altLang="en-US" b="1" sz="5100" lang="en-US">
                <a:solidFill>
                  <a:srgbClr val="000080"/>
                </a:solidFill>
              </a:rPr>
              <a:t>u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m</a:t>
            </a:r>
            <a:r>
              <a:rPr altLang="en-US" b="1" sz="5100" lang="en-US">
                <a:solidFill>
                  <a:srgbClr val="000080"/>
                </a:solidFill>
              </a:rPr>
              <a:t>ents</a:t>
            </a:r>
            <a:r>
              <a:rPr altLang="en-US" b="1" sz="5100" lang="en-US">
                <a:solidFill>
                  <a:srgbClr val="000080"/>
                </a:solidFill>
              </a:rPr>
              <a:t>.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br>
              <a:rPr altLang="en-US" b="1" sz="5100" lang="en-US">
                <a:solidFill>
                  <a:srgbClr val="000080"/>
                </a:solidFill>
              </a:rPr>
            </a:br>
            <a:r>
              <a:rPr altLang="en-US" b="1" sz="5100" lang="en-US">
                <a:solidFill>
                  <a:srgbClr val="000080"/>
                </a:solidFill>
              </a:rPr>
              <a:t>•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h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f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,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h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Feed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q</a:t>
            </a:r>
            <a:r>
              <a:rPr altLang="en-US" b="1" sz="5100" lang="en-US">
                <a:solidFill>
                  <a:srgbClr val="000080"/>
                </a:solidFill>
              </a:rPr>
              <a:t>u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d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V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s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w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h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m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d</a:t>
            </a:r>
            <a:r>
              <a:rPr altLang="en-US" b="1" sz="5100" lang="en-US">
                <a:solidFill>
                  <a:srgbClr val="000080"/>
                </a:solidFill>
              </a:rPr>
              <a:t>u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g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the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P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d</a:t>
            </a:r>
            <a:r>
              <a:rPr altLang="en-US" b="1" sz="5100" lang="en-US">
                <a:solidFill>
                  <a:srgbClr val="000080"/>
                </a:solidFill>
              </a:rPr>
              <a:t>u</a:t>
            </a:r>
            <a:r>
              <a:rPr altLang="en-US" b="1" sz="5100" lang="en-US">
                <a:solidFill>
                  <a:srgbClr val="000080"/>
                </a:solidFill>
              </a:rPr>
              <a:t>c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C</a:t>
            </a:r>
            <a:r>
              <a:rPr altLang="en-US" b="1" sz="5100" lang="en-US">
                <a:solidFill>
                  <a:srgbClr val="000080"/>
                </a:solidFill>
              </a:rPr>
              <a:t>y</a:t>
            </a:r>
            <a:r>
              <a:rPr altLang="en-US" b="1" sz="5100" lang="en-US">
                <a:solidFill>
                  <a:srgbClr val="000080"/>
                </a:solidFill>
              </a:rPr>
              <a:t>c</a:t>
            </a:r>
            <a:r>
              <a:rPr altLang="en-US" b="1" sz="5100" lang="en-US">
                <a:solidFill>
                  <a:srgbClr val="000080"/>
                </a:solidFill>
              </a:rPr>
              <a:t>l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d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p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nding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)</a:t>
            </a:r>
            <a:r>
              <a:rPr altLang="en-US" b="1" sz="5100" lang="en-US">
                <a:solidFill>
                  <a:srgbClr val="000080"/>
                </a:solidFill>
              </a:rPr>
              <a:t>F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s</a:t>
            </a:r>
            <a:r>
              <a:rPr altLang="en-US" b="1" sz="5100" lang="en-US">
                <a:solidFill>
                  <a:srgbClr val="000080"/>
                </a:solidFill>
              </a:rPr>
              <a:t>h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s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z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br>
              <a:rPr altLang="en-US" b="1" sz="5100" lang="en-US">
                <a:solidFill>
                  <a:srgbClr val="000080"/>
                </a:solidFill>
              </a:rPr>
            </a:br>
            <a:r>
              <a:rPr altLang="en-US" b="1" sz="5100" lang="en-US">
                <a:solidFill>
                  <a:srgbClr val="000080"/>
                </a:solidFill>
              </a:rPr>
              <a:t>B</a:t>
            </a:r>
            <a:r>
              <a:rPr altLang="en-US" b="1" sz="5100" lang="en-US">
                <a:solidFill>
                  <a:srgbClr val="000080"/>
                </a:solidFill>
              </a:rPr>
              <a:t>)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W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t</a:t>
            </a:r>
            <a:r>
              <a:rPr altLang="en-US" b="1" sz="5100" lang="en-US">
                <a:solidFill>
                  <a:srgbClr val="000080"/>
                </a:solidFill>
              </a:rPr>
              <a:t>e</a:t>
            </a:r>
            <a:r>
              <a:rPr altLang="en-US" b="1" sz="5100" lang="en-US">
                <a:solidFill>
                  <a:srgbClr val="000080"/>
                </a:solidFill>
              </a:rPr>
              <a:t>r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q</a:t>
            </a:r>
            <a:r>
              <a:rPr altLang="en-US" b="1" sz="5100" lang="en-US">
                <a:solidFill>
                  <a:srgbClr val="000080"/>
                </a:solidFill>
              </a:rPr>
              <a:t>u</a:t>
            </a:r>
            <a:r>
              <a:rPr altLang="en-US" b="1" sz="5100" lang="en-US">
                <a:solidFill>
                  <a:srgbClr val="000080"/>
                </a:solidFill>
              </a:rPr>
              <a:t>a</a:t>
            </a:r>
            <a:r>
              <a:rPr altLang="en-US" b="1" sz="5100" lang="en-US">
                <a:solidFill>
                  <a:srgbClr val="000080"/>
                </a:solidFill>
              </a:rPr>
              <a:t>lity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i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 </a:t>
            </a:r>
            <a:r>
              <a:rPr altLang="en-US" b="1" sz="5100" lang="en-US">
                <a:solidFill>
                  <a:srgbClr val="000080"/>
                </a:solidFill>
              </a:rPr>
              <a:t>p</a:t>
            </a:r>
            <a:r>
              <a:rPr altLang="en-US" b="1" sz="5100" lang="en-US">
                <a:solidFill>
                  <a:srgbClr val="000080"/>
                </a:solidFill>
              </a:rPr>
              <a:t>o</a:t>
            </a:r>
            <a:r>
              <a:rPr altLang="en-US" b="1" sz="5100" lang="en-US">
                <a:solidFill>
                  <a:srgbClr val="000080"/>
                </a:solidFill>
              </a:rPr>
              <a:t>n</a:t>
            </a:r>
            <a:r>
              <a:rPr altLang="en-US" b="1" sz="5100" lang="en-US">
                <a:solidFill>
                  <a:srgbClr val="000080"/>
                </a:solidFill>
              </a:rPr>
              <a:t>d</a:t>
            </a:r>
            <a:r>
              <a:rPr altLang="en-US" b="1" sz="5100" lang="en-US">
                <a:solidFill>
                  <a:srgbClr val="000080"/>
                </a:solidFill>
              </a:rPr>
              <a:t>.</a:t>
            </a:r>
            <a:r>
              <a:rPr altLang="en-US" b="1" sz="5600" lang="en-US">
                <a:solidFill>
                  <a:srgbClr val="000080"/>
                </a:solidFill>
              </a:rPr>
              <a:t> </a:t>
            </a:r>
            <a:endParaRPr lang="en-US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"/>
          <p:cNvSpPr txBox="1"/>
          <p:nvPr/>
        </p:nvSpPr>
        <p:spPr>
          <a:xfrm>
            <a:off x="108094" y="685116"/>
            <a:ext cx="8927813" cy="4561840"/>
          </a:xfrm>
          <a:prstGeom prst="rect"/>
        </p:spPr>
        <p:txBody>
          <a:bodyPr rtlCol="0" wrap="square">
            <a:spAutoFit/>
          </a:bodyPr>
          <a:p>
            <a:r>
              <a:rPr altLang="en-US" b="1" sz="3800" lang="en-US">
                <a:solidFill>
                  <a:srgbClr val="000080"/>
                </a:solidFill>
              </a:rPr>
              <a:t> </a:t>
            </a:r>
            <a:endParaRPr sz="2800" lang="en-US">
              <a:solidFill>
                <a:srgbClr val="000080"/>
              </a:solidFill>
            </a:endParaRPr>
          </a:p>
          <a:p>
            <a:r>
              <a:rPr altLang="en-US" b="1" sz="3800" lang="en-US">
                <a:solidFill>
                  <a:srgbClr val="000080"/>
                </a:solidFill>
              </a:rPr>
              <a:t>•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W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W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m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erature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1</a:t>
            </a:r>
            <a:r>
              <a:rPr altLang="en-US" b="1" sz="3800" lang="en-US">
                <a:solidFill>
                  <a:srgbClr val="000080"/>
                </a:solidFill>
              </a:rPr>
              <a:t>5</a:t>
            </a:r>
            <a:r>
              <a:rPr altLang="en-US" b="1" sz="3800" lang="en-US">
                <a:solidFill>
                  <a:srgbClr val="000080"/>
                </a:solidFill>
              </a:rPr>
              <a:t>°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Feed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1</a:t>
            </a:r>
            <a:r>
              <a:rPr altLang="en-US" b="1" sz="3800" lang="en-US">
                <a:solidFill>
                  <a:srgbClr val="000080"/>
                </a:solidFill>
              </a:rPr>
              <a:t>%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w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g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2</a:t>
            </a:r>
            <a:r>
              <a:rPr altLang="en-US" b="1" sz="3800" lang="en-US">
                <a:solidFill>
                  <a:srgbClr val="000080"/>
                </a:solidFill>
              </a:rPr>
              <a:t>0</a:t>
            </a:r>
            <a:r>
              <a:rPr altLang="en-US" b="1" sz="3800" lang="en-US">
                <a:solidFill>
                  <a:srgbClr val="000080"/>
                </a:solidFill>
              </a:rPr>
              <a:t>°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d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y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about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2</a:t>
            </a:r>
            <a:r>
              <a:rPr altLang="en-US" b="1" sz="3800" lang="en-US">
                <a:solidFill>
                  <a:srgbClr val="000080"/>
                </a:solidFill>
              </a:rPr>
              <a:t>%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w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g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3</a:t>
            </a:r>
            <a:r>
              <a:rPr altLang="en-US" b="1" sz="3800" lang="en-US">
                <a:solidFill>
                  <a:srgbClr val="000080"/>
                </a:solidFill>
              </a:rPr>
              <a:t>0</a:t>
            </a:r>
            <a:r>
              <a:rPr altLang="en-US" b="1" sz="3800" lang="en-US">
                <a:solidFill>
                  <a:srgbClr val="000080"/>
                </a:solidFill>
              </a:rPr>
              <a:t>°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4</a:t>
            </a:r>
            <a:r>
              <a:rPr altLang="en-US" b="1" sz="3800" lang="en-US">
                <a:solidFill>
                  <a:srgbClr val="000080"/>
                </a:solidFill>
              </a:rPr>
              <a:t>-</a:t>
            </a:r>
            <a:r>
              <a:rPr altLang="en-US" b="1" sz="3800" lang="en-US">
                <a:solidFill>
                  <a:srgbClr val="000080"/>
                </a:solidFill>
              </a:rPr>
              <a:t>5</a:t>
            </a:r>
            <a:r>
              <a:rPr altLang="en-US" b="1" sz="3800" lang="en-US">
                <a:solidFill>
                  <a:srgbClr val="000080"/>
                </a:solidFill>
              </a:rPr>
              <a:t>%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b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c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u</a:t>
            </a:r>
            <a:r>
              <a:rPr altLang="en-US" b="1" sz="3800" lang="en-US">
                <a:solidFill>
                  <a:srgbClr val="000080"/>
                </a:solidFill>
              </a:rPr>
              <a:t>se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v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 great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p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me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f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g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owing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b</a:t>
            </a:r>
            <a:r>
              <a:rPr altLang="en-US" b="1" sz="3800" lang="en-US">
                <a:solidFill>
                  <a:srgbClr val="000080"/>
                </a:solidFill>
              </a:rPr>
              <a:t>u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v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Feeding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l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wed</a:t>
            </a:r>
            <a:r>
              <a:rPr altLang="en-US" b="1" sz="3800" lang="en-US">
                <a:solidFill>
                  <a:srgbClr val="000080"/>
                </a:solidFill>
              </a:rPr>
              <a:t>,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d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w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r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q</a:t>
            </a:r>
            <a:r>
              <a:rPr altLang="en-US" b="1" sz="3800" lang="en-US">
                <a:solidFill>
                  <a:srgbClr val="000080"/>
                </a:solidFill>
              </a:rPr>
              <a:t>u</a:t>
            </a:r>
            <a:r>
              <a:rPr altLang="en-US" b="1" sz="3800" lang="en-US">
                <a:solidFill>
                  <a:srgbClr val="000080"/>
                </a:solidFill>
              </a:rPr>
              <a:t>ality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s</a:t>
            </a:r>
            <a:r>
              <a:rPr altLang="en-US" b="1" sz="3800" lang="en-US">
                <a:solidFill>
                  <a:srgbClr val="000080"/>
                </a:solidFill>
              </a:rPr>
              <a:t>h</a:t>
            </a:r>
            <a:r>
              <a:rPr altLang="en-US" b="1" sz="3800" lang="en-US">
                <a:solidFill>
                  <a:srgbClr val="000080"/>
                </a:solidFill>
              </a:rPr>
              <a:t>o</a:t>
            </a:r>
            <a:r>
              <a:rPr altLang="en-US" b="1" sz="3800" lang="en-US">
                <a:solidFill>
                  <a:srgbClr val="000080"/>
                </a:solidFill>
              </a:rPr>
              <a:t>uld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b</a:t>
            </a:r>
            <a:r>
              <a:rPr altLang="en-US" b="1" sz="3800" lang="en-US">
                <a:solidFill>
                  <a:srgbClr val="000080"/>
                </a:solidFill>
              </a:rPr>
              <a:t>e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r>
              <a:rPr altLang="en-US" b="1" sz="3800" lang="en-US">
                <a:solidFill>
                  <a:srgbClr val="000080"/>
                </a:solidFill>
              </a:rPr>
              <a:t>m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n</a:t>
            </a:r>
            <a:r>
              <a:rPr altLang="en-US" b="1" sz="3800" lang="en-US">
                <a:solidFill>
                  <a:srgbClr val="000080"/>
                </a:solidFill>
              </a:rPr>
              <a:t>t</a:t>
            </a:r>
            <a:r>
              <a:rPr altLang="en-US" b="1" sz="3800" lang="en-US">
                <a:solidFill>
                  <a:srgbClr val="000080"/>
                </a:solidFill>
              </a:rPr>
              <a:t>a</a:t>
            </a:r>
            <a:r>
              <a:rPr altLang="en-US" b="1" sz="3800" lang="en-US">
                <a:solidFill>
                  <a:srgbClr val="000080"/>
                </a:solidFill>
              </a:rPr>
              <a:t>i</a:t>
            </a:r>
            <a:r>
              <a:rPr altLang="en-US" b="1" sz="3800" lang="en-US">
                <a:solidFill>
                  <a:srgbClr val="000080"/>
                </a:solidFill>
              </a:rPr>
              <a:t>ned</a:t>
            </a:r>
            <a:r>
              <a:rPr altLang="en-US" b="1" sz="3800" lang="en-US">
                <a:solidFill>
                  <a:srgbClr val="000080"/>
                </a:solidFill>
              </a:rPr>
              <a:t>.</a:t>
            </a:r>
            <a:r>
              <a:rPr altLang="en-US" b="1" sz="3800" lang="en-US">
                <a:solidFill>
                  <a:srgbClr val="000080"/>
                </a:solidFill>
              </a:rPr>
              <a:t> </a:t>
            </a:r>
            <a:endParaRPr sz="2800" lang="en-US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"/>
          <p:cNvSpPr>
            <a:spLocks noGrp="1"/>
          </p:cNvSpPr>
          <p:nvPr>
            <p:ph type="subTitle" idx="1"/>
          </p:nvPr>
        </p:nvSpPr>
        <p:spPr>
          <a:xfrm>
            <a:off x="118318" y="922669"/>
            <a:ext cx="8777653" cy="5248538"/>
          </a:xfrm>
        </p:spPr>
        <p:txBody>
          <a:bodyPr>
            <a:normAutofit/>
          </a:bodyPr>
          <a:p>
            <a:pPr algn="l"/>
            <a:r>
              <a:rPr altLang="en-US" b="1" sz="3600" lang="en-US">
                <a:solidFill>
                  <a:srgbClr val="000080"/>
                </a:solidFill>
              </a:rPr>
              <a:t>•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erature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d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c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ine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d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ration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d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b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1</a:t>
            </a:r>
            <a:r>
              <a:rPr altLang="en-US" b="1" sz="3900" lang="en-US">
                <a:solidFill>
                  <a:srgbClr val="000080"/>
                </a:solidFill>
              </a:rPr>
              <a:t>-</a:t>
            </a:r>
            <a:r>
              <a:rPr altLang="en-US" b="1" sz="3900" lang="en-US">
                <a:solidFill>
                  <a:srgbClr val="000080"/>
                </a:solidFill>
              </a:rPr>
              <a:t>2</a:t>
            </a:r>
            <a:r>
              <a:rPr altLang="en-US" b="1" sz="3900" lang="en-US">
                <a:solidFill>
                  <a:srgbClr val="000080"/>
                </a:solidFill>
              </a:rPr>
              <a:t>%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fishes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ight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k</a:t>
            </a:r>
            <a:r>
              <a:rPr altLang="en-US" b="1" sz="3900" lang="en-US">
                <a:solidFill>
                  <a:srgbClr val="000080"/>
                </a:solidFill>
              </a:rPr>
              <a:t>eep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.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endParaRPr lang="en-US"/>
          </a:p>
          <a:p>
            <a:pPr algn="l"/>
            <a:r>
              <a:rPr altLang="en-US" b="1" sz="3900" lang="en-US">
                <a:solidFill>
                  <a:srgbClr val="000080"/>
                </a:solidFill>
              </a:rPr>
              <a:t>•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ch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g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v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b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growth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d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FCR</a:t>
            </a:r>
            <a:r>
              <a:rPr altLang="en-US" b="1" sz="3900" lang="en-US">
                <a:solidFill>
                  <a:srgbClr val="000080"/>
                </a:solidFill>
              </a:rPr>
              <a:t>.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c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d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d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g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d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deterioxation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q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lity</a:t>
            </a:r>
            <a:r>
              <a:rPr altLang="en-US" b="1" sz="3900" lang="en-US">
                <a:solidFill>
                  <a:srgbClr val="000080"/>
                </a:solidFill>
              </a:rPr>
              <a:t>.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ctrTitle"/>
          </p:nvPr>
        </p:nvSpPr>
        <p:spPr>
          <a:xfrm>
            <a:off x="685799" y="0"/>
            <a:ext cx="7772400" cy="5308558"/>
          </a:xfrm>
        </p:spPr>
        <p:txBody>
          <a:bodyPr>
            <a:normAutofit/>
          </a:bodyPr>
          <a:p>
            <a:pPr algn="l"/>
            <a:r>
              <a:rPr altLang="en-US" b="1" sz="3500" lang="en-US">
                <a:solidFill>
                  <a:srgbClr val="000080"/>
                </a:solidFill>
              </a:rPr>
              <a:t>•</a:t>
            </a:r>
            <a:r>
              <a:rPr altLang="en-US" b="1" sz="3500" lang="en-US">
                <a:solidFill>
                  <a:srgbClr val="000080"/>
                </a:solidFill>
              </a:rPr>
              <a:t>U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d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Feeding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l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w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,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results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Poor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g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wth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nd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Production</a:t>
            </a:r>
            <a:r>
              <a:rPr altLang="en-US" b="1" sz="3500" lang="en-US">
                <a:solidFill>
                  <a:srgbClr val="000080"/>
                </a:solidFill>
              </a:rPr>
              <a:t>.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br>
              <a:rPr altLang="en-US" b="1" sz="3500" lang="en-US">
                <a:solidFill>
                  <a:srgbClr val="000080"/>
                </a:solidFill>
              </a:rPr>
            </a:br>
            <a:r>
              <a:rPr altLang="en-US" b="1" sz="3500" lang="en-US">
                <a:solidFill>
                  <a:srgbClr val="000080"/>
                </a:solidFill>
              </a:rPr>
              <a:t>•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v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Feeding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result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w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g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d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w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q</a:t>
            </a:r>
            <a:r>
              <a:rPr altLang="en-US" b="1" sz="3500" lang="en-US">
                <a:solidFill>
                  <a:srgbClr val="000080"/>
                </a:solidFill>
              </a:rPr>
              <a:t>u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lity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d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x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.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br>
              <a:rPr altLang="en-US" b="1" sz="3500" lang="en-US">
                <a:solidFill>
                  <a:srgbClr val="000080"/>
                </a:solidFill>
              </a:rPr>
            </a:b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•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z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Variable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j</a:t>
            </a:r>
            <a:r>
              <a:rPr altLang="en-US" b="1" sz="3500" lang="en-US">
                <a:solidFill>
                  <a:srgbClr val="000080"/>
                </a:solidFill>
              </a:rPr>
              <a:t>u</a:t>
            </a:r>
            <a:r>
              <a:rPr altLang="en-US" b="1" sz="3500" lang="en-US">
                <a:solidFill>
                  <a:srgbClr val="000080"/>
                </a:solidFill>
              </a:rPr>
              <a:t>v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nile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f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h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q</a:t>
            </a:r>
            <a:r>
              <a:rPr altLang="en-US" b="1" sz="3500" lang="en-US">
                <a:solidFill>
                  <a:srgbClr val="000080"/>
                </a:solidFill>
              </a:rPr>
              <a:t>u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m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re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gy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f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m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b</a:t>
            </a:r>
            <a:r>
              <a:rPr altLang="en-US" b="1" sz="3500" lang="en-US">
                <a:solidFill>
                  <a:srgbClr val="000080"/>
                </a:solidFill>
              </a:rPr>
              <a:t>olism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p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U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w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g</a:t>
            </a:r>
            <a:r>
              <a:rPr altLang="en-US" b="1" sz="3500" lang="en-US">
                <a:solidFill>
                  <a:srgbClr val="000080"/>
                </a:solidFill>
              </a:rPr>
              <a:t>h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and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h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P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ntial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g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ow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f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er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han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d</a:t>
            </a:r>
            <a:r>
              <a:rPr altLang="en-US" b="1" sz="3500" lang="en-US">
                <a:solidFill>
                  <a:srgbClr val="000080"/>
                </a:solidFill>
              </a:rPr>
              <a:t>u</a:t>
            </a:r>
            <a:r>
              <a:rPr altLang="en-US" b="1" sz="3500" lang="en-US">
                <a:solidFill>
                  <a:srgbClr val="000080"/>
                </a:solidFill>
              </a:rPr>
              <a:t>l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f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h</a:t>
            </a:r>
            <a:r>
              <a:rPr altLang="en-US" b="1" sz="3500" lang="en-US">
                <a:solidFill>
                  <a:srgbClr val="000080"/>
                </a:solidFill>
              </a:rPr>
              <a:t>.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,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j</a:t>
            </a:r>
            <a:r>
              <a:rPr altLang="en-US" b="1" sz="3500" lang="en-US">
                <a:solidFill>
                  <a:srgbClr val="000080"/>
                </a:solidFill>
              </a:rPr>
              <a:t>u</a:t>
            </a:r>
            <a:r>
              <a:rPr altLang="en-US" b="1" sz="3500" lang="en-US">
                <a:solidFill>
                  <a:srgbClr val="000080"/>
                </a:solidFill>
              </a:rPr>
              <a:t>v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l</a:t>
            </a:r>
            <a:r>
              <a:rPr altLang="en-US" b="1" sz="3500" lang="en-US">
                <a:solidFill>
                  <a:srgbClr val="000080"/>
                </a:solidFill>
              </a:rPr>
              <a:t>e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f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s</a:t>
            </a:r>
            <a:r>
              <a:rPr altLang="en-US" b="1" sz="3500" lang="en-US">
                <a:solidFill>
                  <a:srgbClr val="000080"/>
                </a:solidFill>
              </a:rPr>
              <a:t>h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need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hi</a:t>
            </a:r>
            <a:r>
              <a:rPr altLang="en-US" b="1" sz="3500" lang="en-US">
                <a:solidFill>
                  <a:srgbClr val="000080"/>
                </a:solidFill>
              </a:rPr>
              <a:t>ger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r</a:t>
            </a:r>
            <a:r>
              <a:rPr altLang="en-US" b="1" sz="3500" lang="en-US">
                <a:solidFill>
                  <a:srgbClr val="000080"/>
                </a:solidFill>
              </a:rPr>
              <a:t>a</a:t>
            </a:r>
            <a:r>
              <a:rPr altLang="en-US" b="1" sz="3500" lang="en-US">
                <a:solidFill>
                  <a:srgbClr val="000080"/>
                </a:solidFill>
              </a:rPr>
              <a:t>t</a:t>
            </a:r>
            <a:r>
              <a:rPr altLang="en-US" b="1" sz="3500" lang="en-US">
                <a:solidFill>
                  <a:srgbClr val="000080"/>
                </a:solidFill>
              </a:rPr>
              <a:t>i</a:t>
            </a:r>
            <a:r>
              <a:rPr altLang="en-US" b="1" sz="3500" lang="en-US">
                <a:solidFill>
                  <a:srgbClr val="000080"/>
                </a:solidFill>
              </a:rPr>
              <a:t>o</a:t>
            </a:r>
            <a:r>
              <a:rPr altLang="en-US" b="1" sz="3500" lang="en-US">
                <a:solidFill>
                  <a:srgbClr val="000080"/>
                </a:solidFill>
              </a:rPr>
              <a:t>n</a:t>
            </a:r>
            <a:r>
              <a:rPr altLang="en-US" b="1" sz="3500" lang="en-US">
                <a:solidFill>
                  <a:srgbClr val="000080"/>
                </a:solidFill>
              </a:rPr>
              <a:t>.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r>
              <a:rPr altLang="en-US" b="1" sz="3500" lang="en-US">
                <a:solidFill>
                  <a:srgbClr val="000080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"/>
          <p:cNvSpPr txBox="1"/>
          <p:nvPr/>
        </p:nvSpPr>
        <p:spPr>
          <a:xfrm>
            <a:off x="69524" y="1020560"/>
            <a:ext cx="9074476" cy="4460240"/>
          </a:xfrm>
          <a:prstGeom prst="rect"/>
        </p:spPr>
        <p:txBody>
          <a:bodyPr rtlCol="0" wrap="square">
            <a:spAutoFit/>
          </a:bodyPr>
          <a:p>
            <a:r>
              <a:rPr altLang="en-US" b="1" sz="3700" lang="en-US">
                <a:solidFill>
                  <a:srgbClr val="000080"/>
                </a:solidFill>
              </a:rPr>
              <a:t>•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p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d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b</a:t>
            </a:r>
            <a:r>
              <a:rPr altLang="en-US" b="1" sz="3700" lang="en-US">
                <a:solidFill>
                  <a:srgbClr val="000080"/>
                </a:solidFill>
              </a:rPr>
              <a:t>y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h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availability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and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appearance</a:t>
            </a:r>
            <a:r>
              <a:rPr altLang="en-US" b="1" sz="3700" lang="en-US">
                <a:solidFill>
                  <a:srgbClr val="000080"/>
                </a:solidFill>
              </a:rPr>
              <a:t>,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P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z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,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d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g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ptic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P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p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g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m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,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nd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x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ure</a:t>
            </a:r>
            <a:r>
              <a:rPr altLang="en-US" b="1" sz="3700" lang="en-US">
                <a:solidFill>
                  <a:srgbClr val="000080"/>
                </a:solidFill>
              </a:rPr>
              <a:t>.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endParaRPr b="1" sz="3700" lang="en-US">
              <a:solidFill>
                <a:srgbClr val="000080"/>
              </a:solidFill>
            </a:endParaRPr>
          </a:p>
          <a:p>
            <a:r>
              <a:rPr altLang="en-US" b="1" sz="3700" lang="en-US">
                <a:solidFill>
                  <a:srgbClr val="000080"/>
                </a:solidFill>
              </a:rPr>
              <a:t>•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,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h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h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m</a:t>
            </a:r>
            <a:r>
              <a:rPr altLang="en-US" b="1" sz="3700" lang="en-US">
                <a:solidFill>
                  <a:srgbClr val="000080"/>
                </a:solidFill>
              </a:rPr>
              <a:t>u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b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b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the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Feed</a:t>
            </a:r>
            <a:r>
              <a:rPr altLang="en-US" b="1" sz="3700" lang="en-US">
                <a:solidFill>
                  <a:srgbClr val="000080"/>
                </a:solidFill>
              </a:rPr>
              <a:t>,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h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m</a:t>
            </a:r>
            <a:r>
              <a:rPr altLang="en-US" b="1" sz="3700" lang="en-US">
                <a:solidFill>
                  <a:srgbClr val="000080"/>
                </a:solidFill>
              </a:rPr>
              <a:t>u</a:t>
            </a:r>
            <a:r>
              <a:rPr altLang="en-US" b="1" sz="3700" lang="en-US">
                <a:solidFill>
                  <a:srgbClr val="000080"/>
                </a:solidFill>
              </a:rPr>
              <a:t>st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b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r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c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d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d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b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b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g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,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d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y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h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h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m</a:t>
            </a:r>
            <a:r>
              <a:rPr altLang="en-US" b="1" sz="3700" lang="en-US">
                <a:solidFill>
                  <a:srgbClr val="000080"/>
                </a:solidFill>
              </a:rPr>
              <a:t>u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b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w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ing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o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i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g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st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n</a:t>
            </a:r>
            <a:r>
              <a:rPr altLang="en-US" b="1" sz="3700" lang="en-US">
                <a:solidFill>
                  <a:srgbClr val="000080"/>
                </a:solidFill>
              </a:rPr>
              <a:t>d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s</a:t>
            </a:r>
            <a:r>
              <a:rPr altLang="en-US" b="1" sz="3700" lang="en-US">
                <a:solidFill>
                  <a:srgbClr val="000080"/>
                </a:solidFill>
              </a:rPr>
              <a:t>w</a:t>
            </a:r>
            <a:r>
              <a:rPr altLang="en-US" b="1" sz="3700" lang="en-US">
                <a:solidFill>
                  <a:srgbClr val="000080"/>
                </a:solidFill>
              </a:rPr>
              <a:t>a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l</a:t>
            </a:r>
            <a:r>
              <a:rPr altLang="en-US" b="1" sz="3700" lang="en-US">
                <a:solidFill>
                  <a:srgbClr val="000080"/>
                </a:solidFill>
              </a:rPr>
              <a:t>ow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t</a:t>
            </a:r>
            <a:r>
              <a:rPr altLang="en-US" b="1" sz="3700" lang="en-US">
                <a:solidFill>
                  <a:srgbClr val="000080"/>
                </a:solidFill>
              </a:rPr>
              <a:t>h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 </a:t>
            </a:r>
            <a:r>
              <a:rPr altLang="en-US" b="1" sz="3700" lang="en-US">
                <a:solidFill>
                  <a:srgbClr val="000080"/>
                </a:solidFill>
              </a:rPr>
              <a:t>f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e</a:t>
            </a:r>
            <a:r>
              <a:rPr altLang="en-US" b="1" sz="3700" lang="en-US">
                <a:solidFill>
                  <a:srgbClr val="000080"/>
                </a:solidFill>
              </a:rPr>
              <a:t>d</a:t>
            </a:r>
            <a:r>
              <a:rPr altLang="en-US" b="1" sz="3700" lang="en-US">
                <a:solidFill>
                  <a:srgbClr val="000080"/>
                </a:solidFill>
              </a:rPr>
              <a:t>.</a:t>
            </a:r>
            <a:endParaRPr b="1" sz="3700" lang="en-US">
              <a:solidFill>
                <a:srgbClr val="000080"/>
              </a:solidFill>
            </a:endParaRPr>
          </a:p>
        </p:txBody>
      </p:sp>
      <p:sp>
        <p:nvSpPr>
          <p:cNvPr id="1048588" name=""/>
          <p:cNvSpPr txBox="1"/>
          <p:nvPr/>
        </p:nvSpPr>
        <p:spPr>
          <a:xfrm>
            <a:off x="540823" y="0"/>
            <a:ext cx="4778237" cy="751839"/>
          </a:xfrm>
          <a:prstGeom prst="rect"/>
          <a:solidFill>
            <a:srgbClr val="D66565"/>
          </a:solidFill>
        </p:spPr>
        <p:txBody>
          <a:bodyPr rtlCol="0" wrap="square">
            <a:spAutoFit/>
          </a:bodyPr>
          <a:p>
            <a:r>
              <a:rPr b="1" sz="4400" lang="en-US">
                <a:solidFill>
                  <a:srgbClr val="000080"/>
                </a:solidFill>
              </a:rPr>
              <a:t>F</a:t>
            </a:r>
            <a:r>
              <a:rPr b="1" sz="4400" lang="en-US">
                <a:solidFill>
                  <a:srgbClr val="000080"/>
                </a:solidFill>
              </a:rPr>
              <a:t>e</a:t>
            </a:r>
            <a:r>
              <a:rPr b="1" sz="4400" lang="en-US">
                <a:solidFill>
                  <a:srgbClr val="000080"/>
                </a:solidFill>
              </a:rPr>
              <a:t>e</a:t>
            </a:r>
            <a:r>
              <a:rPr b="1" sz="4400" lang="en-US">
                <a:solidFill>
                  <a:srgbClr val="000080"/>
                </a:solidFill>
              </a:rPr>
              <a:t>d</a:t>
            </a:r>
            <a:r>
              <a:rPr b="1" sz="4400" lang="en-US">
                <a:solidFill>
                  <a:srgbClr val="000080"/>
                </a:solidFill>
              </a:rPr>
              <a:t> </a:t>
            </a:r>
            <a:r>
              <a:rPr b="1" sz="4400" lang="en-US">
                <a:solidFill>
                  <a:srgbClr val="000080"/>
                </a:solidFill>
              </a:rPr>
              <a:t>a</a:t>
            </a:r>
            <a:r>
              <a:rPr b="1" sz="4400" lang="en-US">
                <a:solidFill>
                  <a:srgbClr val="000080"/>
                </a:solidFill>
              </a:rPr>
              <a:t>c</a:t>
            </a:r>
            <a:r>
              <a:rPr b="1" sz="4400" lang="en-US">
                <a:solidFill>
                  <a:srgbClr val="000080"/>
                </a:solidFill>
              </a:rPr>
              <a:t>c</a:t>
            </a:r>
            <a:r>
              <a:rPr b="1" sz="4400" lang="en-US">
                <a:solidFill>
                  <a:srgbClr val="000080"/>
                </a:solidFill>
              </a:rPr>
              <a:t>e</a:t>
            </a:r>
            <a:r>
              <a:rPr b="1" sz="4400" lang="en-US">
                <a:solidFill>
                  <a:srgbClr val="000080"/>
                </a:solidFill>
              </a:rPr>
              <a:t>ptability</a:t>
            </a:r>
            <a:r>
              <a:rPr b="1" sz="4400" lang="en-US">
                <a:solidFill>
                  <a:srgbClr val="000080"/>
                </a:solidFill>
              </a:rPr>
              <a:t>:</a:t>
            </a:r>
            <a:endParaRPr sz="2800" lang="en-US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707" y="-207317"/>
            <a:ext cx="9140457" cy="7208646"/>
          </a:xfrm>
          <a:prstGeom prst="rect"/>
        </p:spPr>
      </p:pic>
      <p:sp>
        <p:nvSpPr>
          <p:cNvPr id="1048590" name=""/>
          <p:cNvSpPr txBox="1"/>
          <p:nvPr/>
        </p:nvSpPr>
        <p:spPr>
          <a:xfrm>
            <a:off x="0" y="821790"/>
            <a:ext cx="8638071" cy="4434839"/>
          </a:xfrm>
          <a:prstGeom prst="rect"/>
        </p:spPr>
        <p:txBody>
          <a:bodyPr rtlCol="0" wrap="square">
            <a:spAutoFit/>
          </a:bodyPr>
          <a:p>
            <a:r>
              <a:rPr altLang="en-US" b="1" sz="3200" lang="en-US">
                <a:solidFill>
                  <a:srgbClr val="000080"/>
                </a:solidFill>
              </a:rPr>
              <a:t>•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M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s</a:t>
            </a:r>
            <a:r>
              <a:rPr altLang="en-US" b="1" sz="3200" lang="en-US">
                <a:solidFill>
                  <a:srgbClr val="000080"/>
                </a:solidFill>
              </a:rPr>
              <a:t>p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c</a:t>
            </a:r>
            <a:r>
              <a:rPr altLang="en-US" b="1" sz="3200" lang="en-US">
                <a:solidFill>
                  <a:srgbClr val="000080"/>
                </a:solidFill>
              </a:rPr>
              <a:t>ies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Feed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he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w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ter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Column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the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b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ttom</a:t>
            </a:r>
            <a:r>
              <a:rPr altLang="en-US" b="1" sz="3200" lang="en-US">
                <a:solidFill>
                  <a:srgbClr val="000080"/>
                </a:solidFill>
              </a:rPr>
              <a:t>,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d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m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b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reluctant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f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ing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P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ets</a:t>
            </a:r>
            <a:r>
              <a:rPr altLang="en-US" b="1" sz="3200" lang="en-US">
                <a:solidFill>
                  <a:srgbClr val="000080"/>
                </a:solidFill>
              </a:rPr>
              <a:t>.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  <a:p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•</a:t>
            </a:r>
            <a:r>
              <a:rPr altLang="en-US" b="1" sz="3200" lang="en-US">
                <a:solidFill>
                  <a:srgbClr val="000080"/>
                </a:solidFill>
              </a:rPr>
              <a:t>F</a:t>
            </a:r>
            <a:r>
              <a:rPr altLang="en-US" b="1" sz="3200" lang="en-US">
                <a:solidFill>
                  <a:srgbClr val="000080"/>
                </a:solidFill>
              </a:rPr>
              <a:t>u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h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,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Feed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v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b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ity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m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b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increased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w</a:t>
            </a:r>
            <a:r>
              <a:rPr altLang="en-US" b="1" sz="3200" lang="en-US">
                <a:solidFill>
                  <a:srgbClr val="000080"/>
                </a:solidFill>
              </a:rPr>
              <a:t>h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P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ets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s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k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S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w</a:t>
            </a:r>
            <a:r>
              <a:rPr altLang="en-US" b="1" sz="3200" lang="en-US">
                <a:solidFill>
                  <a:srgbClr val="000080"/>
                </a:solidFill>
              </a:rPr>
              <a:t>ly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h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ough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the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w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column</a:t>
            </a:r>
            <a:r>
              <a:rPr altLang="en-US" b="1" sz="3200" lang="en-US">
                <a:solidFill>
                  <a:srgbClr val="000080"/>
                </a:solidFill>
              </a:rPr>
              <a:t>,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nd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slow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s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k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g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d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P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l</a:t>
            </a:r>
            <a:r>
              <a:rPr altLang="en-US" b="1" sz="3200" lang="en-US">
                <a:solidFill>
                  <a:srgbClr val="000080"/>
                </a:solidFill>
              </a:rPr>
              <a:t>ets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P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obably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the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f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d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y</a:t>
            </a:r>
            <a:r>
              <a:rPr altLang="en-US" b="1" sz="3200" lang="en-US">
                <a:solidFill>
                  <a:srgbClr val="000080"/>
                </a:solidFill>
              </a:rPr>
              <a:t>p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f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C</a:t>
            </a:r>
            <a:r>
              <a:rPr altLang="en-US" b="1" sz="3200" lang="en-US">
                <a:solidFill>
                  <a:srgbClr val="000080"/>
                </a:solidFill>
              </a:rPr>
              <a:t>h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ce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f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he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g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o</a:t>
            </a:r>
            <a:r>
              <a:rPr altLang="en-US" b="1" sz="3200" lang="en-US">
                <a:solidFill>
                  <a:srgbClr val="000080"/>
                </a:solidFill>
              </a:rPr>
              <a:t>f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S</a:t>
            </a:r>
            <a:r>
              <a:rPr altLang="en-US" b="1" sz="3200" lang="en-US">
                <a:solidFill>
                  <a:srgbClr val="000080"/>
                </a:solidFill>
              </a:rPr>
              <a:t>p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c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s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h</a:t>
            </a:r>
            <a:r>
              <a:rPr altLang="en-US" b="1" sz="3200" lang="en-US">
                <a:solidFill>
                  <a:srgbClr val="000080"/>
                </a:solidFill>
              </a:rPr>
              <a:t>at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u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lly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Feed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i</a:t>
            </a:r>
            <a:r>
              <a:rPr altLang="en-US" b="1" sz="3200" lang="en-US">
                <a:solidFill>
                  <a:srgbClr val="000080"/>
                </a:solidFill>
              </a:rPr>
              <a:t>n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the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w</a:t>
            </a:r>
            <a:r>
              <a:rPr altLang="en-US" b="1" sz="3200" lang="en-US">
                <a:solidFill>
                  <a:srgbClr val="000080"/>
                </a:solidFill>
              </a:rPr>
              <a:t>a</a:t>
            </a:r>
            <a:r>
              <a:rPr altLang="en-US" b="1" sz="3200" lang="en-US">
                <a:solidFill>
                  <a:srgbClr val="000080"/>
                </a:solidFill>
              </a:rPr>
              <a:t>t</a:t>
            </a:r>
            <a:r>
              <a:rPr altLang="en-US" b="1" sz="3200" lang="en-US">
                <a:solidFill>
                  <a:srgbClr val="000080"/>
                </a:solidFill>
              </a:rPr>
              <a:t>e</a:t>
            </a:r>
            <a:r>
              <a:rPr altLang="en-US" b="1" sz="3200" lang="en-US">
                <a:solidFill>
                  <a:srgbClr val="000080"/>
                </a:solidFill>
              </a:rPr>
              <a:t>r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Column</a:t>
            </a:r>
            <a:r>
              <a:rPr altLang="en-US" b="1" sz="3200" lang="en-US">
                <a:solidFill>
                  <a:srgbClr val="000080"/>
                </a:solidFill>
              </a:rPr>
              <a:t>.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r>
              <a:rPr altLang="en-US" b="1" sz="3200" lang="en-US">
                <a:solidFill>
                  <a:srgbClr val="000080"/>
                </a:solidFill>
              </a:rPr>
              <a:t> 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xmlns:r="http://schemas.openxmlformats.org/officeDocument/2006/relationships" r:embed="rId1"/>
          <a:stretch>
            <a:fillRect/>
          </a:stretch>
        </a:blip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subTitle" idx="1"/>
          </p:nvPr>
        </p:nvSpPr>
        <p:spPr>
          <a:xfrm>
            <a:off x="-36136" y="388476"/>
            <a:ext cx="8966912" cy="4869324"/>
          </a:xfrm>
        </p:spPr>
        <p:txBody>
          <a:bodyPr>
            <a:normAutofit fontScale="79167" lnSpcReduction="20000"/>
          </a:bodyPr>
          <a:p>
            <a:pPr algn="l"/>
            <a:r>
              <a:rPr altLang="en-US" b="1" sz="3900" lang="en-US">
                <a:solidFill>
                  <a:srgbClr val="000080"/>
                </a:solidFill>
              </a:rPr>
              <a:t>•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s</a:t>
            </a:r>
            <a:r>
              <a:rPr b="1" sz="3900" lang="en-US">
                <a:solidFill>
                  <a:srgbClr val="000080"/>
                </a:solidFill>
              </a:rPr>
              <a:t>i</a:t>
            </a:r>
            <a:r>
              <a:rPr b="1" sz="3900" lang="en-US">
                <a:solidFill>
                  <a:srgbClr val="000080"/>
                </a:solidFill>
              </a:rPr>
              <a:t>z</a:t>
            </a:r>
            <a:r>
              <a:rPr b="1" sz="3900" lang="en-US">
                <a:solidFill>
                  <a:srgbClr val="000080"/>
                </a:solidFill>
              </a:rPr>
              <a:t>e</a:t>
            </a:r>
            <a:r>
              <a:rPr b="1" sz="3900" lang="en-US">
                <a:solidFill>
                  <a:srgbClr val="000080"/>
                </a:solidFill>
              </a:rPr>
              <a:t>,</a:t>
            </a:r>
            <a:r>
              <a:rPr b="1" sz="3900" lang="en-US">
                <a:solidFill>
                  <a:srgbClr val="000080"/>
                </a:solidFill>
              </a:rPr>
              <a:t>S</a:t>
            </a:r>
            <a:r>
              <a:rPr b="1" sz="3900" lang="en-US">
                <a:solidFill>
                  <a:srgbClr val="000080"/>
                </a:solidFill>
              </a:rPr>
              <a:t>h</a:t>
            </a:r>
            <a:r>
              <a:rPr b="1" sz="3900" lang="en-US">
                <a:solidFill>
                  <a:srgbClr val="000080"/>
                </a:solidFill>
              </a:rPr>
              <a:t>a</a:t>
            </a:r>
            <a:r>
              <a:rPr b="1" sz="3900" lang="en-US">
                <a:solidFill>
                  <a:srgbClr val="000080"/>
                </a:solidFill>
              </a:rPr>
              <a:t>p</a:t>
            </a:r>
            <a:r>
              <a:rPr b="1" sz="3900" lang="en-US">
                <a:solidFill>
                  <a:srgbClr val="000080"/>
                </a:solidFill>
              </a:rPr>
              <a:t>e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a</a:t>
            </a:r>
            <a:r>
              <a:rPr b="1" sz="3900" lang="en-US">
                <a:solidFill>
                  <a:srgbClr val="000080"/>
                </a:solidFill>
              </a:rPr>
              <a:t>n</a:t>
            </a:r>
            <a:r>
              <a:rPr b="1" sz="3900" lang="en-US">
                <a:solidFill>
                  <a:srgbClr val="000080"/>
                </a:solidFill>
              </a:rPr>
              <a:t>d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t</a:t>
            </a:r>
            <a:r>
              <a:rPr b="1" sz="3900" lang="en-US">
                <a:solidFill>
                  <a:srgbClr val="000080"/>
                </a:solidFill>
              </a:rPr>
              <a:t>e</a:t>
            </a:r>
            <a:r>
              <a:rPr b="1" sz="3900" lang="en-US">
                <a:solidFill>
                  <a:srgbClr val="000080"/>
                </a:solidFill>
              </a:rPr>
              <a:t>x</a:t>
            </a:r>
            <a:r>
              <a:rPr b="1" sz="3900" lang="en-US">
                <a:solidFill>
                  <a:srgbClr val="000080"/>
                </a:solidFill>
              </a:rPr>
              <a:t>t</a:t>
            </a:r>
            <a:r>
              <a:rPr b="1" sz="3900" lang="en-US">
                <a:solidFill>
                  <a:srgbClr val="000080"/>
                </a:solidFill>
              </a:rPr>
              <a:t>ure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o</a:t>
            </a:r>
            <a:r>
              <a:rPr b="1" sz="3900" lang="en-US">
                <a:solidFill>
                  <a:srgbClr val="000080"/>
                </a:solidFill>
              </a:rPr>
              <a:t>f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the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f</a:t>
            </a:r>
            <a:r>
              <a:rPr b="1" sz="3900" lang="en-US">
                <a:solidFill>
                  <a:srgbClr val="000080"/>
                </a:solidFill>
              </a:rPr>
              <a:t>e</a:t>
            </a:r>
            <a:r>
              <a:rPr b="1" sz="3900" lang="en-US">
                <a:solidFill>
                  <a:srgbClr val="000080"/>
                </a:solidFill>
              </a:rPr>
              <a:t>e</a:t>
            </a:r>
            <a:r>
              <a:rPr b="1" sz="3900" lang="en-US">
                <a:solidFill>
                  <a:srgbClr val="000080"/>
                </a:solidFill>
              </a:rPr>
              <a:t>d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m</a:t>
            </a:r>
            <a:r>
              <a:rPr b="1" sz="3900" lang="en-US">
                <a:solidFill>
                  <a:srgbClr val="000080"/>
                </a:solidFill>
              </a:rPr>
              <a:t>a</a:t>
            </a:r>
            <a:r>
              <a:rPr b="1" sz="3900" lang="en-US">
                <a:solidFill>
                  <a:srgbClr val="000080"/>
                </a:solidFill>
              </a:rPr>
              <a:t>y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a</a:t>
            </a:r>
            <a:r>
              <a:rPr b="1" sz="3900" lang="en-US">
                <a:solidFill>
                  <a:srgbClr val="000080"/>
                </a:solidFill>
              </a:rPr>
              <a:t>l</a:t>
            </a:r>
            <a:r>
              <a:rPr b="1" sz="3900" lang="en-US">
                <a:solidFill>
                  <a:srgbClr val="000080"/>
                </a:solidFill>
              </a:rPr>
              <a:t>s</a:t>
            </a:r>
            <a:r>
              <a:rPr b="1" sz="3900" lang="en-US">
                <a:solidFill>
                  <a:srgbClr val="000080"/>
                </a:solidFill>
              </a:rPr>
              <a:t>o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a</a:t>
            </a:r>
            <a:r>
              <a:rPr b="1" sz="3900" lang="en-US">
                <a:solidFill>
                  <a:srgbClr val="000080"/>
                </a:solidFill>
              </a:rPr>
              <a:t>f</a:t>
            </a:r>
            <a:r>
              <a:rPr b="1" sz="3900" lang="en-US">
                <a:solidFill>
                  <a:srgbClr val="000080"/>
                </a:solidFill>
              </a:rPr>
              <a:t>f</a:t>
            </a:r>
            <a:r>
              <a:rPr b="1" sz="3900" lang="en-US">
                <a:solidFill>
                  <a:srgbClr val="000080"/>
                </a:solidFill>
              </a:rPr>
              <a:t>ect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the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a</a:t>
            </a:r>
            <a:r>
              <a:rPr b="1" sz="3900" lang="en-US">
                <a:solidFill>
                  <a:srgbClr val="000080"/>
                </a:solidFill>
              </a:rPr>
              <a:t>m</a:t>
            </a:r>
            <a:r>
              <a:rPr b="1" sz="3900" lang="en-US">
                <a:solidFill>
                  <a:srgbClr val="000080"/>
                </a:solidFill>
              </a:rPr>
              <a:t>o</a:t>
            </a:r>
            <a:r>
              <a:rPr b="1" sz="3900" lang="en-US">
                <a:solidFill>
                  <a:srgbClr val="000080"/>
                </a:solidFill>
              </a:rPr>
              <a:t>unt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r>
              <a:rPr b="1" sz="3900" lang="en-US">
                <a:solidFill>
                  <a:srgbClr val="000080"/>
                </a:solidFill>
              </a:rPr>
              <a:t>e</a:t>
            </a:r>
            <a:r>
              <a:rPr b="1" sz="3900" lang="en-US">
                <a:solidFill>
                  <a:srgbClr val="000080"/>
                </a:solidFill>
              </a:rPr>
              <a:t>a</a:t>
            </a:r>
            <a:r>
              <a:rPr b="1" sz="3900" lang="en-US">
                <a:solidFill>
                  <a:srgbClr val="000080"/>
                </a:solidFill>
              </a:rPr>
              <a:t>t</a:t>
            </a:r>
            <a:r>
              <a:rPr b="1" sz="3900" lang="en-US">
                <a:solidFill>
                  <a:srgbClr val="000080"/>
                </a:solidFill>
              </a:rPr>
              <a:t>e</a:t>
            </a:r>
            <a:r>
              <a:rPr b="1" sz="3900" lang="en-US">
                <a:solidFill>
                  <a:srgbClr val="000080"/>
                </a:solidFill>
              </a:rPr>
              <a:t>n</a:t>
            </a:r>
            <a:r>
              <a:rPr b="1" sz="3900" lang="en-US">
                <a:solidFill>
                  <a:srgbClr val="000080"/>
                </a:solidFill>
              </a:rPr>
              <a:t>.</a:t>
            </a:r>
            <a:r>
              <a:rPr b="1" sz="3900" lang="en-US">
                <a:solidFill>
                  <a:srgbClr val="000080"/>
                </a:solidFill>
              </a:rPr>
              <a:t> </a:t>
            </a:r>
            <a:endParaRPr lang="en-US"/>
          </a:p>
          <a:p>
            <a:pPr algn="l"/>
            <a:r>
              <a:rPr altLang="en-US" b="1" sz="3900" lang="en-US">
                <a:solidFill>
                  <a:srgbClr val="000080"/>
                </a:solidFill>
              </a:rPr>
              <a:t>•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nd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re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dly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owing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sentation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g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ets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,</a:t>
            </a:r>
            <a:r>
              <a:rPr altLang="en-US" b="1" sz="3900" lang="en-US">
                <a:solidFill>
                  <a:srgbClr val="000080"/>
                </a:solidFill>
              </a:rPr>
              <a:t>b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ets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size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at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initially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b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ctive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b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at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are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g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ed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idly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c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Captured</a:t>
            </a:r>
            <a:r>
              <a:rPr altLang="en-US" b="1" sz="3900" lang="en-US">
                <a:solidFill>
                  <a:srgbClr val="000080"/>
                </a:solidFill>
              </a:rPr>
              <a:t>.</a:t>
            </a:r>
            <a:endParaRPr lang="en-US"/>
          </a:p>
          <a:p>
            <a:pPr algn="l"/>
            <a:r>
              <a:rPr altLang="en-US" b="1" sz="3900" lang="en-US">
                <a:solidFill>
                  <a:srgbClr val="000080"/>
                </a:solidFill>
              </a:rPr>
              <a:t>•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x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re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u</a:t>
            </a:r>
            <a:r>
              <a:rPr altLang="en-US" b="1" sz="3900" lang="en-US">
                <a:solidFill>
                  <a:srgbClr val="000080"/>
                </a:solidFill>
              </a:rPr>
              <a:t>ence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c</a:t>
            </a:r>
            <a:r>
              <a:rPr altLang="en-US" b="1" sz="3900" lang="en-US">
                <a:solidFill>
                  <a:srgbClr val="000080"/>
                </a:solidFill>
              </a:rPr>
              <a:t>c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ptability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th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l</a:t>
            </a:r>
            <a:r>
              <a:rPr altLang="en-US" b="1" sz="3900" lang="en-US">
                <a:solidFill>
                  <a:srgbClr val="000080"/>
                </a:solidFill>
              </a:rPr>
              <a:t>ets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w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n</a:t>
            </a:r>
            <a:r>
              <a:rPr altLang="en-US" b="1" sz="3900" lang="en-US">
                <a:solidFill>
                  <a:srgbClr val="000080"/>
                </a:solidFill>
              </a:rPr>
              <a:t>g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b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m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r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c</a:t>
            </a:r>
            <a:r>
              <a:rPr altLang="en-US" b="1" sz="3900" lang="en-US">
                <a:solidFill>
                  <a:srgbClr val="000080"/>
                </a:solidFill>
              </a:rPr>
              <a:t>c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p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a</a:t>
            </a:r>
            <a:r>
              <a:rPr altLang="en-US" b="1" sz="3900" lang="en-US">
                <a:solidFill>
                  <a:srgbClr val="000080"/>
                </a:solidFill>
              </a:rPr>
              <a:t>b</a:t>
            </a:r>
            <a:r>
              <a:rPr altLang="en-US" b="1" sz="3900" lang="en-US">
                <a:solidFill>
                  <a:srgbClr val="000080"/>
                </a:solidFill>
              </a:rPr>
              <a:t>le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o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t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e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r>
              <a:rPr altLang="en-US" b="1" sz="3900" lang="en-US">
                <a:solidFill>
                  <a:srgbClr val="000080"/>
                </a:solidFill>
              </a:rPr>
              <a:t>f</a:t>
            </a:r>
            <a:r>
              <a:rPr altLang="en-US" b="1" sz="3900" lang="en-US">
                <a:solidFill>
                  <a:srgbClr val="000080"/>
                </a:solidFill>
              </a:rPr>
              <a:t>i</a:t>
            </a:r>
            <a:r>
              <a:rPr altLang="en-US" b="1" sz="3900" lang="en-US">
                <a:solidFill>
                  <a:srgbClr val="000080"/>
                </a:solidFill>
              </a:rPr>
              <a:t>s</a:t>
            </a:r>
            <a:r>
              <a:rPr altLang="en-US" b="1" sz="3900" lang="en-US">
                <a:solidFill>
                  <a:srgbClr val="000080"/>
                </a:solidFill>
              </a:rPr>
              <a:t>h</a:t>
            </a:r>
            <a:r>
              <a:rPr altLang="en-US" b="1" sz="3900" lang="en-US">
                <a:solidFill>
                  <a:srgbClr val="000080"/>
                </a:solidFill>
              </a:rPr>
              <a:t>.</a:t>
            </a:r>
            <a:r>
              <a:rPr altLang="en-US" b="1" sz="3900" lang="en-US">
                <a:solidFill>
                  <a:srgbClr val="000080"/>
                </a:solidFill>
              </a:rPr>
              <a:t> </a:t>
            </a:r>
            <a:endParaRPr lang="en-US"/>
          </a:p>
          <a:p>
            <a:pPr algn="l"/>
            <a:r>
              <a:rPr b="1" sz="3900" lang="en-US">
                <a:solidFill>
                  <a:srgbClr val="000080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Lenovo K10a40</dc:creator>
  <dcterms:created xsi:type="dcterms:W3CDTF">2015-05-08T06:30:45Z</dcterms:created>
  <dcterms:modified xsi:type="dcterms:W3CDTF">2020-08-19T15:49:42Z</dcterms:modified>
</cp:coreProperties>
</file>