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tableStyles" Target="tableStyle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theme" Target="theme/theme1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viewProps" Target="viewProps.xml" /><Relationship Id="rId5" Type="http://schemas.openxmlformats.org/officeDocument/2006/relationships/slide" Target="slides/slide4.xml" /><Relationship Id="rId10" Type="http://schemas.openxmlformats.org/officeDocument/2006/relationships/presProps" Target="presProps.xml" /><Relationship Id="rId4" Type="http://schemas.openxmlformats.org/officeDocument/2006/relationships/slide" Target="slides/slide3.xml" /><Relationship Id="rId9" Type="http://schemas.openxmlformats.org/officeDocument/2006/relationships/slide" Target="slides/slide8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6/1/2021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6/1/2021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8B4865-CE1B-2B4E-86B8-9C8E36FF111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>
                <a:solidFill>
                  <a:srgbClr val="00B050"/>
                </a:solidFill>
              </a:rPr>
              <a:t>Selection of Ingredients and their Composition for Preparation of Artificial Feed.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486D0B-6CF7-CE47-9499-6109E8584F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93565" y="4050833"/>
            <a:ext cx="3634882" cy="1193241"/>
          </a:xfrm>
        </p:spPr>
        <p:txBody>
          <a:bodyPr/>
          <a:lstStyle/>
          <a:p>
            <a:r>
              <a:rPr lang="en-US" b="1">
                <a:solidFill>
                  <a:srgbClr val="00B050"/>
                </a:solidFill>
              </a:rPr>
              <a:t>Presentation by </a:t>
            </a:r>
          </a:p>
          <a:p>
            <a:r>
              <a:rPr lang="en-US" b="1">
                <a:solidFill>
                  <a:srgbClr val="00B050"/>
                </a:solidFill>
              </a:rPr>
              <a:t>G.Sreekantha</a:t>
            </a:r>
          </a:p>
        </p:txBody>
      </p:sp>
    </p:spTree>
    <p:extLst>
      <p:ext uri="{BB962C8B-B14F-4D97-AF65-F5344CB8AC3E}">
        <p14:creationId xmlns:p14="http://schemas.microsoft.com/office/powerpoint/2010/main" val="3185335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77906A-59F2-444B-A7B0-92FE9763CA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/>
              <a:t>Artificial Feed:</a:t>
            </a:r>
          </a:p>
          <a:p>
            <a:pPr marL="0" indent="0">
              <a:buNone/>
            </a:pPr>
            <a:r>
              <a:rPr lang="en-US">
                <a:solidFill>
                  <a:schemeClr val="tx1"/>
                </a:solidFill>
              </a:rPr>
              <a:t>              These are otherwise Called as non – viable and Compound feeds. This type of feed is Produced by man – made Using  available raw materials and medicine. These Feed are Produced based on Dietary  formulation and Preparing the Feed for individual fish Species.</a:t>
            </a:r>
          </a:p>
          <a:p>
            <a:pPr marL="0" indent="0">
              <a:buNone/>
            </a:pPr>
            <a:r>
              <a:rPr lang="en-US">
                <a:solidFill>
                  <a:schemeClr val="tx1"/>
                </a:solidFill>
              </a:rPr>
              <a:t>            Artificial feeds ( non – Viable feeds) are again Classified as Practical diets and Purified or semi purified diets.</a:t>
            </a:r>
          </a:p>
          <a:p>
            <a:pPr marL="0" indent="0">
              <a:buNone/>
            </a:pPr>
            <a:r>
              <a:rPr lang="en-US">
                <a:solidFill>
                  <a:schemeClr val="tx1"/>
                </a:solidFill>
              </a:rPr>
              <a:t>              Purified or semi -  Purified feeds are mainly used at laboratory level bfor qualification of nutrient requirement for many Cultivable fishes. The ingredients used are Purified and refined one.</a:t>
            </a:r>
          </a:p>
          <a:p>
            <a:pPr marL="0" indent="0">
              <a:buNone/>
            </a:pPr>
            <a:r>
              <a:rPr lang="en-US">
                <a:solidFill>
                  <a:schemeClr val="tx1"/>
                </a:solidFill>
              </a:rPr>
              <a:t>                    The Common Protein source used in Semi Purified diet is gelatin casin (90%) Carbohydrate source is Corn Starch, lipid source is Corn oil and binder source is Carboxyl methyl Cellulose.</a:t>
            </a:r>
          </a:p>
        </p:txBody>
      </p:sp>
    </p:spTree>
    <p:extLst>
      <p:ext uri="{BB962C8B-B14F-4D97-AF65-F5344CB8AC3E}">
        <p14:creationId xmlns:p14="http://schemas.microsoft.com/office/powerpoint/2010/main" val="2390322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FD4953-0EB9-1D49-9C18-A3E9DBE007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/>
              <a:t>Practical diets are mainly used at farming level and the ingredients used are not Purified and refined one.</a:t>
            </a:r>
          </a:p>
          <a:p>
            <a:r>
              <a:rPr lang="en-US"/>
              <a:t> Practical diets are further Classified based on a) Stages of the  life Cycle, b)Based on  forms or moisture Content  and c)) bsed on their uses in farming Practices.</a:t>
            </a:r>
          </a:p>
          <a:p>
            <a:pPr marL="0" indent="0">
              <a:buNone/>
            </a:pPr>
            <a:r>
              <a:rPr lang="en-US"/>
              <a:t> </a:t>
            </a:r>
            <a:r>
              <a:rPr lang="en-US" b="1"/>
              <a:t>Based on their stage of the life Cycle:</a:t>
            </a:r>
          </a:p>
          <a:p>
            <a:r>
              <a:rPr lang="en-US"/>
              <a:t>  Starter Feed, Crumble Feed or larval feeds or fry  feeds.</a:t>
            </a:r>
          </a:p>
          <a:p>
            <a:r>
              <a:rPr lang="en-US"/>
              <a:t>Fingerling feeds (Grower).</a:t>
            </a:r>
          </a:p>
          <a:p>
            <a:r>
              <a:rPr lang="en-US"/>
              <a:t>Grow out feeds (Finisher)</a:t>
            </a:r>
          </a:p>
          <a:p>
            <a:r>
              <a:rPr lang="en-US"/>
              <a:t>Brood stock feeds</a:t>
            </a:r>
          </a:p>
          <a:p>
            <a:r>
              <a:rPr lang="en-US"/>
              <a:t>Product quantity feeds Pigmented &amp; Medicated.</a:t>
            </a:r>
          </a:p>
          <a:p>
            <a:r>
              <a:rPr lang="en-US"/>
              <a:t>Usually, the fish might Change their stage.So, Feed must provide the nutrition according to their life Stage.</a:t>
            </a:r>
          </a:p>
          <a:p>
            <a:r>
              <a:rPr lang="en-US"/>
              <a:t>Hence , they are Classified as starter or  larval Feed,Grower ( fingerling stage). Some Special types of feed Called  micro Feed are also used.</a:t>
            </a:r>
          </a:p>
          <a:p>
            <a:r>
              <a:rPr lang="en-US"/>
              <a:t>These Feed Supplies the equal Dietary Compound  as micro particulate,, micro encapsulated, micro bounded and micro Coated.</a:t>
            </a:r>
          </a:p>
          <a:p>
            <a:pPr marL="0" indent="0">
              <a:buNone/>
            </a:pPr>
            <a:endParaRPr lang="en-US"/>
          </a:p>
          <a:p>
            <a:endParaRPr lang="en-US"/>
          </a:p>
          <a:p>
            <a:endParaRPr lang="en-US"/>
          </a:p>
          <a:p>
            <a:pPr marL="0" indent="0">
              <a:buNone/>
            </a:pPr>
            <a:r>
              <a:rPr lang="en-US"/>
              <a:t>                                                                      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1983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E6D05C-12F8-E049-8D88-F0673DCAA6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/>
              <a:t>Based on their moisture Content or forms:</a:t>
            </a:r>
            <a:endParaRPr lang="en-US"/>
          </a:p>
          <a:p>
            <a:r>
              <a:rPr lang="en-US"/>
              <a:t>According to the Percentage of water content, they are differentiated into dry Feed and non – dry Feed. Both the dry Feed and non dry feed has got its Own merits and demerits. Dry feed is used more than wet feed.</a:t>
            </a:r>
          </a:p>
          <a:p>
            <a:r>
              <a:rPr lang="en-US"/>
              <a:t>A dry Feed ( 7-13% moisture) has 2 types namely floating and sinking feeds.Floating Feed is used for Surface and Column feeder fish( Carla, silver carp,Sea bass grouper, trout, tilapia, Ornamental fishes).</a:t>
            </a:r>
          </a:p>
          <a:p>
            <a:r>
              <a:rPr lang="en-US"/>
              <a:t>Non dry feeds has 3 types , namely , Semi Moist feeds (15- 25% moisture), moist feeds (26 -45% moisture), and wet feed (46 – 70% moisture) based on their uses in farming Practice.</a:t>
            </a:r>
          </a:p>
        </p:txBody>
      </p:sp>
    </p:spTree>
    <p:extLst>
      <p:ext uri="{BB962C8B-B14F-4D97-AF65-F5344CB8AC3E}">
        <p14:creationId xmlns:p14="http://schemas.microsoft.com/office/powerpoint/2010/main" val="9263837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8C70C4-6C52-DF45-8D31-C5B21E9983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/>
              <a:t>Advantages of Artificial Feed:</a:t>
            </a:r>
          </a:p>
          <a:p>
            <a:r>
              <a:rPr lang="en-US"/>
              <a:t>More fish Production</a:t>
            </a:r>
          </a:p>
          <a:p>
            <a:r>
              <a:rPr lang="en-US"/>
              <a:t>Supply all essential energy requirement to fish.</a:t>
            </a:r>
          </a:p>
          <a:p>
            <a:r>
              <a:rPr lang="en-US"/>
              <a:t>Supply gross major Nutrient requirements.</a:t>
            </a:r>
          </a:p>
          <a:p>
            <a:r>
              <a:rPr lang="en-US"/>
              <a:t>Supply minor nutrients.</a:t>
            </a:r>
          </a:p>
          <a:p>
            <a:r>
              <a:rPr lang="en-US" b="1"/>
              <a:t>Disadvantages:</a:t>
            </a:r>
            <a:endParaRPr lang="en-US"/>
          </a:p>
          <a:p>
            <a:r>
              <a:rPr lang="en-US"/>
              <a:t>Chance for aesthetic appearance since it Contains muddy odour,Pigments,hormones etc </a:t>
            </a:r>
          </a:p>
          <a:p>
            <a:r>
              <a:rPr lang="en-US"/>
              <a:t>Water quality to be maintained through out Culture Period with at most care .</a:t>
            </a:r>
          </a:p>
          <a:p>
            <a:r>
              <a:rPr lang="en-US"/>
              <a:t>Duration must be done.</a:t>
            </a:r>
          </a:p>
        </p:txBody>
      </p:sp>
    </p:spTree>
    <p:extLst>
      <p:ext uri="{BB962C8B-B14F-4D97-AF65-F5344CB8AC3E}">
        <p14:creationId xmlns:p14="http://schemas.microsoft.com/office/powerpoint/2010/main" val="8343635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410AC4-9C1E-2E42-8EDB-F71CC98105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/>
              <a:t>Advantages of Dry Feed:</a:t>
            </a:r>
          </a:p>
          <a:p>
            <a:r>
              <a:rPr lang="en-US"/>
              <a:t>Moisture(7-13%)</a:t>
            </a:r>
          </a:p>
          <a:p>
            <a:r>
              <a:rPr lang="en-US"/>
              <a:t>Easy to Transport,manufacture and Store. Produced to suit specific needs.</a:t>
            </a:r>
          </a:p>
          <a:p>
            <a:r>
              <a:rPr lang="en-US"/>
              <a:t>Permit Production of Specilized feeds.such as medicated,Pigmented feeds.</a:t>
            </a:r>
          </a:p>
          <a:p>
            <a:r>
              <a:rPr lang="en-US" b="1"/>
              <a:t>Disadvantages:</a:t>
            </a:r>
          </a:p>
          <a:p>
            <a:r>
              <a:rPr lang="en-US"/>
              <a:t>Less palatable because of hard Consistency.</a:t>
            </a:r>
          </a:p>
        </p:txBody>
      </p:sp>
    </p:spTree>
    <p:extLst>
      <p:ext uri="{BB962C8B-B14F-4D97-AF65-F5344CB8AC3E}">
        <p14:creationId xmlns:p14="http://schemas.microsoft.com/office/powerpoint/2010/main" val="14889201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C8481F-2082-7C40-AC10-CFE53D2A1B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/>
              <a:t>Advantages of Non dry feeds:</a:t>
            </a:r>
          </a:p>
          <a:p>
            <a:r>
              <a:rPr lang="en-US"/>
              <a:t>Semi Moist feeds(15-25%)</a:t>
            </a:r>
          </a:p>
          <a:p>
            <a:r>
              <a:rPr lang="en-US"/>
              <a:t>Moist feeds (26-45%)</a:t>
            </a:r>
          </a:p>
          <a:p>
            <a:r>
              <a:rPr lang="en-US"/>
              <a:t>Wet feed (46-70%)</a:t>
            </a:r>
          </a:p>
          <a:p>
            <a:r>
              <a:rPr lang="en-US"/>
              <a:t>More palatable because of soft Consistency.</a:t>
            </a:r>
          </a:p>
          <a:p>
            <a:r>
              <a:rPr lang="en-US" b="1"/>
              <a:t>Disadvantages</a:t>
            </a:r>
          </a:p>
          <a:p>
            <a:r>
              <a:rPr lang="en-US"/>
              <a:t>Transport and Storage under refrigeration pose Problem.</a:t>
            </a:r>
          </a:p>
          <a:p>
            <a:r>
              <a:rPr lang="en-US"/>
              <a:t>Irregular avaibilty of raw fish in adequate Quantities.</a:t>
            </a:r>
          </a:p>
          <a:p>
            <a:r>
              <a:rPr lang="en-US"/>
              <a:t>Change for Pathogen introduction if not Cooked Properly.</a:t>
            </a:r>
          </a:p>
          <a:p>
            <a:r>
              <a:rPr lang="en-US"/>
              <a:t>Unconsumed feeds may affect water quality.</a:t>
            </a:r>
          </a:p>
        </p:txBody>
      </p:sp>
    </p:spTree>
    <p:extLst>
      <p:ext uri="{BB962C8B-B14F-4D97-AF65-F5344CB8AC3E}">
        <p14:creationId xmlns:p14="http://schemas.microsoft.com/office/powerpoint/2010/main" val="8695588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C4FCF6-C0DF-5D48-AC00-4C08041402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66130" y="2915478"/>
            <a:ext cx="9401984" cy="1126136"/>
          </a:xfrm>
        </p:spPr>
        <p:txBody>
          <a:bodyPr/>
          <a:lstStyle/>
          <a:p>
            <a:r>
              <a:rPr lang="en-US" b="1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50003733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8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Facet</vt:lpstr>
      <vt:lpstr>Selection of Ingredients and their Composition for Preparation of Artificial Feed.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Selection of Ingredients and their Composition for Preparation of Artificial Feed. </dc:title>
  <dc:creator>918186049177</dc:creator>
  <cp:lastModifiedBy>Unknown User</cp:lastModifiedBy>
  <cp:revision>5</cp:revision>
  <dcterms:created xsi:type="dcterms:W3CDTF">2020-10-09T15:15:17Z</dcterms:created>
  <dcterms:modified xsi:type="dcterms:W3CDTF">2021-06-01T08:57:26Z</dcterms:modified>
</cp:coreProperties>
</file>