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8315" y="0"/>
            <a:ext cx="8947369" cy="6858000"/>
          </a:xfrm>
          <a:prstGeom prst="rect"/>
        </p:spPr>
      </p:pic>
      <p:sp>
        <p:nvSpPr>
          <p:cNvPr id="1048586" name=""/>
          <p:cNvSpPr/>
          <p:nvPr/>
        </p:nvSpPr>
        <p:spPr>
          <a:xfrm>
            <a:off x="324167" y="1905000"/>
            <a:ext cx="8366932" cy="2547204"/>
          </a:xfrm>
          <a:prstGeom prst="rect"/>
          <a:solidFill>
            <a:srgbClr val="9933FF"/>
          </a:solidFill>
          <a:ln w="25400">
            <a:solidFill>
              <a:srgbClr val="FF0000"/>
            </a:solidFill>
          </a:ln>
        </p:spPr>
        <p:txBody>
          <a:bodyPr anchor="ctr"/>
          <a:p>
            <a:pPr algn="ctr"/>
            <a:r>
              <a:rPr b="1" sz="6100" lang="en-US">
                <a:solidFill>
                  <a:srgbClr val="FFFF00"/>
                </a:solidFill>
              </a:rPr>
              <a:t>A</a:t>
            </a:r>
            <a:r>
              <a:rPr b="1" sz="6100" lang="en-US">
                <a:solidFill>
                  <a:srgbClr val="FFFF00"/>
                </a:solidFill>
              </a:rPr>
              <a:t>R</a:t>
            </a:r>
            <a:r>
              <a:rPr b="1" sz="6100" lang="en-US">
                <a:solidFill>
                  <a:srgbClr val="FFFF00"/>
                </a:solidFill>
              </a:rPr>
              <a:t>T</a:t>
            </a:r>
            <a:r>
              <a:rPr b="1" sz="6100" lang="en-US">
                <a:solidFill>
                  <a:srgbClr val="FFFF00"/>
                </a:solidFill>
              </a:rPr>
              <a:t>I</a:t>
            </a:r>
            <a:r>
              <a:rPr b="1" sz="6100" lang="en-US">
                <a:solidFill>
                  <a:srgbClr val="FFFF00"/>
                </a:solidFill>
              </a:rPr>
              <a:t>F</a:t>
            </a:r>
            <a:r>
              <a:rPr b="1" sz="6100" lang="en-US">
                <a:solidFill>
                  <a:srgbClr val="FFFF00"/>
                </a:solidFill>
              </a:rPr>
              <a:t>ICIAL</a:t>
            </a:r>
            <a:r>
              <a:rPr b="1" sz="6100" lang="en-US">
                <a:solidFill>
                  <a:srgbClr val="FFFF00"/>
                </a:solidFill>
              </a:rPr>
              <a:t> </a:t>
            </a:r>
            <a:r>
              <a:rPr b="1" sz="6100" lang="en-US">
                <a:solidFill>
                  <a:srgbClr val="FFFF00"/>
                </a:solidFill>
              </a:rPr>
              <a:t> </a:t>
            </a:r>
            <a:r>
              <a:rPr b="1" sz="6100" lang="en-US">
                <a:solidFill>
                  <a:srgbClr val="FFFF00"/>
                </a:solidFill>
              </a:rPr>
              <a:t>F</a:t>
            </a:r>
            <a:r>
              <a:rPr b="1" sz="6100" lang="en-US">
                <a:solidFill>
                  <a:srgbClr val="FFFF00"/>
                </a:solidFill>
              </a:rPr>
              <a:t>E</a:t>
            </a:r>
            <a:r>
              <a:rPr b="1" sz="6100" lang="en-US">
                <a:solidFill>
                  <a:srgbClr val="FFFF00"/>
                </a:solidFill>
              </a:rPr>
              <a:t>E</a:t>
            </a:r>
            <a:r>
              <a:rPr b="1" sz="6100" lang="en-US">
                <a:solidFill>
                  <a:srgbClr val="FFFF00"/>
                </a:solidFill>
              </a:rPr>
              <a:t>D</a:t>
            </a:r>
            <a:endParaRPr lang="en-US"/>
          </a:p>
        </p:txBody>
      </p:sp>
      <p:sp>
        <p:nvSpPr>
          <p:cNvPr id="1048587" name=""/>
          <p:cNvSpPr/>
          <p:nvPr/>
        </p:nvSpPr>
        <p:spPr>
          <a:xfrm>
            <a:off x="4634978" y="4655609"/>
            <a:ext cx="3895730" cy="1585143"/>
          </a:xfrm>
          <a:prstGeom prst="rect"/>
          <a:solidFill>
            <a:srgbClr val="9933FF"/>
          </a:solidFill>
          <a:ln w="25400">
            <a:solidFill>
              <a:srgbClr val="FF0000"/>
            </a:solidFill>
          </a:ln>
        </p:spPr>
        <p:txBody>
          <a:bodyPr anchor="ctr"/>
          <a:p>
            <a:pPr algn="ctr"/>
            <a:r>
              <a:rPr b="1" sz="3800" lang="en-US">
                <a:solidFill>
                  <a:srgbClr val="FFFF00"/>
                </a:solidFill>
              </a:rPr>
              <a:t>P</a:t>
            </a:r>
            <a:r>
              <a:rPr b="1" sz="3800" lang="en-US">
                <a:solidFill>
                  <a:srgbClr val="FFFF00"/>
                </a:solidFill>
              </a:rPr>
              <a:t>r</a:t>
            </a:r>
            <a:r>
              <a:rPr b="1" sz="3800" lang="en-US">
                <a:solidFill>
                  <a:srgbClr val="FFFF00"/>
                </a:solidFill>
              </a:rPr>
              <a:t>e</a:t>
            </a:r>
            <a:r>
              <a:rPr b="1" sz="3800" lang="en-US">
                <a:solidFill>
                  <a:srgbClr val="FFFF00"/>
                </a:solidFill>
              </a:rPr>
              <a:t>s</a:t>
            </a:r>
            <a:r>
              <a:rPr b="1" sz="3800" lang="en-US">
                <a:solidFill>
                  <a:srgbClr val="FFFF00"/>
                </a:solidFill>
              </a:rPr>
              <a:t>entation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b</a:t>
            </a:r>
            <a:r>
              <a:rPr b="1" sz="3800" lang="en-US">
                <a:solidFill>
                  <a:srgbClr val="FFFF00"/>
                </a:solidFill>
              </a:rPr>
              <a:t>y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endParaRPr lang="en-US">
              <a:solidFill>
                <a:srgbClr val="FFFF00"/>
              </a:solidFill>
            </a:endParaRPr>
          </a:p>
          <a:p>
            <a:pPr algn="ctr"/>
            <a:r>
              <a:rPr b="1" sz="3800" lang="en-US">
                <a:solidFill>
                  <a:srgbClr val="FFFF00"/>
                </a:solidFill>
              </a:rPr>
              <a:t>G</a:t>
            </a:r>
            <a:r>
              <a:rPr b="1" sz="3800" lang="en-US">
                <a:solidFill>
                  <a:srgbClr val="FFFF00"/>
                </a:solidFill>
              </a:rPr>
              <a:t>.</a:t>
            </a:r>
            <a:r>
              <a:rPr b="1" sz="3800" lang="en-US">
                <a:solidFill>
                  <a:srgbClr val="FFFF00"/>
                </a:solidFill>
              </a:rPr>
              <a:t>S</a:t>
            </a:r>
            <a:r>
              <a:rPr b="1" sz="3800" lang="en-US">
                <a:solidFill>
                  <a:srgbClr val="FFFF00"/>
                </a:solidFill>
              </a:rPr>
              <a:t>r</a:t>
            </a:r>
            <a:r>
              <a:rPr b="1" sz="3800" lang="en-US">
                <a:solidFill>
                  <a:srgbClr val="FFFF00"/>
                </a:solidFill>
              </a:rPr>
              <a:t>e</a:t>
            </a:r>
            <a:r>
              <a:rPr b="1" sz="3800" lang="en-US">
                <a:solidFill>
                  <a:srgbClr val="FFFF00"/>
                </a:solidFill>
              </a:rPr>
              <a:t>e</a:t>
            </a:r>
            <a:r>
              <a:rPr b="1" sz="3800" lang="en-US">
                <a:solidFill>
                  <a:srgbClr val="FFFF00"/>
                </a:solidFill>
              </a:rPr>
              <a:t>k</a:t>
            </a:r>
            <a:r>
              <a:rPr b="1" sz="3800" lang="en-US">
                <a:solidFill>
                  <a:srgbClr val="FFFF00"/>
                </a:solidFill>
              </a:rPr>
              <a:t>a</a:t>
            </a:r>
            <a:r>
              <a:rPr b="1" sz="3800" lang="en-US">
                <a:solidFill>
                  <a:srgbClr val="FFFF00"/>
                </a:solidFill>
              </a:rPr>
              <a:t>n</a:t>
            </a:r>
            <a:r>
              <a:rPr b="1" sz="3800" lang="en-US">
                <a:solidFill>
                  <a:srgbClr val="FFFF00"/>
                </a:solidFill>
              </a:rPr>
              <a:t>t</a:t>
            </a:r>
            <a:r>
              <a:rPr b="1" sz="3800" lang="en-US">
                <a:solidFill>
                  <a:srgbClr val="FFFF00"/>
                </a:solidFill>
              </a:rPr>
              <a:t>h</a:t>
            </a:r>
            <a:r>
              <a:rPr b="1" sz="3800" lang="en-US">
                <a:solidFill>
                  <a:srgbClr val="FFFF00"/>
                </a:solidFill>
              </a:rPr>
              <a:t>a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0792405">
            <a:off x="431051" y="4771008"/>
            <a:ext cx="3586441" cy="1719104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8511" y="0"/>
            <a:ext cx="8866978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8792" y="0"/>
            <a:ext cx="9046416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039" y="0"/>
            <a:ext cx="9079922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6144"/>
            <a:ext cx="9144000" cy="6765711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8792" y="0"/>
            <a:ext cx="9046416" cy="685800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8118"/>
            <a:ext cx="9144000" cy="6701763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81"/>
            <a:ext cx="9144000" cy="6855238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3690" y="0"/>
            <a:ext cx="8996620" cy="685800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435520" cy="1655762"/>
          </a:xfrm>
        </p:spPr>
        <p:txBody>
          <a:bodyPr/>
          <a:p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8934"/>
            <a:ext cx="9144000" cy="6740132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584" y="0"/>
            <a:ext cx="891483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5093" y="0"/>
            <a:ext cx="8693814" cy="6858000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776"/>
            <a:ext cx="9144000" cy="6842448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676" y="0"/>
            <a:ext cx="9130648" cy="6858000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0565"/>
            <a:ext cx="9144000" cy="6816870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1347" y="0"/>
            <a:ext cx="8741306" cy="6858000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8624" y="0"/>
            <a:ext cx="8646751" cy="6858000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3697"/>
            <a:ext cx="9144000" cy="6650605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1483" y="0"/>
            <a:ext cx="8761034" cy="6858000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162" y="0"/>
            <a:ext cx="9113675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8593" y="0"/>
            <a:ext cx="8726813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81"/>
            <a:ext cx="9144000" cy="6855238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5087" y="0"/>
            <a:ext cx="8753826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039" y="0"/>
            <a:ext cx="9079922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0431" y="0"/>
            <a:ext cx="9063138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0137" y="0"/>
            <a:ext cx="8963725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0431" y="0"/>
            <a:ext cx="9063138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Lenovo K10a40</dc:creator>
  <dcterms:created xsi:type="dcterms:W3CDTF">2015-05-07T08:30:45Z</dcterms:created>
  <dcterms:modified xsi:type="dcterms:W3CDTF">2020-08-31T13:22:17Z</dcterms:modified>
</cp:coreProperties>
</file>