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mathamus@gmail.com" initials="k" lastIdx="1" clrIdx="0">
    <p:extLst>
      <p:ext uri="{19B8F6BF-5375-455C-9EA6-DF929625EA0E}">
        <p15:presenceInfo xmlns:p15="http://schemas.microsoft.com/office/powerpoint/2012/main" userId="9a2536f8439af81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commentAuthors" Target="commentAuthors.xml" 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4-26T14:16:54.557" idx="1">
    <p:pos x="6463" y="561"/>
    <p:text>Thank you </p:text>
    <p:extLst>
      <p:ext uri="{C676402C-5697-4E1C-873F-D02D1690AC5C}">
        <p15:threadingInfo xmlns:p15="http://schemas.microsoft.com/office/powerpoint/2012/main" timeZoneBias="-33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8B815-98EE-C94C-8AC2-A36BD22DBF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/>
          <a:lstStyle/>
          <a:p>
            <a:r>
              <a:rPr lang="en-IN">
                <a:solidFill>
                  <a:srgbClr val="0070C0"/>
                </a:solidFill>
              </a:rPr>
              <a:t>Indian major carps</a:t>
            </a:r>
            <a:endParaRPr lang="en-US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69CFCC-6A25-314E-A3A3-927D1F43EC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/>
              <a:t>                                                                    Presented by</a:t>
            </a:r>
          </a:p>
          <a:p>
            <a:r>
              <a:rPr lang="en-IN"/>
              <a:t>                                                                     K. Sridher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231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DA6AE-04D4-1D43-B7CE-F8B053167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Introduction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AFD9D-1682-2B4D-97E2-CD6B16593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3"/>
            <a:ext cx="9603275" cy="262770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IN"/>
              <a:t>These can grow by feeding on phyto and zooplankton, decaying organic materials, aqwtic  etc. Stomach is absent in their alimentary canals.    </a:t>
            </a:r>
          </a:p>
          <a:p>
            <a:r>
              <a:rPr lang="en-IN"/>
              <a:t>Pharyngeal bones  replace the   function of grinding. </a:t>
            </a:r>
          </a:p>
          <a:p>
            <a:r>
              <a:rPr lang="en-IN"/>
              <a:t>They can lie even low oxygen environments. </a:t>
            </a:r>
          </a:p>
          <a:p>
            <a:r>
              <a:rPr lang="en-IN"/>
              <a:t>Skin may be naked or may posses cycloid scales </a:t>
            </a:r>
          </a:p>
          <a:p>
            <a:r>
              <a:rPr lang="en-IN"/>
              <a:t>They can sustain in high temperature and Turbidity of water</a:t>
            </a:r>
          </a:p>
          <a:p>
            <a:r>
              <a:rPr lang="en-IN"/>
              <a:t>Thus grow fast and can reproduce even in artificial ponds</a:t>
            </a:r>
          </a:p>
          <a:p>
            <a:endParaRPr lang="en-IN"/>
          </a:p>
          <a:p>
            <a:endParaRPr lang="en-IN"/>
          </a:p>
          <a:p>
            <a:r>
              <a:rPr lang="en-IN"/>
              <a:t>                                 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945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E8BF8782-234D-CC4B-A6C3-3490EA0680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0827" y="783827"/>
            <a:ext cx="10001249" cy="4648845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24555AA-E0B3-5045-AC22-5542051B4057}"/>
              </a:ext>
            </a:extLst>
          </p:cNvPr>
          <p:cNvSpPr txBox="1"/>
          <p:nvPr/>
        </p:nvSpPr>
        <p:spPr>
          <a:xfrm>
            <a:off x="5193506" y="2523529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B49DBF-80CE-1C46-AAB6-4BD4BF90C320}"/>
              </a:ext>
            </a:extLst>
          </p:cNvPr>
          <p:cNvSpPr txBox="1"/>
          <p:nvPr/>
        </p:nvSpPr>
        <p:spPr>
          <a:xfrm>
            <a:off x="5193506" y="2523529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223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6252F7CD-9535-4843-A221-39AB5CCF58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9391" y="500063"/>
            <a:ext cx="10179843" cy="5265340"/>
          </a:xfrm>
        </p:spPr>
      </p:pic>
    </p:spTree>
    <p:extLst>
      <p:ext uri="{BB962C8B-B14F-4D97-AF65-F5344CB8AC3E}">
        <p14:creationId xmlns:p14="http://schemas.microsoft.com/office/powerpoint/2010/main" val="3832378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7E9F84FC-61C8-7447-842A-237D49CB98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74" y="500063"/>
            <a:ext cx="10840641" cy="5375672"/>
          </a:xfrm>
        </p:spPr>
      </p:pic>
    </p:spTree>
    <p:extLst>
      <p:ext uri="{BB962C8B-B14F-4D97-AF65-F5344CB8AC3E}">
        <p14:creationId xmlns:p14="http://schemas.microsoft.com/office/powerpoint/2010/main" val="3996014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BEAF0E99-0815-C949-ABAC-98C2B3A9CF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8617" y="178594"/>
            <a:ext cx="9554765" cy="5786438"/>
          </a:xfrm>
        </p:spPr>
      </p:pic>
    </p:spTree>
    <p:extLst>
      <p:ext uri="{BB962C8B-B14F-4D97-AF65-F5344CB8AC3E}">
        <p14:creationId xmlns:p14="http://schemas.microsoft.com/office/powerpoint/2010/main" val="247604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3C96E41-3834-B54E-82FB-3CB967D16AFC}"/>
              </a:ext>
            </a:extLst>
          </p:cNvPr>
          <p:cNvSpPr txBox="1"/>
          <p:nvPr/>
        </p:nvSpPr>
        <p:spPr>
          <a:xfrm>
            <a:off x="5193506" y="2523529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D52B9D-F228-F14E-82DD-E3FDC284EC97}"/>
              </a:ext>
            </a:extLst>
          </p:cNvPr>
          <p:cNvSpPr txBox="1"/>
          <p:nvPr/>
        </p:nvSpPr>
        <p:spPr>
          <a:xfrm>
            <a:off x="1932041" y="890622"/>
            <a:ext cx="8327917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en-IN"/>
              <a:t>                                                       </a:t>
            </a:r>
            <a:r>
              <a:rPr lang="en-IN" sz="5400" b="1"/>
              <a:t>Thank you</a:t>
            </a:r>
            <a:endParaRPr lang="en-US" sz="5400" b="1"/>
          </a:p>
        </p:txBody>
      </p:sp>
    </p:spTree>
    <p:extLst>
      <p:ext uri="{BB962C8B-B14F-4D97-AF65-F5344CB8AC3E}">
        <p14:creationId xmlns:p14="http://schemas.microsoft.com/office/powerpoint/2010/main" val="413994502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Gallery</vt:lpstr>
      <vt:lpstr>Indian major carps</vt:lpstr>
      <vt:lpstr>Introduction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Indian major carps</dc:title>
  <dc:creator>kamathamus@gmail.com</dc:creator>
  <cp:lastModifiedBy>kamathamus@gmail.com</cp:lastModifiedBy>
  <cp:revision>2</cp:revision>
  <dcterms:created xsi:type="dcterms:W3CDTF">2021-04-26T08:20:09Z</dcterms:created>
  <dcterms:modified xsi:type="dcterms:W3CDTF">2021-04-26T08:49:51Z</dcterms:modified>
</cp:coreProperties>
</file>