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 txBox="1"/>
          <p:nvPr/>
        </p:nvSpPr>
        <p:spPr>
          <a:xfrm>
            <a:off x="142346" y="739173"/>
            <a:ext cx="8407264" cy="1691641"/>
          </a:xfrm>
          <a:prstGeom prst="rect"/>
          <a:solidFill>
            <a:srgbClr val="98CC00"/>
          </a:solidFill>
        </p:spPr>
        <p:txBody>
          <a:bodyPr rtlCol="0" wrap="square">
            <a:spAutoFit/>
          </a:bodyPr>
          <a:p>
            <a:r>
              <a:rPr b="0" sz="5400" lang="en-US">
                <a:solidFill>
                  <a:srgbClr val="0000FF"/>
                </a:solidFill>
              </a:rPr>
              <a:t>V</a:t>
            </a:r>
            <a:r>
              <a:rPr b="0" sz="5400" lang="en-US">
                <a:solidFill>
                  <a:srgbClr val="0000FF"/>
                </a:solidFill>
              </a:rPr>
              <a:t>a</a:t>
            </a:r>
            <a:r>
              <a:rPr b="0" sz="5400" lang="en-US">
                <a:solidFill>
                  <a:srgbClr val="0000FF"/>
                </a:solidFill>
              </a:rPr>
              <a:t>r</a:t>
            </a:r>
            <a:r>
              <a:rPr b="0" sz="5400" lang="en-US">
                <a:solidFill>
                  <a:srgbClr val="0000FF"/>
                </a:solidFill>
              </a:rPr>
              <a:t>i</a:t>
            </a:r>
            <a:r>
              <a:rPr b="0" sz="5400" lang="en-US">
                <a:solidFill>
                  <a:srgbClr val="0000FF"/>
                </a:solidFill>
              </a:rPr>
              <a:t>o</a:t>
            </a:r>
            <a:r>
              <a:rPr b="0" sz="5400" lang="en-US">
                <a:solidFill>
                  <a:srgbClr val="0000FF"/>
                </a:solidFill>
              </a:rPr>
              <a:t>us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f</a:t>
            </a:r>
            <a:r>
              <a:rPr b="0" sz="5400" lang="en-US">
                <a:solidFill>
                  <a:srgbClr val="0000FF"/>
                </a:solidFill>
              </a:rPr>
              <a:t>a</a:t>
            </a:r>
            <a:r>
              <a:rPr b="0" sz="5400" lang="en-US">
                <a:solidFill>
                  <a:srgbClr val="0000FF"/>
                </a:solidFill>
              </a:rPr>
              <a:t>c</a:t>
            </a:r>
            <a:r>
              <a:rPr b="0" sz="5400" lang="en-US">
                <a:solidFill>
                  <a:srgbClr val="0000FF"/>
                </a:solidFill>
              </a:rPr>
              <a:t>tors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i</a:t>
            </a:r>
            <a:r>
              <a:rPr b="0" sz="5400" lang="en-US">
                <a:solidFill>
                  <a:srgbClr val="0000FF"/>
                </a:solidFill>
              </a:rPr>
              <a:t>n</a:t>
            </a:r>
            <a:r>
              <a:rPr b="0" sz="5400" lang="en-US">
                <a:solidFill>
                  <a:srgbClr val="0000FF"/>
                </a:solidFill>
              </a:rPr>
              <a:t>f</a:t>
            </a:r>
            <a:r>
              <a:rPr b="0" sz="5400" lang="en-US">
                <a:solidFill>
                  <a:srgbClr val="0000FF"/>
                </a:solidFill>
              </a:rPr>
              <a:t>luencing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F</a:t>
            </a:r>
            <a:r>
              <a:rPr b="0" sz="5400" lang="en-US">
                <a:solidFill>
                  <a:srgbClr val="0000FF"/>
                </a:solidFill>
              </a:rPr>
              <a:t>i</a:t>
            </a:r>
            <a:r>
              <a:rPr b="0" sz="5400" lang="en-US">
                <a:solidFill>
                  <a:srgbClr val="0000FF"/>
                </a:solidFill>
              </a:rPr>
              <a:t>s</a:t>
            </a:r>
            <a:r>
              <a:rPr b="0" sz="5400" lang="en-US">
                <a:solidFill>
                  <a:srgbClr val="0000FF"/>
                </a:solidFill>
              </a:rPr>
              <a:t>h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P</a:t>
            </a:r>
            <a:r>
              <a:rPr b="0" sz="5400" lang="en-US">
                <a:solidFill>
                  <a:srgbClr val="0000FF"/>
                </a:solidFill>
              </a:rPr>
              <a:t>r</a:t>
            </a:r>
            <a:r>
              <a:rPr b="0" sz="5400" lang="en-US">
                <a:solidFill>
                  <a:srgbClr val="0000FF"/>
                </a:solidFill>
              </a:rPr>
              <a:t>i</a:t>
            </a:r>
            <a:r>
              <a:rPr b="0" sz="5400" lang="en-US">
                <a:solidFill>
                  <a:srgbClr val="0000FF"/>
                </a:solidFill>
              </a:rPr>
              <a:t>c</a:t>
            </a:r>
            <a:r>
              <a:rPr b="0" sz="5400" lang="en-US">
                <a:solidFill>
                  <a:srgbClr val="0000FF"/>
                </a:solidFill>
              </a:rPr>
              <a:t>e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i</a:t>
            </a:r>
            <a:r>
              <a:rPr b="0" sz="5400" lang="en-US">
                <a:solidFill>
                  <a:srgbClr val="0000FF"/>
                </a:solidFill>
              </a:rPr>
              <a:t>n</a:t>
            </a:r>
            <a:r>
              <a:rPr b="0" sz="5400" lang="en-US">
                <a:solidFill>
                  <a:srgbClr val="0000FF"/>
                </a:solidFill>
              </a:rPr>
              <a:t> </a:t>
            </a:r>
            <a:r>
              <a:rPr b="0" sz="5400" lang="en-US">
                <a:solidFill>
                  <a:srgbClr val="0000FF"/>
                </a:solidFill>
              </a:rPr>
              <a:t>M</a:t>
            </a:r>
            <a:r>
              <a:rPr b="0" sz="5400" lang="en-US">
                <a:solidFill>
                  <a:srgbClr val="0000FF"/>
                </a:solidFill>
              </a:rPr>
              <a:t>a</a:t>
            </a:r>
            <a:r>
              <a:rPr b="0" sz="5400" lang="en-US">
                <a:solidFill>
                  <a:srgbClr val="0000FF"/>
                </a:solidFill>
              </a:rPr>
              <a:t>r</a:t>
            </a:r>
            <a:r>
              <a:rPr b="0" sz="5400" lang="en-US">
                <a:solidFill>
                  <a:srgbClr val="0000FF"/>
                </a:solidFill>
              </a:rPr>
              <a:t>k</a:t>
            </a:r>
            <a:r>
              <a:rPr b="0" sz="5400" lang="en-US">
                <a:solidFill>
                  <a:srgbClr val="0000FF"/>
                </a:solidFill>
              </a:rPr>
              <a:t>e</a:t>
            </a:r>
            <a:r>
              <a:rPr b="0" sz="5400" lang="en-US">
                <a:solidFill>
                  <a:srgbClr val="0000FF"/>
                </a:solidFill>
              </a:rPr>
              <a:t>t</a:t>
            </a:r>
            <a:endParaRPr b="0" sz="2800" lang="en-US">
              <a:solidFill>
                <a:srgbClr val="0000FF"/>
              </a:solidFill>
            </a:endParaRPr>
          </a:p>
        </p:txBody>
      </p:sp>
      <p:sp>
        <p:nvSpPr>
          <p:cNvPr id="1048587" name=""/>
          <p:cNvSpPr txBox="1"/>
          <p:nvPr/>
        </p:nvSpPr>
        <p:spPr>
          <a:xfrm>
            <a:off x="2789142" y="4897288"/>
            <a:ext cx="5500750" cy="16916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sz="5400" lang="en-US">
                <a:solidFill>
                  <a:srgbClr val="0000FF"/>
                </a:solidFill>
              </a:rPr>
              <a:t>P</a:t>
            </a:r>
            <a:r>
              <a:rPr sz="5400" lang="en-US">
                <a:solidFill>
                  <a:srgbClr val="0000FF"/>
                </a:solidFill>
              </a:rPr>
              <a:t>r</a:t>
            </a:r>
            <a:r>
              <a:rPr sz="5400" lang="en-US">
                <a:solidFill>
                  <a:srgbClr val="0000FF"/>
                </a:solidFill>
              </a:rPr>
              <a:t>e</a:t>
            </a:r>
            <a:r>
              <a:rPr sz="5400" lang="en-US">
                <a:solidFill>
                  <a:srgbClr val="0000FF"/>
                </a:solidFill>
              </a:rPr>
              <a:t>s</a:t>
            </a:r>
            <a:r>
              <a:rPr sz="5400" lang="en-US">
                <a:solidFill>
                  <a:srgbClr val="0000FF"/>
                </a:solidFill>
              </a:rPr>
              <a:t>entation</a:t>
            </a:r>
            <a:r>
              <a:rPr sz="5400" lang="en-US">
                <a:solidFill>
                  <a:srgbClr val="0000FF"/>
                </a:solidFill>
              </a:rPr>
              <a:t> </a:t>
            </a:r>
            <a:r>
              <a:rPr sz="5400" lang="en-US">
                <a:solidFill>
                  <a:srgbClr val="0000FF"/>
                </a:solidFill>
              </a:rPr>
              <a:t>by</a:t>
            </a:r>
            <a:r>
              <a:rPr sz="5400" lang="en-US">
                <a:solidFill>
                  <a:srgbClr val="0000FF"/>
                </a:solidFill>
              </a:rPr>
              <a:t> </a:t>
            </a:r>
            <a:r>
              <a:rPr sz="5400" lang="en-US">
                <a:solidFill>
                  <a:srgbClr val="0000FF"/>
                </a:solidFill>
              </a:rPr>
              <a:t>G</a:t>
            </a:r>
            <a:r>
              <a:rPr sz="5400" lang="en-US">
                <a:solidFill>
                  <a:srgbClr val="0000FF"/>
                </a:solidFill>
              </a:rPr>
              <a:t> </a:t>
            </a:r>
            <a:r>
              <a:rPr sz="5400" lang="en-US">
                <a:solidFill>
                  <a:srgbClr val="0000FF"/>
                </a:solidFill>
              </a:rPr>
              <a:t>S</a:t>
            </a:r>
            <a:r>
              <a:rPr sz="5400" lang="en-US">
                <a:solidFill>
                  <a:srgbClr val="0000FF"/>
                </a:solidFill>
              </a:rPr>
              <a:t>r</a:t>
            </a:r>
            <a:r>
              <a:rPr sz="5400" lang="en-US">
                <a:solidFill>
                  <a:srgbClr val="0000FF"/>
                </a:solidFill>
              </a:rPr>
              <a:t>e</a:t>
            </a:r>
            <a:r>
              <a:rPr sz="5400" lang="en-US">
                <a:solidFill>
                  <a:srgbClr val="0000FF"/>
                </a:solidFill>
              </a:rPr>
              <a:t>e</a:t>
            </a:r>
            <a:r>
              <a:rPr sz="5400" lang="en-US">
                <a:solidFill>
                  <a:srgbClr val="0000FF"/>
                </a:solidFill>
              </a:rPr>
              <a:t>k</a:t>
            </a:r>
            <a:r>
              <a:rPr sz="5400" lang="en-US">
                <a:solidFill>
                  <a:srgbClr val="0000FF"/>
                </a:solidFill>
              </a:rPr>
              <a:t>a</a:t>
            </a:r>
            <a:r>
              <a:rPr sz="5400" lang="en-US">
                <a:solidFill>
                  <a:srgbClr val="0000FF"/>
                </a:solidFill>
              </a:rPr>
              <a:t>n</a:t>
            </a:r>
            <a:r>
              <a:rPr sz="5400" lang="en-US">
                <a:solidFill>
                  <a:srgbClr val="0000FF"/>
                </a:solidFill>
              </a:rPr>
              <a:t>t</a:t>
            </a:r>
            <a:r>
              <a:rPr sz="5400" lang="en-US">
                <a:solidFill>
                  <a:srgbClr val="0000FF"/>
                </a:solidFill>
              </a:rPr>
              <a:t>h</a:t>
            </a:r>
            <a:r>
              <a:rPr sz="5400" lang="en-US">
                <a:solidFill>
                  <a:srgbClr val="0000FF"/>
                </a:solidFill>
              </a:rPr>
              <a:t>a</a:t>
            </a:r>
            <a:r>
              <a:rPr sz="5400" lang="en-US">
                <a:solidFill>
                  <a:srgbClr val="0000FF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 txBox="1"/>
          <p:nvPr/>
        </p:nvSpPr>
        <p:spPr>
          <a:xfrm>
            <a:off x="392934" y="1167445"/>
            <a:ext cx="8181170" cy="51206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ough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ge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rces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ucts</a:t>
            </a:r>
            <a:r>
              <a:rPr sz="2800" lang="en-US">
                <a:solidFill>
                  <a:srgbClr val="0070C0"/>
                </a:solidFill>
              </a:rPr>
              <a:t>.</a:t>
            </a:r>
            <a:r>
              <a:rPr sz="2800" lang="en-US">
                <a:solidFill>
                  <a:srgbClr val="0070C0"/>
                </a:solidFill>
              </a:rPr>
              <a:t>Fishermen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ves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rently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tical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son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eral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it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ss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ng</a:t>
            </a:r>
            <a:r>
              <a:rPr sz="2800" lang="en-US">
                <a:solidFill>
                  <a:srgbClr val="0070C0"/>
                </a:solidFill>
              </a:rPr>
              <a:t>.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ally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ers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W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dependent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ted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ng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d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j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tors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ed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ence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ice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rket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ronmental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nge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q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lity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w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tion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tion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rice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k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.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 txBox="1"/>
          <p:nvPr/>
        </p:nvSpPr>
        <p:spPr>
          <a:xfrm>
            <a:off x="762991" y="859474"/>
            <a:ext cx="7268479" cy="5120640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en-US">
                <a:solidFill>
                  <a:srgbClr val="0070C0"/>
                </a:solidFill>
              </a:rPr>
              <a:t>K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w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hat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ffect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k</a:t>
            </a:r>
            <a:r>
              <a:rPr sz="2800" lang="en-US">
                <a:solidFill>
                  <a:srgbClr val="0070C0"/>
                </a:solidFill>
              </a:rPr>
              <a:t>et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lue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lp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and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ers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selling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Economics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tion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k</a:t>
            </a:r>
            <a:r>
              <a:rPr sz="2800" lang="en-US">
                <a:solidFill>
                  <a:srgbClr val="0070C0"/>
                </a:solidFill>
              </a:rPr>
              <a:t>et</a:t>
            </a:r>
            <a:r>
              <a:rPr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ial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fisherman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ronmental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tors</a:t>
            </a:r>
            <a:r>
              <a:rPr sz="2800" lang="en-US">
                <a:solidFill>
                  <a:srgbClr val="0070C0"/>
                </a:solidFill>
              </a:rPr>
              <a:t>.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b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er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v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ronmental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act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w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tic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ate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ges</a:t>
            </a:r>
            <a:r>
              <a:rPr sz="2800" lang="en-US">
                <a:solidFill>
                  <a:srgbClr val="0070C0"/>
                </a:solidFill>
              </a:rPr>
              <a:t>,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&amp;</a:t>
            </a:r>
            <a:r>
              <a:rPr sz="2800" lang="en-US">
                <a:solidFill>
                  <a:srgbClr val="0070C0"/>
                </a:solidFill>
              </a:rPr>
              <a:t>L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 txBox="1"/>
          <p:nvPr/>
        </p:nvSpPr>
        <p:spPr>
          <a:xfrm>
            <a:off x="1183064" y="861598"/>
            <a:ext cx="7734944" cy="5095240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h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u</a:t>
            </a:r>
            <a:r>
              <a:rPr sz="3300" lang="en-US">
                <a:solidFill>
                  <a:srgbClr val="0070C0"/>
                </a:solidFill>
              </a:rPr>
              <a:t>m</a:t>
            </a:r>
            <a:r>
              <a:rPr sz="3300" lang="en-US">
                <a:solidFill>
                  <a:srgbClr val="0070C0"/>
                </a:solidFill>
              </a:rPr>
              <a:t>b</a:t>
            </a:r>
            <a:r>
              <a:rPr sz="3300" lang="en-US">
                <a:solidFill>
                  <a:srgbClr val="0070C0"/>
                </a:solidFill>
              </a:rPr>
              <a:t>er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v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y</a:t>
            </a:r>
            <a:r>
              <a:rPr sz="3300" lang="en-US">
                <a:solidFill>
                  <a:srgbClr val="0070C0"/>
                </a:solidFill>
              </a:rPr>
              <a:t>i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g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c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rs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cting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the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m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ket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P</a:t>
            </a:r>
            <a:r>
              <a:rPr sz="3300" lang="en-US">
                <a:solidFill>
                  <a:srgbClr val="0070C0"/>
                </a:solidFill>
              </a:rPr>
              <a:t>rice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i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h</a:t>
            </a:r>
            <a:r>
              <a:rPr sz="3300" lang="en-US">
                <a:solidFill>
                  <a:srgbClr val="0070C0"/>
                </a:solidFill>
              </a:rPr>
              <a:t>.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w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h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l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h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ess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quality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m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u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ement</a:t>
            </a:r>
            <a:r>
              <a:rPr sz="3300" lang="en-US">
                <a:solidFill>
                  <a:srgbClr val="0070C0"/>
                </a:solidFill>
              </a:rPr>
              <a:t>,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m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tic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p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i</a:t>
            </a:r>
            <a:r>
              <a:rPr sz="3300" lang="en-US">
                <a:solidFill>
                  <a:srgbClr val="0070C0"/>
                </a:solidFill>
              </a:rPr>
              <a:t>c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,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i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f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i</a:t>
            </a:r>
            <a:r>
              <a:rPr sz="3300" lang="en-US">
                <a:solidFill>
                  <a:srgbClr val="0070C0"/>
                </a:solidFill>
              </a:rPr>
              <a:t>al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m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p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y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c</a:t>
            </a:r>
            <a:r>
              <a:rPr sz="3300" lang="en-US">
                <a:solidFill>
                  <a:srgbClr val="0070C0"/>
                </a:solidFill>
              </a:rPr>
              <a:t>;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b</a:t>
            </a:r>
            <a:r>
              <a:rPr sz="3300" lang="en-US">
                <a:solidFill>
                  <a:srgbClr val="0070C0"/>
                </a:solidFill>
              </a:rPr>
              <a:t>l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n</a:t>
            </a:r>
            <a:r>
              <a:rPr sz="3300" lang="en-US">
                <a:solidFill>
                  <a:srgbClr val="0070C0"/>
                </a:solidFill>
              </a:rPr>
              <a:t>-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s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a</a:t>
            </a:r>
            <a:r>
              <a:rPr sz="3300" lang="en-US">
                <a:solidFill>
                  <a:srgbClr val="0070C0"/>
                </a:solidFill>
              </a:rPr>
              <a:t>b</a:t>
            </a:r>
            <a:r>
              <a:rPr sz="3300" lang="en-US">
                <a:solidFill>
                  <a:srgbClr val="0070C0"/>
                </a:solidFill>
              </a:rPr>
              <a:t>l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P</a:t>
            </a:r>
            <a:r>
              <a:rPr sz="3300" lang="en-US">
                <a:solidFill>
                  <a:srgbClr val="0070C0"/>
                </a:solidFill>
              </a:rPr>
              <a:t>r</a:t>
            </a:r>
            <a:r>
              <a:rPr sz="3300" lang="en-US">
                <a:solidFill>
                  <a:srgbClr val="0070C0"/>
                </a:solidFill>
              </a:rPr>
              <a:t>o</a:t>
            </a:r>
            <a:r>
              <a:rPr sz="3300" lang="en-US">
                <a:solidFill>
                  <a:srgbClr val="0070C0"/>
                </a:solidFill>
              </a:rPr>
              <a:t>d</a:t>
            </a:r>
            <a:r>
              <a:rPr sz="3300" lang="en-US">
                <a:solidFill>
                  <a:srgbClr val="0070C0"/>
                </a:solidFill>
              </a:rPr>
              <a:t>u</a:t>
            </a:r>
            <a:r>
              <a:rPr sz="3300" lang="en-US">
                <a:solidFill>
                  <a:srgbClr val="0070C0"/>
                </a:solidFill>
              </a:rPr>
              <a:t>cts</a:t>
            </a:r>
            <a:r>
              <a:rPr sz="3300" lang="en-US">
                <a:solidFill>
                  <a:srgbClr val="0070C0"/>
                </a:solidFill>
              </a:rPr>
              <a:t>,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300" lang="en-US">
                <a:solidFill>
                  <a:srgbClr val="0070C0"/>
                </a:solidFill>
              </a:rPr>
              <a:t>e</a:t>
            </a:r>
            <a:r>
              <a:rPr sz="3300" lang="en-US">
                <a:solidFill>
                  <a:srgbClr val="0070C0"/>
                </a:solidFill>
              </a:rPr>
              <a:t>t</a:t>
            </a:r>
            <a:r>
              <a:rPr sz="3300" lang="en-US">
                <a:solidFill>
                  <a:srgbClr val="0070C0"/>
                </a:solidFill>
              </a:rPr>
              <a:t>c</a:t>
            </a:r>
            <a:r>
              <a:rPr sz="32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sz="3400" lang="en-US">
                <a:solidFill>
                  <a:srgbClr val="0070C0"/>
                </a:solidFill>
              </a:rPr>
              <a:t>T</a:t>
            </a:r>
            <a:r>
              <a:rPr sz="3400" lang="en-US">
                <a:solidFill>
                  <a:srgbClr val="0070C0"/>
                </a:solidFill>
              </a:rPr>
              <a:t>h</a:t>
            </a:r>
            <a:r>
              <a:rPr sz="3400" lang="en-US">
                <a:solidFill>
                  <a:srgbClr val="0070C0"/>
                </a:solidFill>
              </a:rPr>
              <a:t>e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c</a:t>
            </a:r>
            <a:r>
              <a:rPr sz="3400" lang="en-US">
                <a:solidFill>
                  <a:srgbClr val="0070C0"/>
                </a:solidFill>
              </a:rPr>
              <a:t>tors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q</a:t>
            </a:r>
            <a:r>
              <a:rPr sz="3400" lang="en-US">
                <a:solidFill>
                  <a:srgbClr val="0070C0"/>
                </a:solidFill>
              </a:rPr>
              <a:t>u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lity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o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i</a:t>
            </a:r>
            <a:r>
              <a:rPr sz="3400" lang="en-US">
                <a:solidFill>
                  <a:srgbClr val="0070C0"/>
                </a:solidFill>
              </a:rPr>
              <a:t>s</a:t>
            </a:r>
            <a:r>
              <a:rPr sz="3400" lang="en-US">
                <a:solidFill>
                  <a:srgbClr val="0070C0"/>
                </a:solidFill>
              </a:rPr>
              <a:t>h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w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s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o</a:t>
            </a:r>
            <a:r>
              <a:rPr sz="3400" lang="en-US">
                <a:solidFill>
                  <a:srgbClr val="0070C0"/>
                </a:solidFill>
              </a:rPr>
              <a:t>u</a:t>
            </a:r>
            <a:r>
              <a:rPr sz="3400" lang="en-US">
                <a:solidFill>
                  <a:srgbClr val="0070C0"/>
                </a:solidFill>
              </a:rPr>
              <a:t>n</a:t>
            </a:r>
            <a:r>
              <a:rPr sz="3400" lang="en-US">
                <a:solidFill>
                  <a:srgbClr val="0070C0"/>
                </a:solidFill>
              </a:rPr>
              <a:t>d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t</a:t>
            </a:r>
            <a:r>
              <a:rPr sz="3400" lang="en-US">
                <a:solidFill>
                  <a:srgbClr val="0070C0"/>
                </a:solidFill>
              </a:rPr>
              <a:t>o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g</a:t>
            </a:r>
            <a:r>
              <a:rPr sz="3400" lang="en-US">
                <a:solidFill>
                  <a:srgbClr val="0070C0"/>
                </a:solidFill>
              </a:rPr>
              <a:t>r</a:t>
            </a:r>
            <a:r>
              <a:rPr sz="3400" lang="en-US">
                <a:solidFill>
                  <a:srgbClr val="0070C0"/>
                </a:solidFill>
              </a:rPr>
              <a:t>e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t</a:t>
            </a:r>
            <a:r>
              <a:rPr sz="3400" lang="en-US">
                <a:solidFill>
                  <a:srgbClr val="0070C0"/>
                </a:solidFill>
              </a:rPr>
              <a:t>ly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e</a:t>
            </a:r>
            <a:r>
              <a:rPr sz="3400" lang="en-US">
                <a:solidFill>
                  <a:srgbClr val="0070C0"/>
                </a:solidFill>
              </a:rPr>
              <a:t>ct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the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p</a:t>
            </a:r>
            <a:r>
              <a:rPr sz="3400" lang="en-US">
                <a:solidFill>
                  <a:srgbClr val="0070C0"/>
                </a:solidFill>
              </a:rPr>
              <a:t>r</a:t>
            </a:r>
            <a:r>
              <a:rPr sz="3400" lang="en-US">
                <a:solidFill>
                  <a:srgbClr val="0070C0"/>
                </a:solidFill>
              </a:rPr>
              <a:t>ice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o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f</a:t>
            </a:r>
            <a:r>
              <a:rPr sz="3400" lang="en-US">
                <a:solidFill>
                  <a:srgbClr val="0070C0"/>
                </a:solidFill>
              </a:rPr>
              <a:t>i</a:t>
            </a:r>
            <a:r>
              <a:rPr sz="3400" lang="en-US">
                <a:solidFill>
                  <a:srgbClr val="0070C0"/>
                </a:solidFill>
              </a:rPr>
              <a:t>sh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p</a:t>
            </a:r>
            <a:r>
              <a:rPr sz="3400" lang="en-US">
                <a:solidFill>
                  <a:srgbClr val="0070C0"/>
                </a:solidFill>
              </a:rPr>
              <a:t>r</a:t>
            </a:r>
            <a:r>
              <a:rPr sz="3400" lang="en-US">
                <a:solidFill>
                  <a:srgbClr val="0070C0"/>
                </a:solidFill>
              </a:rPr>
              <a:t>o</a:t>
            </a:r>
            <a:r>
              <a:rPr sz="3400" lang="en-US">
                <a:solidFill>
                  <a:srgbClr val="0070C0"/>
                </a:solidFill>
              </a:rPr>
              <a:t>v</a:t>
            </a:r>
            <a:r>
              <a:rPr sz="3400" lang="en-US">
                <a:solidFill>
                  <a:srgbClr val="0070C0"/>
                </a:solidFill>
              </a:rPr>
              <a:t>i</a:t>
            </a:r>
            <a:r>
              <a:rPr sz="3400" lang="en-US">
                <a:solidFill>
                  <a:srgbClr val="0070C0"/>
                </a:solidFill>
              </a:rPr>
              <a:t>d</a:t>
            </a:r>
            <a:r>
              <a:rPr sz="3400" lang="en-US">
                <a:solidFill>
                  <a:srgbClr val="0070C0"/>
                </a:solidFill>
              </a:rPr>
              <a:t>e</a:t>
            </a:r>
            <a:r>
              <a:rPr sz="3400" lang="en-US">
                <a:solidFill>
                  <a:srgbClr val="0070C0"/>
                </a:solidFill>
              </a:rPr>
              <a:t>s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h</a:t>
            </a:r>
            <a:r>
              <a:rPr sz="3400" lang="en-US">
                <a:solidFill>
                  <a:srgbClr val="0070C0"/>
                </a:solidFill>
              </a:rPr>
              <a:t>i</a:t>
            </a:r>
            <a:r>
              <a:rPr sz="3400" lang="en-US">
                <a:solidFill>
                  <a:srgbClr val="0070C0"/>
                </a:solidFill>
              </a:rPr>
              <a:t>g</a:t>
            </a:r>
            <a:r>
              <a:rPr sz="3400" lang="en-US">
                <a:solidFill>
                  <a:srgbClr val="0070C0"/>
                </a:solidFill>
              </a:rPr>
              <a:t>h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d</a:t>
            </a:r>
            <a:r>
              <a:rPr sz="3400" lang="en-US">
                <a:solidFill>
                  <a:srgbClr val="0070C0"/>
                </a:solidFill>
              </a:rPr>
              <a:t>e</a:t>
            </a:r>
            <a:r>
              <a:rPr sz="3400" lang="en-US">
                <a:solidFill>
                  <a:srgbClr val="0070C0"/>
                </a:solidFill>
              </a:rPr>
              <a:t>mand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i</a:t>
            </a:r>
            <a:r>
              <a:rPr sz="3400" lang="en-US">
                <a:solidFill>
                  <a:srgbClr val="0070C0"/>
                </a:solidFill>
              </a:rPr>
              <a:t>n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t</a:t>
            </a:r>
            <a:r>
              <a:rPr sz="3400" lang="en-US">
                <a:solidFill>
                  <a:srgbClr val="0070C0"/>
                </a:solidFill>
              </a:rPr>
              <a:t>he</a:t>
            </a:r>
            <a:r>
              <a:rPr sz="3400" lang="en-US">
                <a:solidFill>
                  <a:srgbClr val="0070C0"/>
                </a:solidFill>
              </a:rPr>
              <a:t> </a:t>
            </a:r>
            <a:r>
              <a:rPr sz="3400" lang="en-US">
                <a:solidFill>
                  <a:srgbClr val="0070C0"/>
                </a:solidFill>
              </a:rPr>
              <a:t>m</a:t>
            </a:r>
            <a:r>
              <a:rPr sz="3400" lang="en-US">
                <a:solidFill>
                  <a:srgbClr val="0070C0"/>
                </a:solidFill>
              </a:rPr>
              <a:t>a</a:t>
            </a:r>
            <a:r>
              <a:rPr sz="3400" lang="en-US">
                <a:solidFill>
                  <a:srgbClr val="0070C0"/>
                </a:solidFill>
              </a:rPr>
              <a:t>r</a:t>
            </a:r>
            <a:r>
              <a:rPr sz="3400" lang="en-US">
                <a:solidFill>
                  <a:srgbClr val="0070C0"/>
                </a:solidFill>
              </a:rPr>
              <a:t>ket</a:t>
            </a:r>
            <a:r>
              <a:rPr sz="3400" lang="en-US">
                <a:solidFill>
                  <a:srgbClr val="0070C0"/>
                </a:solidFill>
              </a:rPr>
              <a:t>.</a:t>
            </a:r>
            <a:r>
              <a:rPr sz="3300" lang="en-US">
                <a:solidFill>
                  <a:srgbClr val="0070C0"/>
                </a:solidFill>
              </a:rPr>
              <a:t> </a:t>
            </a:r>
            <a:r>
              <a:rPr sz="3100" lang="en-US">
                <a:solidFill>
                  <a:srgbClr val="0070C0"/>
                </a:solidFill>
              </a:rPr>
              <a:t> 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 txBox="1"/>
          <p:nvPr/>
        </p:nvSpPr>
        <p:spPr>
          <a:xfrm>
            <a:off x="1536344" y="1275775"/>
            <a:ext cx="6375972" cy="5120640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umers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referred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p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rchase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g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quality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u</a:t>
            </a:r>
            <a:r>
              <a:rPr sz="2800" lang="en-US">
                <a:solidFill>
                  <a:srgbClr val="0070C0"/>
                </a:solidFill>
              </a:rPr>
              <a:t>re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he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ealth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fety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c</a:t>
            </a:r>
            <a:r>
              <a:rPr sz="2800" lang="en-US">
                <a:solidFill>
                  <a:srgbClr val="0070C0"/>
                </a:solidFill>
              </a:rPr>
              <a:t>tion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n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d</a:t>
            </a:r>
            <a:r>
              <a:rPr sz="2800" lang="en-US">
                <a:solidFill>
                  <a:srgbClr val="0070C0"/>
                </a:solidFill>
              </a:rPr>
              <a:t>s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o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t</a:t>
            </a:r>
            <a:r>
              <a:rPr sz="2800" lang="en-US">
                <a:solidFill>
                  <a:srgbClr val="0070C0"/>
                </a:solidFill>
              </a:rPr>
              <a:t>h</a:t>
            </a:r>
            <a:r>
              <a:rPr sz="2800" lang="en-US">
                <a:solidFill>
                  <a:srgbClr val="0070C0"/>
                </a:solidFill>
              </a:rPr>
              <a:t>e</a:t>
            </a:r>
            <a:r>
              <a:rPr sz="2800" lang="en-US">
                <a:solidFill>
                  <a:srgbClr val="0070C0"/>
                </a:solidFill>
              </a:rPr>
              <a:t>i</a:t>
            </a:r>
            <a:r>
              <a:rPr sz="2800" lang="en-US">
                <a:solidFill>
                  <a:srgbClr val="0070C0"/>
                </a:solidFill>
              </a:rPr>
              <a:t>r</a:t>
            </a:r>
            <a:r>
              <a:rPr sz="2800" lang="en-US">
                <a:solidFill>
                  <a:srgbClr val="0070C0"/>
                </a:solidFill>
              </a:rPr>
              <a:t> </a:t>
            </a:r>
            <a:r>
              <a:rPr sz="2800" lang="en-US">
                <a:solidFill>
                  <a:srgbClr val="0070C0"/>
                </a:solidFill>
              </a:rPr>
              <a:t>f</a:t>
            </a:r>
            <a:r>
              <a:rPr sz="2800" lang="en-US">
                <a:solidFill>
                  <a:srgbClr val="0070C0"/>
                </a:solidFill>
              </a:rPr>
              <a:t>a</a:t>
            </a:r>
            <a:r>
              <a:rPr sz="2800" lang="en-US">
                <a:solidFill>
                  <a:srgbClr val="0070C0"/>
                </a:solidFill>
              </a:rPr>
              <a:t>m</a:t>
            </a:r>
            <a:r>
              <a:rPr sz="2800" lang="en-US">
                <a:solidFill>
                  <a:srgbClr val="0070C0"/>
                </a:solidFill>
              </a:rPr>
              <a:t>ilies</a:t>
            </a:r>
            <a:r>
              <a:rPr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nditions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ctors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bute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the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rket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rice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k</a:t>
            </a:r>
            <a:r>
              <a:rPr altLang="en-US" sz="2800" lang="en-US">
                <a:solidFill>
                  <a:srgbClr val="0070C0"/>
                </a:solidFill>
              </a:rPr>
              <a:t>ely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ring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ather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ause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x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ely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sitive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ther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 txBox="1"/>
          <p:nvPr/>
        </p:nvSpPr>
        <p:spPr>
          <a:xfrm>
            <a:off x="1489592" y="802796"/>
            <a:ext cx="5975931" cy="5539740"/>
          </a:xfrm>
          <a:prstGeom prst="rect"/>
        </p:spPr>
        <p:txBody>
          <a:bodyPr rtlCol="0" wrap="square">
            <a:spAutoFit/>
          </a:bodyPr>
          <a:p>
            <a:r>
              <a:rPr altLang="en-US" sz="2800" lang="en-US">
                <a:solidFill>
                  <a:srgbClr val="0070C0"/>
                </a:solidFill>
              </a:rPr>
              <a:t>•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portant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k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lt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r>
              <a:rPr altLang="en-US" sz="2800" lang="en-US">
                <a:solidFill>
                  <a:srgbClr val="0070C0"/>
                </a:solidFill>
              </a:rPr>
              <a:t>•</a:t>
            </a:r>
            <a:r>
              <a:rPr altLang="en-US" sz="2800" lang="en-US">
                <a:solidFill>
                  <a:srgbClr val="0070C0"/>
                </a:solidFill>
              </a:rPr>
              <a:t>Q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and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ces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are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Strom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q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es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ther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r>
              <a:rPr altLang="en-US" sz="2800" lang="en-US">
                <a:solidFill>
                  <a:srgbClr val="0070C0"/>
                </a:solidFill>
              </a:rPr>
              <a:t>•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ble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Condition</a:t>
            </a:r>
            <a:r>
              <a:rPr altLang="en-US" sz="2800" lang="en-US">
                <a:solidFill>
                  <a:srgbClr val="0070C0"/>
                </a:solidFill>
              </a:rPr>
              <a:t>,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ken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k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time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iod</a:t>
            </a:r>
            <a:r>
              <a:rPr altLang="en-US" sz="2800" lang="en-US">
                <a:solidFill>
                  <a:srgbClr val="0070C0"/>
                </a:solidFill>
              </a:rPr>
              <a:t>,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ed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rice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 txBox="1"/>
          <p:nvPr/>
        </p:nvSpPr>
        <p:spPr>
          <a:xfrm>
            <a:off x="1004302" y="520330"/>
            <a:ext cx="6816235" cy="5539740"/>
          </a:xfrm>
          <a:prstGeom prst="rect"/>
        </p:spPr>
        <p:txBody>
          <a:bodyPr rtlCol="0" wrap="square">
            <a:spAutoFit/>
          </a:bodyPr>
          <a:p>
            <a:r>
              <a:rPr altLang="en-US" sz="2800" lang="en-US">
                <a:solidFill>
                  <a:srgbClr val="0070C0"/>
                </a:solidFill>
              </a:rPr>
              <a:t>•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ficant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arket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ice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,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,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x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,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j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nding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ors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x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  <a:p>
            <a:r>
              <a:rPr altLang="en-US" sz="2800" lang="en-US">
                <a:solidFill>
                  <a:srgbClr val="0070C0"/>
                </a:solidFill>
              </a:rPr>
              <a:t>•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tion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arket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ice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m</a:t>
            </a:r>
            <a:r>
              <a:rPr altLang="en-US" sz="2800" lang="en-US">
                <a:solidFill>
                  <a:srgbClr val="0070C0"/>
                </a:solidFill>
              </a:rPr>
              <a:t>an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b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l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ter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v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ment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w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ch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g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ly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a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ct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r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d</a:t>
            </a:r>
            <a:r>
              <a:rPr altLang="en-US" sz="2800" lang="en-US">
                <a:solidFill>
                  <a:srgbClr val="0070C0"/>
                </a:solidFill>
              </a:rPr>
              <a:t>u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t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n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o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f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h</a:t>
            </a:r>
            <a:r>
              <a:rPr altLang="en-US" sz="2800" lang="en-US">
                <a:solidFill>
                  <a:srgbClr val="0070C0"/>
                </a:solidFill>
              </a:rPr>
              <a:t> </a:t>
            </a:r>
            <a:r>
              <a:rPr altLang="en-US" sz="2800" lang="en-US">
                <a:solidFill>
                  <a:srgbClr val="0070C0"/>
                </a:solidFill>
              </a:rPr>
              <a:t>s</a:t>
            </a:r>
            <a:r>
              <a:rPr altLang="en-US" sz="2800" lang="en-US">
                <a:solidFill>
                  <a:srgbClr val="0070C0"/>
                </a:solidFill>
              </a:rPr>
              <a:t>p</a:t>
            </a:r>
            <a:r>
              <a:rPr altLang="en-US" sz="2800" lang="en-US">
                <a:solidFill>
                  <a:srgbClr val="0070C0"/>
                </a:solidFill>
              </a:rPr>
              <a:t>e</a:t>
            </a:r>
            <a:r>
              <a:rPr altLang="en-US" sz="2800" lang="en-US">
                <a:solidFill>
                  <a:srgbClr val="0070C0"/>
                </a:solidFill>
              </a:rPr>
              <a:t>c</a:t>
            </a:r>
            <a:r>
              <a:rPr altLang="en-US" sz="2800" lang="en-US">
                <a:solidFill>
                  <a:srgbClr val="0070C0"/>
                </a:solidFill>
              </a:rPr>
              <a:t>i</a:t>
            </a:r>
            <a:r>
              <a:rPr altLang="en-US" sz="2800" lang="en-US">
                <a:solidFill>
                  <a:srgbClr val="0070C0"/>
                </a:solidFill>
              </a:rPr>
              <a:t>es</a:t>
            </a:r>
            <a:r>
              <a:rPr altLang="en-US" sz="2800" lang="en-US">
                <a:solidFill>
                  <a:srgbClr val="0070C0"/>
                </a:solidFill>
              </a:rPr>
              <a:t>.</a:t>
            </a:r>
            <a:endParaRPr sz="28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 txBox="1"/>
          <p:nvPr/>
        </p:nvSpPr>
        <p:spPr>
          <a:xfrm>
            <a:off x="3006253" y="3219450"/>
            <a:ext cx="3728542" cy="8153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b="1" sz="4800" lang="en-US">
                <a:solidFill>
                  <a:srgbClr val="0070C0"/>
                </a:solidFill>
              </a:rPr>
              <a:t>T</a:t>
            </a:r>
            <a:r>
              <a:rPr b="1" sz="4800" lang="en-US">
                <a:solidFill>
                  <a:srgbClr val="0070C0"/>
                </a:solidFill>
              </a:rPr>
              <a:t>H</a:t>
            </a:r>
            <a:r>
              <a:rPr b="1" sz="4800" lang="en-US">
                <a:solidFill>
                  <a:srgbClr val="0070C0"/>
                </a:solidFill>
              </a:rPr>
              <a:t>ANK</a:t>
            </a:r>
            <a:r>
              <a:rPr b="1" sz="4800" lang="en-US">
                <a:solidFill>
                  <a:srgbClr val="0070C0"/>
                </a:solidFill>
              </a:rPr>
              <a:t> </a:t>
            </a:r>
            <a:r>
              <a:rPr b="1" sz="4800" lang="en-US">
                <a:solidFill>
                  <a:srgbClr val="0070C0"/>
                </a:solidFill>
              </a:rPr>
              <a:t>Y</a:t>
            </a:r>
            <a:r>
              <a:rPr b="1" sz="4800" lang="en-US">
                <a:solidFill>
                  <a:srgbClr val="0070C0"/>
                </a:solidFill>
              </a:rPr>
              <a:t>O</a:t>
            </a:r>
            <a:r>
              <a:rPr b="1" sz="4800" lang="en-US">
                <a:solidFill>
                  <a:srgbClr val="0070C0"/>
                </a:solidFill>
              </a:rPr>
              <a:t>U</a:t>
            </a:r>
            <a:endParaRPr sz="4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Lenovo K10a40</dc:creator>
  <dcterms:created xsi:type="dcterms:W3CDTF">2015-05-10T02:30:45Z</dcterms:created>
  <dcterms:modified xsi:type="dcterms:W3CDTF">2020-07-04T10:33:15Z</dcterms:modified>
</cp:coreProperties>
</file>