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88551-E57A-8043-8482-E5249B2B4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2615B8-F9D4-1F4D-BA5B-8705CB398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C44E6-42A3-E445-B5C4-FDD73C392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DF7D-7B1E-0242-99F8-85220C3FCE2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D0F03-3EDF-7949-B9F4-49E1364D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1FDB9-FFD1-544D-AC46-FC30082F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772-F2A7-F741-BF28-7AB71511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8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829C-1156-994E-AABC-A0F3A7AF0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3C326-4D5D-F346-A4F1-B7330A689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9E124-4137-0B4A-B431-AB8C0432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DF7D-7B1E-0242-99F8-85220C3FCE2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E8AA0-9787-B549-9CB2-9476B1D8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3BB3C-EFAF-E146-9478-3A12958E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772-F2A7-F741-BF28-7AB71511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4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30E06F-A436-AD45-8977-EE06ED4D7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C0C6A-2039-C846-A29D-7BDED3442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D36E0-B2A8-E44E-A8E8-40FAA3385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DF7D-7B1E-0242-99F8-85220C3FCE2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49F74-18BC-FE4A-8909-75BA1C133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42573-5E43-B04B-8F31-FEFAB05F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772-F2A7-F741-BF28-7AB71511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5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60FF-EB5B-0F4A-BF41-5D7041AA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C1D65-5552-8A43-BD8D-CD5504C62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63D50-A53C-DC49-AA7F-5F013399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DF7D-7B1E-0242-99F8-85220C3FCE2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4F614-FCA8-1942-A836-0C19B4D2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D9C4A-B9CB-4447-B465-397C6291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772-F2A7-F741-BF28-7AB71511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D9701-BB38-DD40-9021-B0EEF5605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7C3FB-CC0F-9F46-9FA7-CC2E9AC0B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3D8D7-1901-5C4D-B842-9ACF61860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DF7D-7B1E-0242-99F8-85220C3FCE2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BFE74-F630-DD4B-B94E-66CC729F5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E0CF2-F4A6-9C41-9D51-75EA579C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772-F2A7-F741-BF28-7AB71511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D6D5-0381-0D45-B73F-64292809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9522D-48E9-F54B-BC98-E706AADFB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8FEE6-72D4-404F-B1AC-79BBE969C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00A2D-9AFB-854E-B8D5-FCC1CDDA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DF7D-7B1E-0242-99F8-85220C3FCE2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D8D7E-4689-A04F-AB42-10CDD193B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69F18-7709-8F40-93D9-9253983B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772-F2A7-F741-BF28-7AB71511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FEEF-A719-1748-91E1-1E2F80D0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A470B-9592-7D42-9335-A98B5218A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E3EE3-E98C-784C-AAFD-2D4B4D547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3EADF-3211-F64D-96A9-84811A6F8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BA8A2-4D3F-0641-804A-294F355726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F7B107-1DF1-4E44-A861-E2C45202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DF7D-7B1E-0242-99F8-85220C3FCE2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F318D-04FF-3744-8069-90AFE921C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049E7-8516-E347-BF20-F59239E9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772-F2A7-F741-BF28-7AB71511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0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EA0B-8933-2249-A6F6-8666D5094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15FE5E-2AB1-6E48-A742-F1D200172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DF7D-7B1E-0242-99F8-85220C3FCE2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FB807-4A9F-5D4D-896B-1685D2916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867EC-3AAC-BE47-93CA-C7C3B5BF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772-F2A7-F741-BF28-7AB71511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6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194AD5-4EF0-5A4E-BA78-6DE26668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DF7D-7B1E-0242-99F8-85220C3FCE2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ADB845-77F6-DB44-8A03-67F4FF10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851D6-3ED5-574D-B8C6-8CE99F39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772-F2A7-F741-BF28-7AB71511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3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17147-DF23-D442-B2B4-B868742B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65F08-07A7-6E42-98E9-2AE52B371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0E004-3840-BD41-863C-5F988AF59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9D88C-7BA0-7849-9BA4-CFB73BD0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DF7D-7B1E-0242-99F8-85220C3FCE2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D7FC8-DEC0-6B42-8034-15F19FD2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6D051-B704-E94D-95C8-A62224EA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772-F2A7-F741-BF28-7AB71511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9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A6B5B-2FCF-934A-AA53-865CCCA1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4A57C-0B81-E545-8B23-045AEC4CE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58B70-FA0F-B34D-A369-9F9EA6FFD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DC90C-E198-364E-92A4-F443F3545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DF7D-7B1E-0242-99F8-85220C3FCE2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4853A-1CC0-594A-BB08-C181605A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2B9B1-B95A-5046-9CA1-6B735C5B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9C772-F2A7-F741-BF28-7AB71511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8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3F367E-63DF-6846-92E9-35DD8F3D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726B3-1D35-9A42-80ED-1B560BE60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CED44-09C6-5446-A7D8-377E57328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4DF7D-7B1E-0242-99F8-85220C3FCE20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597ED-3D7A-2A44-A0CE-55E1437A9F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ABD6E-6A19-C14B-83D6-E9FB6C720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9C772-F2A7-F741-BF28-7AB71511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8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B2551-820A-334D-B977-F119FD2B7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1946C5-F065-D449-A063-FA5D6D354E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86AA8FB-E39F-0F47-9B58-6265A12E6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36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1E41-6F7C-A443-A99A-C2CE58BA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BB43F81-6255-DC43-BA52-4391D40ED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0099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5D642-0009-964C-9AD9-AA5BCB69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2C6BBCA-27B3-8C4B-B550-355DDF654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3" y="0"/>
            <a:ext cx="12297833" cy="6858000"/>
          </a:xfrm>
        </p:spPr>
      </p:pic>
    </p:spTree>
    <p:extLst>
      <p:ext uri="{BB962C8B-B14F-4D97-AF65-F5344CB8AC3E}">
        <p14:creationId xmlns:p14="http://schemas.microsoft.com/office/powerpoint/2010/main" val="2873172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63FD-9189-DE46-B8DF-E8BE04F21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7BDE514-95B5-7846-947B-2DDC499D7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33"/>
            <a:ext cx="12192000" cy="6752167"/>
          </a:xfrm>
        </p:spPr>
      </p:pic>
    </p:spTree>
    <p:extLst>
      <p:ext uri="{BB962C8B-B14F-4D97-AF65-F5344CB8AC3E}">
        <p14:creationId xmlns:p14="http://schemas.microsoft.com/office/powerpoint/2010/main" val="2356322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FD94-255A-EE40-B9CB-BE3433CC0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403EA34-5AC4-FE40-A31C-DC86EDB77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432072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16F74-68BD-A141-A5C9-8D2C313F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20DE3CA-E802-144C-BE41-62AAD7854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16449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4AB9-6400-3948-9C88-348CEA88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64BAFD-BF43-E348-AF02-088AE5E82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625195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ABC97-479D-2B45-B4AB-0A7FED3AE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CB10328-73AD-4244-AC3E-254EABEF3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339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62C4-212E-C54E-9FBC-B4CE7FBB8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581DFDB-4713-EA45-925A-32104CB8D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569156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340F-C281-0847-BB91-D79E0F1E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C11F0E8-B4EB-4F40-9128-8C2ECB883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14681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BFE-7E6C-6147-8DD0-775B0CF9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AAFA7B4-E170-8A47-8DD4-FE8FD07AC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6048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68184-EDE9-BF4D-BCA4-4F0BE3BE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7FD49A5-CDB0-F04F-9BF9-B503BA234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81899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C9A96-240F-5040-9E51-F2ECFC81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10C6091-399B-5B4B-A598-CE0714391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1443280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B0017-6156-984C-AA6E-7A7015B19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903EC6-B2FB-3A42-845B-589413F11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814009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DB75-F3ED-1645-867C-DB6F86F6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AE9515-95C4-6244-8B27-F536AADB6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86784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AA13A-F2EA-6646-988F-E5A2843D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E4B5550-D1CC-B54E-B13B-947643CD0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290474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5FFF3-93EC-0548-9301-D941B452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52AB8D4-C409-0F4D-880D-45FC02C41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78944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2A4E-2ADC-4246-B6B7-90246DB4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73578A4-15B6-054B-B32B-C67D4E31C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089445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40ED5-30A8-1D49-9BC9-0649340D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A8DFBC-9D14-E947-A98D-20F8CCA3D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84846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E9265-B145-1D49-830A-57F695E60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2A5FCB-1C1F-8145-B171-00984A4C2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748750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742E2-A19C-664B-861E-9926ECF7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3411F3-3943-644F-89DF-E1082903C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92107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0D905-1EA0-0A4C-9166-269BB4FF7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3AE9E6A-A62B-F641-B190-D02855EB6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379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061F4-B1CF-AE4E-9F1E-0D8DCAAFB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ADA2AA4-02B8-9442-BE99-9DDB7D1C7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08202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F48C-5D2F-D947-A130-809F5C5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83AA420-26CA-5A46-8DF3-AA20D0925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00759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BCD3D-B682-1149-B4F5-FE2157726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6E5F0D-A945-CC4D-B90F-3936762A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28074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9E64-52F0-D442-BF57-CFBF69CC9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E1B25A1-9017-F04E-8EC8-808B8AE19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653998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9E35-08BA-5540-A184-34F0558C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71A623-B5BE-F74A-A01E-8784947F6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589524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5A4F9-09DE-7042-9358-FD49FAC6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1E3A38-CE4D-1945-B9FF-D030E4397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96455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45D79-C077-5B4F-8FC4-CBE655FF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F1AB357-6F48-CF45-AB1B-9C80D953B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26215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945F8-EECA-8B48-901B-5E8CC1C8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C895B73-F4D9-CD4D-94C5-76AE5E8F6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95088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3FB2-6547-7842-B0EA-A92A22B5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6B9353-3925-3B40-AB03-E2FE56405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89653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41EED-6BC5-C54D-9E6D-AF27B0E14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ADA13D-7609-3241-BB80-118FEF489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89105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037F8-8297-314B-A854-60AAB880C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CD201EA-81DF-2D4C-8702-CB604A9FD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63547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CE4D4-5852-6045-A23A-45A4C563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87B171-0970-264F-88D5-C169F3DB2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44934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BD55-DFA8-EC40-901B-670F290B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C51D33-0693-2445-9E08-9A5B43B57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958012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8C1AF-4128-6848-8D9A-F324F469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7D195D-78B8-E64A-AA67-E7C8F8AF4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17251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Guest User</cp:lastModifiedBy>
  <cp:revision>3</cp:revision>
  <dcterms:created xsi:type="dcterms:W3CDTF">2020-09-04T08:05:31Z</dcterms:created>
  <dcterms:modified xsi:type="dcterms:W3CDTF">2023-12-15T05:22:48Z</dcterms:modified>
</cp:coreProperties>
</file>