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18EAC-3240-B6ED-F50C-6C982421E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F98C91-BCBF-852E-4574-EDC5B31F9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3488BE-08DC-7E48-FC81-FD55072E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6586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594360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Presented  by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k.Sridhar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47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1D592-FEA0-8737-C741-ABB7BFF8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768610-3FC7-4C3F-14F6-4373210F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11" y="160734"/>
            <a:ext cx="11888391" cy="6697266"/>
          </a:xfrm>
        </p:spPr>
      </p:pic>
    </p:spTree>
    <p:extLst>
      <p:ext uri="{BB962C8B-B14F-4D97-AF65-F5344CB8AC3E}">
        <p14:creationId xmlns:p14="http://schemas.microsoft.com/office/powerpoint/2010/main" xmlns="" val="22170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A05E1-0C94-4868-6302-1480E310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68B701-B4B5-27B0-068F-02F8BFBD3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75048"/>
            <a:ext cx="11912203" cy="6301978"/>
          </a:xfrm>
        </p:spPr>
      </p:pic>
    </p:spTree>
    <p:extLst>
      <p:ext uri="{BB962C8B-B14F-4D97-AF65-F5344CB8AC3E}">
        <p14:creationId xmlns:p14="http://schemas.microsoft.com/office/powerpoint/2010/main" xmlns="" val="50061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FB00A-6826-1402-0469-CAD0D6D9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0400247-BD1E-4A20-D96C-0525C30A8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53641"/>
            <a:ext cx="12031987" cy="5947172"/>
          </a:xfrm>
        </p:spPr>
      </p:pic>
    </p:spTree>
    <p:extLst>
      <p:ext uri="{BB962C8B-B14F-4D97-AF65-F5344CB8AC3E}">
        <p14:creationId xmlns:p14="http://schemas.microsoft.com/office/powerpoint/2010/main" xmlns="" val="272957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919F4-48D2-4EA2-936B-044C07EE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8CCE56-4E87-123F-523F-8A7967A42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79" y="500064"/>
            <a:ext cx="11715751" cy="6357937"/>
          </a:xfrm>
        </p:spPr>
      </p:pic>
    </p:spTree>
    <p:extLst>
      <p:ext uri="{BB962C8B-B14F-4D97-AF65-F5344CB8AC3E}">
        <p14:creationId xmlns:p14="http://schemas.microsoft.com/office/powerpoint/2010/main" xmlns="" val="77970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A039A-9DDE-B412-C964-6F3227F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AD354B-2E5A-C95A-00C2-F784DC76A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6" y="178594"/>
            <a:ext cx="11269265" cy="6679406"/>
          </a:xfrm>
        </p:spPr>
      </p:pic>
    </p:spTree>
    <p:extLst>
      <p:ext uri="{BB962C8B-B14F-4D97-AF65-F5344CB8AC3E}">
        <p14:creationId xmlns:p14="http://schemas.microsoft.com/office/powerpoint/2010/main" xmlns="" val="5621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21019-5EFD-4024-E4F8-F8E5F325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FCF3EB8-C8BA-EEFB-EF7F-AF3C443C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71" y="303610"/>
            <a:ext cx="11640736" cy="6554391"/>
          </a:xfrm>
        </p:spPr>
      </p:pic>
    </p:spTree>
    <p:extLst>
      <p:ext uri="{BB962C8B-B14F-4D97-AF65-F5344CB8AC3E}">
        <p14:creationId xmlns:p14="http://schemas.microsoft.com/office/powerpoint/2010/main" xmlns="" val="203759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4279D-1AA9-13DA-D2C3-B46130C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F0C62E3-0BDE-956D-1EE9-ED61F0EE3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54898"/>
            <a:ext cx="12531329" cy="6803102"/>
          </a:xfrm>
        </p:spPr>
      </p:pic>
    </p:spTree>
    <p:extLst>
      <p:ext uri="{BB962C8B-B14F-4D97-AF65-F5344CB8AC3E}">
        <p14:creationId xmlns:p14="http://schemas.microsoft.com/office/powerpoint/2010/main" xmlns="" val="97015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EFD73-6141-7FEA-999A-3BDA7063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D83E7AE-C4D7-A4CA-E4FA-DC3EAA1CD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"/>
            <a:ext cx="12039600" cy="6629396"/>
          </a:xfrm>
        </p:spPr>
      </p:pic>
    </p:spTree>
    <p:extLst>
      <p:ext uri="{BB962C8B-B14F-4D97-AF65-F5344CB8AC3E}">
        <p14:creationId xmlns:p14="http://schemas.microsoft.com/office/powerpoint/2010/main" xmlns="" val="335821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5249B-ADCE-E1BF-9C06-A7C21D39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D81946-329D-6FFC-05E3-B96E52D6B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4" y="0"/>
            <a:ext cx="11959828" cy="6643688"/>
          </a:xfrm>
        </p:spPr>
      </p:pic>
    </p:spTree>
    <p:extLst>
      <p:ext uri="{BB962C8B-B14F-4D97-AF65-F5344CB8AC3E}">
        <p14:creationId xmlns:p14="http://schemas.microsoft.com/office/powerpoint/2010/main" xmlns="" val="389668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5CCD4-FE5E-88F7-DAF5-E50FB17F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45FD063-E9B0-BB0A-C917-618ACF626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43" y="4"/>
            <a:ext cx="12019359" cy="6857996"/>
          </a:xfrm>
        </p:spPr>
      </p:pic>
    </p:spTree>
    <p:extLst>
      <p:ext uri="{BB962C8B-B14F-4D97-AF65-F5344CB8AC3E}">
        <p14:creationId xmlns:p14="http://schemas.microsoft.com/office/powerpoint/2010/main" xmlns="" val="30638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49680-F73F-4B7E-57F7-4AECCBD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B2AE64D-928D-CDAB-CBE4-2A0188A7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5" y="357192"/>
            <a:ext cx="11680032" cy="6500811"/>
          </a:xfrm>
        </p:spPr>
      </p:pic>
    </p:spTree>
    <p:extLst>
      <p:ext uri="{BB962C8B-B14F-4D97-AF65-F5344CB8AC3E}">
        <p14:creationId xmlns:p14="http://schemas.microsoft.com/office/powerpoint/2010/main" xmlns="" val="1734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B1183-E6B5-BFB8-553B-2FFFA2A2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31D761-F978-E48B-93E1-2E81CB19F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46484"/>
            <a:ext cx="12028147" cy="5573316"/>
          </a:xfrm>
        </p:spPr>
      </p:pic>
    </p:spTree>
    <p:extLst>
      <p:ext uri="{BB962C8B-B14F-4D97-AF65-F5344CB8AC3E}">
        <p14:creationId xmlns:p14="http://schemas.microsoft.com/office/powerpoint/2010/main" xmlns="" val="101877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BB639-35D2-C32A-0A2B-9CF9CEDF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8B5919-DB1D-A05C-B220-82C9F74D5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32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50400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7A030-634D-7F4E-6E8C-858A3C1F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CBEF25A-5372-4927-1E5C-E55DBFA40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7" y="0"/>
            <a:ext cx="11872503" cy="6858000"/>
          </a:xfrm>
        </p:spPr>
      </p:pic>
    </p:spTree>
    <p:extLst>
      <p:ext uri="{BB962C8B-B14F-4D97-AF65-F5344CB8AC3E}">
        <p14:creationId xmlns:p14="http://schemas.microsoft.com/office/powerpoint/2010/main" xmlns="" val="676020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</TotalTime>
  <Words>4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sridhar.kamathamu@gmail.com</dc:creator>
  <cp:lastModifiedBy>Admin</cp:lastModifiedBy>
  <cp:revision>7</cp:revision>
  <dcterms:created xsi:type="dcterms:W3CDTF">2024-06-22T04:41:29Z</dcterms:created>
  <dcterms:modified xsi:type="dcterms:W3CDTF">2024-06-21T13:08:48Z</dcterms:modified>
</cp:coreProperties>
</file>