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tableStyles" Target="tableStyles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0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6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59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0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2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0" y="291690"/>
            <a:ext cx="8741353" cy="6566310"/>
          </a:xfrm>
          <a:prstGeom prst="rect"/>
        </p:spPr>
      </p:pic>
      <p:sp>
        <p:nvSpPr>
          <p:cNvPr id="1048649" name=""/>
          <p:cNvSpPr txBox="1"/>
          <p:nvPr/>
        </p:nvSpPr>
        <p:spPr>
          <a:xfrm>
            <a:off x="5504057" y="4671519"/>
            <a:ext cx="2858030" cy="1869440"/>
          </a:xfrm>
          <a:prstGeom prst="rect"/>
          <a:solidFill>
            <a:srgbClr val="FFFFFF"/>
          </a:solidFill>
          <a:ln>
            <a:solidFill>
              <a:srgbClr val="FFCB00"/>
            </a:solidFill>
            <a:prstDash val="solid"/>
          </a:ln>
        </p:spPr>
        <p:txBody>
          <a:bodyPr rtlCol="0" wrap="square">
            <a:spAutoFit/>
          </a:bodyPr>
          <a:p>
            <a:r>
              <a:rPr b="1" sz="3000" lang="en-US">
                <a:solidFill>
                  <a:srgbClr val="00B0F0"/>
                </a:solidFill>
              </a:rPr>
              <a:t>P</a:t>
            </a:r>
            <a:r>
              <a:rPr b="1" sz="3000" lang="en-US">
                <a:solidFill>
                  <a:srgbClr val="00B0F0"/>
                </a:solidFill>
              </a:rPr>
              <a:t>r</a:t>
            </a:r>
            <a:r>
              <a:rPr b="1" sz="3000" lang="en-US">
                <a:solidFill>
                  <a:srgbClr val="00B0F0"/>
                </a:solidFill>
              </a:rPr>
              <a:t>e</a:t>
            </a:r>
            <a:r>
              <a:rPr b="1" sz="3000" lang="en-US">
                <a:solidFill>
                  <a:srgbClr val="00B0F0"/>
                </a:solidFill>
              </a:rPr>
              <a:t>s</a:t>
            </a:r>
            <a:r>
              <a:rPr b="1" sz="3000" lang="en-US">
                <a:solidFill>
                  <a:srgbClr val="00B0F0"/>
                </a:solidFill>
              </a:rPr>
              <a:t>e</a:t>
            </a:r>
            <a:r>
              <a:rPr b="1" sz="3000" lang="en-US">
                <a:solidFill>
                  <a:srgbClr val="00B0F0"/>
                </a:solidFill>
              </a:rPr>
              <a:t>ntat</a:t>
            </a:r>
            <a:r>
              <a:rPr b="1" sz="3000" lang="en-US">
                <a:solidFill>
                  <a:srgbClr val="00B0F0"/>
                </a:solidFill>
              </a:rPr>
              <a:t>ion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b</a:t>
            </a:r>
            <a:r>
              <a:rPr b="1" sz="3000" lang="en-US">
                <a:solidFill>
                  <a:srgbClr val="00B0F0"/>
                </a:solidFill>
              </a:rPr>
              <a:t>y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endParaRPr b="1" sz="3000" lang="en-US">
              <a:solidFill>
                <a:srgbClr val="00B0F0"/>
              </a:solidFill>
            </a:endParaRPr>
          </a:p>
          <a:p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G</a:t>
            </a:r>
            <a:r>
              <a:rPr b="1" sz="3000" lang="en-US">
                <a:solidFill>
                  <a:srgbClr val="00B0F0"/>
                </a:solidFill>
              </a:rPr>
              <a:t>.</a:t>
            </a:r>
            <a:r>
              <a:rPr b="1" sz="3000" lang="en-US">
                <a:solidFill>
                  <a:srgbClr val="00B0F0"/>
                </a:solidFill>
              </a:rPr>
              <a:t>S</a:t>
            </a:r>
            <a:r>
              <a:rPr b="1" sz="3000" lang="en-US">
                <a:solidFill>
                  <a:srgbClr val="00B0F0"/>
                </a:solidFill>
              </a:rPr>
              <a:t>r</a:t>
            </a:r>
            <a:r>
              <a:rPr b="1" sz="3000" lang="en-US">
                <a:solidFill>
                  <a:srgbClr val="00B0F0"/>
                </a:solidFill>
              </a:rPr>
              <a:t>e</a:t>
            </a:r>
            <a:r>
              <a:rPr b="1" sz="3000" lang="en-US">
                <a:solidFill>
                  <a:srgbClr val="00B0F0"/>
                </a:solidFill>
              </a:rPr>
              <a:t>e</a:t>
            </a:r>
            <a:r>
              <a:rPr b="1" sz="3000" lang="en-US">
                <a:solidFill>
                  <a:srgbClr val="00B0F0"/>
                </a:solidFill>
              </a:rPr>
              <a:t>k</a:t>
            </a:r>
            <a:r>
              <a:rPr b="1" sz="3000" lang="en-US">
                <a:solidFill>
                  <a:srgbClr val="00B0F0"/>
                </a:solidFill>
              </a:rPr>
              <a:t>a</a:t>
            </a:r>
            <a:r>
              <a:rPr b="1" sz="3000" lang="en-US">
                <a:solidFill>
                  <a:srgbClr val="00B0F0"/>
                </a:solidFill>
              </a:rPr>
              <a:t>n</a:t>
            </a:r>
            <a:r>
              <a:rPr b="1" sz="3000" lang="en-US">
                <a:solidFill>
                  <a:srgbClr val="00B0F0"/>
                </a:solidFill>
              </a:rPr>
              <a:t>t</a:t>
            </a:r>
            <a:r>
              <a:rPr b="1" sz="3000" lang="en-US">
                <a:solidFill>
                  <a:srgbClr val="00B0F0"/>
                </a:solidFill>
              </a:rPr>
              <a:t>h</a:t>
            </a:r>
            <a:r>
              <a:rPr b="1" sz="3000" lang="en-US">
                <a:solidFill>
                  <a:srgbClr val="00B0F0"/>
                </a:solidFill>
              </a:rPr>
              <a:t>a</a:t>
            </a:r>
            <a:endParaRPr b="1" sz="3000" lang="en-US">
              <a:solidFill>
                <a:srgbClr val="00B0F0"/>
              </a:solidFill>
            </a:endParaRPr>
          </a:p>
          <a:p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L</a:t>
            </a:r>
            <a:r>
              <a:rPr b="1" sz="3000" lang="en-US">
                <a:solidFill>
                  <a:srgbClr val="00B0F0"/>
                </a:solidFill>
              </a:rPr>
              <a:t>e</a:t>
            </a:r>
            <a:r>
              <a:rPr b="1" sz="3000" lang="en-US">
                <a:solidFill>
                  <a:srgbClr val="00B0F0"/>
                </a:solidFill>
              </a:rPr>
              <a:t>c</a:t>
            </a:r>
            <a:r>
              <a:rPr b="1" sz="3000" lang="en-US">
                <a:solidFill>
                  <a:srgbClr val="00B0F0"/>
                </a:solidFill>
              </a:rPr>
              <a:t>t</a:t>
            </a:r>
            <a:r>
              <a:rPr b="1" sz="3000" lang="en-US">
                <a:solidFill>
                  <a:srgbClr val="00B0F0"/>
                </a:solidFill>
              </a:rPr>
              <a:t>ure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i</a:t>
            </a:r>
            <a:r>
              <a:rPr b="1" sz="3000" lang="en-US">
                <a:solidFill>
                  <a:srgbClr val="00B0F0"/>
                </a:solidFill>
              </a:rPr>
              <a:t>n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D</a:t>
            </a:r>
            <a:r>
              <a:rPr b="1" sz="3000" lang="en-US">
                <a:solidFill>
                  <a:srgbClr val="00B0F0"/>
                </a:solidFill>
              </a:rPr>
              <a:t>N</a:t>
            </a:r>
            <a:r>
              <a:rPr b="1" sz="3000" lang="en-US">
                <a:solidFill>
                  <a:srgbClr val="00B0F0"/>
                </a:solidFill>
              </a:rPr>
              <a:t>R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College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r>
              <a:rPr b="1" sz="3000" lang="en-US">
                <a:solidFill>
                  <a:srgbClr val="00B0F0"/>
                </a:solidFill>
              </a:rPr>
              <a:t> </a:t>
            </a:r>
            <a:endParaRPr b="1" sz="3000" lang="en-US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75346" y="152385"/>
            <a:ext cx="8793307" cy="6553229"/>
          </a:xfrm>
          <a:prstGeom prst="rect"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8738" y="178546"/>
            <a:ext cx="8546523" cy="6500908"/>
          </a:xfrm>
          <a:prstGeom prst="rect"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2761" y="204706"/>
            <a:ext cx="8598478" cy="6448587"/>
          </a:xfrm>
          <a:prstGeom prst="rect"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55863" y="185086"/>
            <a:ext cx="8832273" cy="6487828"/>
          </a:xfrm>
          <a:prstGeom prst="rect"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2761" y="191626"/>
            <a:ext cx="8598478" cy="6474747"/>
          </a:xfrm>
          <a:prstGeom prst="rect"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9772" y="198166"/>
            <a:ext cx="8624455" cy="6461667"/>
          </a:xfrm>
          <a:prstGeom prst="rect"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7301" y="172005"/>
            <a:ext cx="8689398" cy="6513989"/>
          </a:xfrm>
          <a:prstGeom prst="rect"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2244" y="139305"/>
            <a:ext cx="8559511" cy="6579390"/>
          </a:xfrm>
          <a:prstGeom prst="rect"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59772" y="126225"/>
            <a:ext cx="8624455" cy="6605550"/>
          </a:xfrm>
          <a:prstGeom prst="rect"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6784" y="106604"/>
            <a:ext cx="8650432" cy="6644791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"/>
          <p:cNvSpPr>
            <a:spLocks noGrp="1"/>
          </p:cNvSpPr>
          <p:nvPr>
            <p:ph type="ctrTitle"/>
          </p:nvPr>
        </p:nvSpPr>
        <p:spPr/>
        <p:txBody>
          <a:bodyPr/>
          <a:p>
            <a:endParaRPr lang="en-US"/>
          </a:p>
        </p:txBody>
      </p:sp>
      <p:sp>
        <p:nvSpPr>
          <p:cNvPr id="1048648" name=""/>
          <p:cNvSpPr>
            <a:spLocks noGrp="1"/>
          </p:cNvSpPr>
          <p:nvPr>
            <p:ph type="subTitle" idx="1"/>
          </p:nvPr>
        </p:nvSpPr>
        <p:spPr/>
        <p:txBody>
          <a:bodyPr/>
          <a:p>
            <a:endParaRPr lang="en-US"/>
          </a:p>
        </p:txBody>
      </p:sp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3795" y="132765"/>
            <a:ext cx="8676409" cy="6592470"/>
          </a:xfrm>
          <a:prstGeom prst="rect"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0807" y="178546"/>
            <a:ext cx="8702386" cy="6500908"/>
          </a:xfrm>
          <a:prstGeom prst="rect"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1840" y="80443"/>
            <a:ext cx="8780319" cy="6697113"/>
          </a:xfrm>
          <a:prstGeom prst="rect"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312" y="100064"/>
            <a:ext cx="8715375" cy="6657871"/>
          </a:xfrm>
          <a:prstGeom prst="rect"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68852" y="119684"/>
            <a:ext cx="8806296" cy="6618631"/>
          </a:xfrm>
          <a:prstGeom prst="rect"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6784" y="302809"/>
            <a:ext cx="8650432" cy="6252382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79255" y="355130"/>
            <a:ext cx="8585490" cy="614774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46784" y="158925"/>
            <a:ext cx="8650432" cy="6540149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33795" y="139305"/>
            <a:ext cx="8676409" cy="6579390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2244" y="145845"/>
            <a:ext cx="8559511" cy="6566310"/>
          </a:xfrm>
          <a:prstGeom prst="rect"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4312" y="113144"/>
            <a:ext cx="8715375" cy="6631711"/>
          </a:xfrm>
          <a:prstGeom prst="rect"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98738" y="230867"/>
            <a:ext cx="8546523" cy="6396266"/>
          </a:xfrm>
          <a:prstGeom prst="rect"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07818" y="113144"/>
            <a:ext cx="8728364" cy="6631711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Lenovo K10a40</dc:creator>
  <dcterms:created xsi:type="dcterms:W3CDTF">2015-05-11T22:30:45Z</dcterms:created>
  <dcterms:modified xsi:type="dcterms:W3CDTF">2021-04-27T09:13:53Z</dcterms:modified>
</cp:coreProperties>
</file>