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15A09-FA4D-F144-BD19-980F4FFBA8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Marine Aquarium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9DCC18-D389-EA4F-90C2-E6AD812F8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/>
              <a:t>                         </a:t>
            </a:r>
            <a:r>
              <a:rPr lang="en-US" b="1">
                <a:solidFill>
                  <a:srgbClr val="C00000"/>
                </a:solidFill>
              </a:rPr>
              <a:t>Presentation by </a:t>
            </a:r>
          </a:p>
          <a:p>
            <a:r>
              <a:rPr lang="en-US" b="1">
                <a:solidFill>
                  <a:srgbClr val="C00000"/>
                </a:solidFill>
              </a:rPr>
              <a:t>                            G.Sreekantha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0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B9BB3-FA92-3149-AC5A-C475F21D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Water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28E89-1C65-7643-9C17-BCEB94B83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Water quality monitoring is mandatory for successful marine aquarium Keeping.</a:t>
            </a:r>
          </a:p>
          <a:p>
            <a:r>
              <a:rPr lang="en-US">
                <a:solidFill>
                  <a:schemeClr val="bg1"/>
                </a:solidFill>
              </a:rPr>
              <a:t>Salinity should be maintained between 28 &amp; 35 PPT.</a:t>
            </a:r>
          </a:p>
        </p:txBody>
      </p:sp>
    </p:spTree>
    <p:extLst>
      <p:ext uri="{BB962C8B-B14F-4D97-AF65-F5344CB8AC3E}">
        <p14:creationId xmlns:p14="http://schemas.microsoft.com/office/powerpoint/2010/main" val="22167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3EE62-0472-1141-9285-7FC9E0B54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Acclimatization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0F896-C64C-6842-8A14-BA8C31613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Acclimatization is a process that performed while adding a new marine  life to an aquarium.</a:t>
            </a:r>
          </a:p>
          <a:p>
            <a:r>
              <a:rPr lang="en-US">
                <a:solidFill>
                  <a:schemeClr val="bg1"/>
                </a:solidFill>
              </a:rPr>
              <a:t>Acclimatization is mandatory for invertebrates like Sea Anemones and Corals which lack Osmoregulation.</a:t>
            </a:r>
          </a:p>
        </p:txBody>
      </p:sp>
    </p:spTree>
    <p:extLst>
      <p:ext uri="{BB962C8B-B14F-4D97-AF65-F5344CB8AC3E}">
        <p14:creationId xmlns:p14="http://schemas.microsoft.com/office/powerpoint/2010/main" val="2150918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52BCE-9928-8648-8AAF-4DD1B8190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Water exchange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DF167-0278-A449-9783-B19974E09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Water exchange is used to maintain calcium carbonate Alkalinity and Magnesium which are rapidly depleted in a reef aquarium.</a:t>
            </a:r>
          </a:p>
          <a:p>
            <a:r>
              <a:rPr lang="en-US">
                <a:solidFill>
                  <a:schemeClr val="bg1"/>
                </a:solidFill>
              </a:rPr>
              <a:t>Water change helps to remove the toxic substances and the environment healthy.</a:t>
            </a:r>
          </a:p>
        </p:txBody>
      </p:sp>
    </p:spTree>
    <p:extLst>
      <p:ext uri="{BB962C8B-B14F-4D97-AF65-F5344CB8AC3E}">
        <p14:creationId xmlns:p14="http://schemas.microsoft.com/office/powerpoint/2010/main" val="3353803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310F-109C-7F4A-AD4F-03B6ACE02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b="1">
                <a:solidFill>
                  <a:srgbClr val="C00000"/>
                </a:solidFill>
              </a:rPr>
              <a:t>                  Thank  you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2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660A4-A141-C345-BD47-B7E12439E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5381212-FA3B-F24D-BFF9-B03036980B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7180"/>
            <a:ext cx="12191999" cy="6630820"/>
          </a:xfrm>
        </p:spPr>
      </p:pic>
    </p:spTree>
    <p:extLst>
      <p:ext uri="{BB962C8B-B14F-4D97-AF65-F5344CB8AC3E}">
        <p14:creationId xmlns:p14="http://schemas.microsoft.com/office/powerpoint/2010/main" val="65505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6F056-7E4E-9E49-B3D0-4D4D09190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691A7D5-49AE-6348-986C-D6E812DC6A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4768" y="795130"/>
            <a:ext cx="10832871" cy="5444352"/>
          </a:xfrm>
        </p:spPr>
      </p:pic>
    </p:spTree>
    <p:extLst>
      <p:ext uri="{BB962C8B-B14F-4D97-AF65-F5344CB8AC3E}">
        <p14:creationId xmlns:p14="http://schemas.microsoft.com/office/powerpoint/2010/main" val="201063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DB7A4-00A6-8C45-81AE-A4F209384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69901-6D89-0743-B5E6-CBD3061CA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Marine aquarium is an aquarium in which marine plants and animals are kept </a:t>
            </a:r>
          </a:p>
          <a:p>
            <a:r>
              <a:rPr lang="en-US">
                <a:solidFill>
                  <a:schemeClr val="bg1"/>
                </a:solidFill>
              </a:rPr>
              <a:t>Marine fish keeping in difference from Freshwater Counterpart because of the fundamental differences in the Constitution of salt water and the resulting differences in the adoption of its in habitats.</a:t>
            </a:r>
          </a:p>
          <a:p>
            <a:r>
              <a:rPr lang="en-US">
                <a:solidFill>
                  <a:schemeClr val="bg1"/>
                </a:solidFill>
              </a:rPr>
              <a:t>The first salt water tanks used were Venetian glass jars Where Romans kept anemones outdoors.</a:t>
            </a:r>
          </a:p>
        </p:txBody>
      </p:sp>
    </p:spTree>
    <p:extLst>
      <p:ext uri="{BB962C8B-B14F-4D97-AF65-F5344CB8AC3E}">
        <p14:creationId xmlns:p14="http://schemas.microsoft.com/office/powerpoint/2010/main" val="153646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67706-B812-3747-B259-BAD234707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Tropical Marine Aquarium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23A81-7911-3148-B875-86F109CBD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This is the Common type of Aquarium.</a:t>
            </a:r>
          </a:p>
          <a:p>
            <a:r>
              <a:rPr lang="en-US">
                <a:solidFill>
                  <a:schemeClr val="bg1"/>
                </a:solidFill>
              </a:rPr>
              <a:t>It houses Marine animals from tropical Climates.</a:t>
            </a:r>
          </a:p>
          <a:p>
            <a:r>
              <a:rPr lang="en-US">
                <a:solidFill>
                  <a:schemeClr val="bg1"/>
                </a:solidFill>
              </a:rPr>
              <a:t>The temperature to be maintained is between 24 and 28°C.</a:t>
            </a:r>
          </a:p>
          <a:p>
            <a:r>
              <a:rPr lang="en-US" b="1">
                <a:solidFill>
                  <a:schemeClr val="bg1"/>
                </a:solidFill>
              </a:rPr>
              <a:t>Eg:</a:t>
            </a:r>
            <a:r>
              <a:rPr lang="en-US">
                <a:solidFill>
                  <a:schemeClr val="bg1"/>
                </a:solidFill>
              </a:rPr>
              <a:t>Tropical reef tanks,fish – only- tanks.Live for these aquariums are acquired through Commercial means.</a:t>
            </a: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340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C9660-1C55-AA48-BA8F-419383F63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Temperature (Cold water) Marine Aquarium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7EABA-F824-6143-A6A1-F8D6ED1DA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It holds the fish of temperature Climate.</a:t>
            </a:r>
            <a:endParaRPr lang="en-US">
              <a:solidFill>
                <a:schemeClr val="bg1"/>
              </a:solidFill>
            </a:endParaRPr>
          </a:p>
          <a:p>
            <a:r>
              <a:rPr lang="en-US" b="1">
                <a:solidFill>
                  <a:schemeClr val="bg1"/>
                </a:solidFill>
              </a:rPr>
              <a:t>Temperature is to be maintained at 24°C.</a:t>
            </a:r>
          </a:p>
          <a:p>
            <a:r>
              <a:rPr lang="en-US" b="1">
                <a:solidFill>
                  <a:schemeClr val="bg1"/>
                </a:solidFill>
              </a:rPr>
              <a:t>Colourful Species like ornate  clown fish,blennies and Sea Anemones are some of the inhabitants.</a:t>
            </a:r>
          </a:p>
          <a:p>
            <a:pPr marL="0" indent="0">
              <a:buNone/>
            </a:pP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016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9FEC0-58EB-824C-BEA1-65A979570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Live rock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98FC5-4315-0144-A335-5223A44C1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It is composed of lime stone and  decomposing coral Skelton covered with beneficial algal Coralline &amp; Tiny Vertebrates &amp; bacteria.</a:t>
            </a:r>
          </a:p>
          <a:p>
            <a:r>
              <a:rPr lang="en-US">
                <a:solidFill>
                  <a:schemeClr val="bg1"/>
                </a:solidFill>
              </a:rPr>
              <a:t>Live rock acts as buffer to maintain sea PH at 8.0 – 8.3 in the aquarium Live rock has acod  neutralizing Capacity. </a:t>
            </a: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02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EF58A-B85D-8640-8EA2-3AD0C16D3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00000"/>
                </a:solidFill>
              </a:rPr>
              <a:t>FIlteration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EDC0D-3420-1D4D-8CD0-12528974E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Marine aquarium needs a complex filtration requirements compared to most Freshwater aquariums.</a:t>
            </a:r>
          </a:p>
          <a:p>
            <a:r>
              <a:rPr lang="en-US">
                <a:solidFill>
                  <a:schemeClr val="bg1"/>
                </a:solidFill>
              </a:rPr>
              <a:t>Wet and dry filters and protein skimmers are used to remove organic Compound before their degradation.</a:t>
            </a:r>
          </a:p>
          <a:p>
            <a:pPr marL="0" indent="0">
              <a:buNone/>
            </a:pP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72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2348A-892F-3F4A-8000-0A4F9D97B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Lighting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9A9D5-78E4-544E-B5C3-35D0D08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Regular Cyclical lighting is used in  aquarium to stimulante day and night.</a:t>
            </a:r>
          </a:p>
          <a:p>
            <a:r>
              <a:rPr lang="en-US">
                <a:solidFill>
                  <a:schemeClr val="bg1"/>
                </a:solidFill>
              </a:rPr>
              <a:t>Ligting provides security and enables rest to the In habitants.</a:t>
            </a:r>
          </a:p>
          <a:p>
            <a:r>
              <a:rPr lang="en-US">
                <a:solidFill>
                  <a:schemeClr val="bg1"/>
                </a:solidFill>
              </a:rPr>
              <a:t>High out put lighting is required for many invertebrates such as corals &amp; Anemones to survive.</a:t>
            </a:r>
          </a:p>
        </p:txBody>
      </p:sp>
    </p:spTree>
    <p:extLst>
      <p:ext uri="{BB962C8B-B14F-4D97-AF65-F5344CB8AC3E}">
        <p14:creationId xmlns:p14="http://schemas.microsoft.com/office/powerpoint/2010/main" val="284312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Circuit</vt:lpstr>
      <vt:lpstr>Marine Aquarium</vt:lpstr>
      <vt:lpstr>PowerPoint Presentation</vt:lpstr>
      <vt:lpstr>PowerPoint Presentation</vt:lpstr>
      <vt:lpstr>Introduction</vt:lpstr>
      <vt:lpstr>Tropical Marine Aquarium</vt:lpstr>
      <vt:lpstr>Temperature (Cold water) Marine Aquarium</vt:lpstr>
      <vt:lpstr>Live rock</vt:lpstr>
      <vt:lpstr>FIlteration</vt:lpstr>
      <vt:lpstr>Lighting</vt:lpstr>
      <vt:lpstr>Water testing</vt:lpstr>
      <vt:lpstr>Acclimatization</vt:lpstr>
      <vt:lpstr>Water exchange</vt:lpstr>
      <vt:lpstr>                         Thank 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Marine Aquarium</dc:title>
  <dc:creator>Unknown User</dc:creator>
  <cp:lastModifiedBy>Unknown User</cp:lastModifiedBy>
  <cp:revision>5</cp:revision>
  <dcterms:created xsi:type="dcterms:W3CDTF">2021-06-10T16:34:26Z</dcterms:created>
  <dcterms:modified xsi:type="dcterms:W3CDTF">2021-08-14T09:15:50Z</dcterms:modified>
</cp:coreProperties>
</file>