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6076950" cy="455295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488" y="-126"/>
      </p:cViewPr>
      <p:guideLst>
        <p:guide orient="horz" pos="1434"/>
        <p:guide pos="19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06258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24075" y="326707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Presentation by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K.Sridhar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4552950"/>
          <a:chOff x="0" y="0"/>
          <a:chExt cx="6076950" cy="4552950"/>
        </a:xfrm>
      </p:grpSpPr>
      <p:pic>
        <p:nvPicPr>
          <p:cNvPr id="2" name="Picture 4294967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0">
  <a:themeElements>
    <a:clrScheme name="Theme1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0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Custom</PresentationFormat>
  <Paragraphs>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Theme100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Admin</cp:lastModifiedBy>
  <cp:revision>1</cp:revision>
  <dcterms:created xsi:type="dcterms:W3CDTF">2024-06-22T08:51:53Z</dcterms:created>
  <dcterms:modified xsi:type="dcterms:W3CDTF">2024-06-22T08:54:12Z</dcterms:modified>
</cp:coreProperties>
</file>