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AB9F-3E85-9E4E-83DB-64FB767CF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915AE-AD35-654A-B568-641F64FC2B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83B892-1F85-F043-B18C-056354FE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0" y="-1190786"/>
            <a:ext cx="12858749" cy="752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DF1A-19FF-6B43-92A7-6E1DCB2C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A37EE3-DE89-084F-A9CC-E0AA4CB5C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5016" y="0"/>
            <a:ext cx="12501563" cy="7447359"/>
          </a:xfrm>
        </p:spPr>
      </p:pic>
    </p:spTree>
    <p:extLst>
      <p:ext uri="{BB962C8B-B14F-4D97-AF65-F5344CB8AC3E}">
        <p14:creationId xmlns:p14="http://schemas.microsoft.com/office/powerpoint/2010/main" val="332720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7E9B2-0617-A948-92FD-E95C615F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80A353-6BDC-3345-8792-80A726500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96515"/>
            <a:ext cx="12192000" cy="7768828"/>
          </a:xfrm>
        </p:spPr>
      </p:pic>
    </p:spTree>
    <p:extLst>
      <p:ext uri="{BB962C8B-B14F-4D97-AF65-F5344CB8AC3E}">
        <p14:creationId xmlns:p14="http://schemas.microsoft.com/office/powerpoint/2010/main" val="121656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7D03-2547-AC45-8626-22471DD5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FB4D69-303D-4344-A59B-0313C68EE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0734" y="0"/>
            <a:ext cx="12352733" cy="6983015"/>
          </a:xfrm>
        </p:spPr>
      </p:pic>
    </p:spTree>
    <p:extLst>
      <p:ext uri="{BB962C8B-B14F-4D97-AF65-F5344CB8AC3E}">
        <p14:creationId xmlns:p14="http://schemas.microsoft.com/office/powerpoint/2010/main" val="270468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ABBA-5C36-704F-A6C9-FEC521E7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9024B4-7945-7741-970F-79FF6FF64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21469"/>
            <a:ext cx="12192000" cy="7375922"/>
          </a:xfrm>
        </p:spPr>
      </p:pic>
    </p:spTree>
    <p:extLst>
      <p:ext uri="{BB962C8B-B14F-4D97-AF65-F5344CB8AC3E}">
        <p14:creationId xmlns:p14="http://schemas.microsoft.com/office/powerpoint/2010/main" val="226472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A151-10F5-834F-B974-9B077D25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602AE7-F8F2-2742-BE96-B4F0619A7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5" y="1"/>
            <a:ext cx="12334875" cy="7125890"/>
          </a:xfrm>
        </p:spPr>
      </p:pic>
    </p:spTree>
    <p:extLst>
      <p:ext uri="{BB962C8B-B14F-4D97-AF65-F5344CB8AC3E}">
        <p14:creationId xmlns:p14="http://schemas.microsoft.com/office/powerpoint/2010/main" val="318358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0F16-84A2-B649-BB8C-3DF3834B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FA381F-1A29-A34F-AADA-58A597BEA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5" y="1"/>
            <a:ext cx="12334875" cy="7054452"/>
          </a:xfrm>
        </p:spPr>
      </p:pic>
    </p:spTree>
    <p:extLst>
      <p:ext uri="{BB962C8B-B14F-4D97-AF65-F5344CB8AC3E}">
        <p14:creationId xmlns:p14="http://schemas.microsoft.com/office/powerpoint/2010/main" val="64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442B-0D46-EA41-9808-3F2EDE06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A427E9-8CCB-5E42-8672-0D90C4B5F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10766"/>
            <a:ext cx="12358688" cy="7608093"/>
          </a:xfrm>
        </p:spPr>
      </p:pic>
    </p:spTree>
    <p:extLst>
      <p:ext uri="{BB962C8B-B14F-4D97-AF65-F5344CB8AC3E}">
        <p14:creationId xmlns:p14="http://schemas.microsoft.com/office/powerpoint/2010/main" val="384965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C0FC-9E89-5245-8F22-4DFC813D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B408B7-178E-6945-9EE8-86A1043FE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0828" y="0"/>
            <a:ext cx="13549312" cy="8057357"/>
          </a:xfrm>
        </p:spPr>
      </p:pic>
    </p:spTree>
    <p:extLst>
      <p:ext uri="{BB962C8B-B14F-4D97-AF65-F5344CB8AC3E}">
        <p14:creationId xmlns:p14="http://schemas.microsoft.com/office/powerpoint/2010/main" val="398409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A46A-F5C1-0F40-BF94-3066A7B0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51F957-EB4F-F043-AB25-BDF8D682C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340202"/>
          </a:xfrm>
        </p:spPr>
      </p:pic>
    </p:spTree>
    <p:extLst>
      <p:ext uri="{BB962C8B-B14F-4D97-AF65-F5344CB8AC3E}">
        <p14:creationId xmlns:p14="http://schemas.microsoft.com/office/powerpoint/2010/main" val="186823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4324-E07C-7842-B992-58414D53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5CD30D-058F-E447-B0CB-EFFDE9CCB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340828" cy="7108031"/>
          </a:xfrm>
        </p:spPr>
      </p:pic>
    </p:spTree>
    <p:extLst>
      <p:ext uri="{BB962C8B-B14F-4D97-AF65-F5344CB8AC3E}">
        <p14:creationId xmlns:p14="http://schemas.microsoft.com/office/powerpoint/2010/main" val="301459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0F2D5-33A1-9240-B1B4-5B08E57F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51477-CC2A-9248-B0D5-C883DEE80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75047"/>
            <a:ext cx="12394406" cy="7447360"/>
          </a:xfrm>
        </p:spPr>
      </p:pic>
    </p:spTree>
    <p:extLst>
      <p:ext uri="{BB962C8B-B14F-4D97-AF65-F5344CB8AC3E}">
        <p14:creationId xmlns:p14="http://schemas.microsoft.com/office/powerpoint/2010/main" val="866590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36BB-8701-344A-A872-B4A648C1A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F09DE2-F504-7442-AC21-3B1B3EFB4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322968" cy="7358062"/>
          </a:xfrm>
        </p:spPr>
      </p:pic>
    </p:spTree>
    <p:extLst>
      <p:ext uri="{BB962C8B-B14F-4D97-AF65-F5344CB8AC3E}">
        <p14:creationId xmlns:p14="http://schemas.microsoft.com/office/powerpoint/2010/main" val="1656285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2EFD-1E59-5949-95A7-3A7CF2E1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CE2F52-9FD0-5F4C-B94C-FAA1A5D1E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5016" y="-160734"/>
            <a:ext cx="12465844" cy="7697390"/>
          </a:xfrm>
        </p:spPr>
      </p:pic>
    </p:spTree>
    <p:extLst>
      <p:ext uri="{BB962C8B-B14F-4D97-AF65-F5344CB8AC3E}">
        <p14:creationId xmlns:p14="http://schemas.microsoft.com/office/powerpoint/2010/main" val="4103695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D72D-D73C-A94C-84A5-551A4FE4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CFC609-2071-5243-AB7D-C6DED1194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42875"/>
            <a:ext cx="12192000" cy="7983141"/>
          </a:xfrm>
        </p:spPr>
      </p:pic>
    </p:spTree>
    <p:extLst>
      <p:ext uri="{BB962C8B-B14F-4D97-AF65-F5344CB8AC3E}">
        <p14:creationId xmlns:p14="http://schemas.microsoft.com/office/powerpoint/2010/main" val="287876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47C72-346C-5441-A4A0-11F0BC36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95143C-F428-EF41-B74A-B1C6B18F8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6453" y="-160734"/>
            <a:ext cx="12388453" cy="7304484"/>
          </a:xfrm>
        </p:spPr>
      </p:pic>
    </p:spTree>
    <p:extLst>
      <p:ext uri="{BB962C8B-B14F-4D97-AF65-F5344CB8AC3E}">
        <p14:creationId xmlns:p14="http://schemas.microsoft.com/office/powerpoint/2010/main" val="206853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42D8-2DB2-914B-8C09-13AA0454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CD79FC9-5AB0-9D42-8F77-3FEB78F71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47" y="-160733"/>
            <a:ext cx="11823471" cy="7858124"/>
          </a:xfrm>
        </p:spPr>
      </p:pic>
    </p:spTree>
    <p:extLst>
      <p:ext uri="{BB962C8B-B14F-4D97-AF65-F5344CB8AC3E}">
        <p14:creationId xmlns:p14="http://schemas.microsoft.com/office/powerpoint/2010/main" val="864903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F1D4-859B-024C-86AC-C8BE1C0C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50CC59-5E5C-3743-8B9D-BDE2D54B3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4" y="0"/>
            <a:ext cx="12334874" cy="7215187"/>
          </a:xfrm>
        </p:spPr>
      </p:pic>
    </p:spTree>
    <p:extLst>
      <p:ext uri="{BB962C8B-B14F-4D97-AF65-F5344CB8AC3E}">
        <p14:creationId xmlns:p14="http://schemas.microsoft.com/office/powerpoint/2010/main" val="3045244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192F-BF28-154B-ADFB-3425EC40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9F03F7-8C04-3B4E-8C7B-A914A25C8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60858" y="-35719"/>
            <a:ext cx="13519546" cy="7250905"/>
          </a:xfrm>
        </p:spPr>
      </p:pic>
    </p:spTree>
    <p:extLst>
      <p:ext uri="{BB962C8B-B14F-4D97-AF65-F5344CB8AC3E}">
        <p14:creationId xmlns:p14="http://schemas.microsoft.com/office/powerpoint/2010/main" val="193156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7B20-9C84-F14F-B9E7-D6CA3462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2C663B-E9A4-5749-95F8-A81C58299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22969" cy="7500937"/>
          </a:xfrm>
        </p:spPr>
      </p:pic>
    </p:spTree>
    <p:extLst>
      <p:ext uri="{BB962C8B-B14F-4D97-AF65-F5344CB8AC3E}">
        <p14:creationId xmlns:p14="http://schemas.microsoft.com/office/powerpoint/2010/main" val="1964337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BDA2-6D5C-EA4C-9097-7F1BE93B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8E0254-2F37-774B-8263-534B9E6E6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16" y="0"/>
            <a:ext cx="11843352" cy="7500937"/>
          </a:xfrm>
        </p:spPr>
      </p:pic>
    </p:spTree>
    <p:extLst>
      <p:ext uri="{BB962C8B-B14F-4D97-AF65-F5344CB8AC3E}">
        <p14:creationId xmlns:p14="http://schemas.microsoft.com/office/powerpoint/2010/main" val="194686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9F3D-75B1-C649-8E9D-1EA59598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4512CF-73B7-FB4E-AE87-5C604A159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17922"/>
            <a:ext cx="12376547" cy="7643813"/>
          </a:xfrm>
        </p:spPr>
      </p:pic>
    </p:spTree>
    <p:extLst>
      <p:ext uri="{BB962C8B-B14F-4D97-AF65-F5344CB8AC3E}">
        <p14:creationId xmlns:p14="http://schemas.microsoft.com/office/powerpoint/2010/main" val="91437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2962-3E81-F74E-B02E-F2E25371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453DC3-AE60-594E-B82D-A1BFBBEAF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8733"/>
          </a:xfrm>
        </p:spPr>
      </p:pic>
    </p:spTree>
    <p:extLst>
      <p:ext uri="{BB962C8B-B14F-4D97-AF65-F5344CB8AC3E}">
        <p14:creationId xmlns:p14="http://schemas.microsoft.com/office/powerpoint/2010/main" val="1592414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1E26-6C66-3F41-AF39-7B98707F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524B78-2F33-C143-A3ED-F7C312837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15187"/>
          </a:xfrm>
        </p:spPr>
      </p:pic>
    </p:spTree>
    <p:extLst>
      <p:ext uri="{BB962C8B-B14F-4D97-AF65-F5344CB8AC3E}">
        <p14:creationId xmlns:p14="http://schemas.microsoft.com/office/powerpoint/2010/main" val="4097856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900C-3C0A-864D-A050-D7077624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0116D9-8557-D747-8B44-98A195FA9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8594"/>
            <a:ext cx="12192000" cy="7090171"/>
          </a:xfrm>
        </p:spPr>
      </p:pic>
    </p:spTree>
    <p:extLst>
      <p:ext uri="{BB962C8B-B14F-4D97-AF65-F5344CB8AC3E}">
        <p14:creationId xmlns:p14="http://schemas.microsoft.com/office/powerpoint/2010/main" val="1647314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9631-E2CD-3E44-8B04-0EA711A5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6D601B-5DF6-6140-B5C3-B2D84DE73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22969" cy="7250905"/>
          </a:xfrm>
        </p:spPr>
      </p:pic>
    </p:spTree>
    <p:extLst>
      <p:ext uri="{BB962C8B-B14F-4D97-AF65-F5344CB8AC3E}">
        <p14:creationId xmlns:p14="http://schemas.microsoft.com/office/powerpoint/2010/main" val="2528691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8B11-45D5-A448-89A5-077C7492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6093C3-A2CA-2B45-B38B-CE51A9640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7286624"/>
          </a:xfrm>
        </p:spPr>
      </p:pic>
    </p:spTree>
    <p:extLst>
      <p:ext uri="{BB962C8B-B14F-4D97-AF65-F5344CB8AC3E}">
        <p14:creationId xmlns:p14="http://schemas.microsoft.com/office/powerpoint/2010/main" val="1254182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D657-71F6-8249-935C-FD4C7661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6A4A4-3BEC-0741-BA6C-9FDA32B34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0733" y="-267891"/>
            <a:ext cx="12211886" cy="7608094"/>
          </a:xfrm>
        </p:spPr>
      </p:pic>
    </p:spTree>
    <p:extLst>
      <p:ext uri="{BB962C8B-B14F-4D97-AF65-F5344CB8AC3E}">
        <p14:creationId xmlns:p14="http://schemas.microsoft.com/office/powerpoint/2010/main" val="2143134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80D6-08FE-6F43-BB9D-46CB5174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C5C943-0E4F-4242-BEF4-1A01D0969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13"/>
            <a:ext cx="12191999" cy="7393782"/>
          </a:xfrm>
        </p:spPr>
      </p:pic>
    </p:spTree>
    <p:extLst>
      <p:ext uri="{BB962C8B-B14F-4D97-AF65-F5344CB8AC3E}">
        <p14:creationId xmlns:p14="http://schemas.microsoft.com/office/powerpoint/2010/main" val="1917260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E986-778A-604F-B1F8-3AEDE795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44B82F-94C7-E14A-B392-CB33CAA62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8594"/>
            <a:ext cx="12192000" cy="7429500"/>
          </a:xfrm>
        </p:spPr>
      </p:pic>
    </p:spTree>
    <p:extLst>
      <p:ext uri="{BB962C8B-B14F-4D97-AF65-F5344CB8AC3E}">
        <p14:creationId xmlns:p14="http://schemas.microsoft.com/office/powerpoint/2010/main" val="2114977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4206-AD8D-9042-B689-9A377E44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BCCA26-EEE5-F648-AF37-FDF4C83C8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53" y="-607219"/>
            <a:ext cx="11766297" cy="7875985"/>
          </a:xfrm>
        </p:spPr>
      </p:pic>
    </p:spTree>
    <p:extLst>
      <p:ext uri="{BB962C8B-B14F-4D97-AF65-F5344CB8AC3E}">
        <p14:creationId xmlns:p14="http://schemas.microsoft.com/office/powerpoint/2010/main" val="110604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C69D-A4F4-C24E-9D13-1F43A782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97544C-A5D3-E54A-AF7B-BB99860A3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946547"/>
            <a:ext cx="12191999" cy="9322593"/>
          </a:xfrm>
        </p:spPr>
      </p:pic>
    </p:spTree>
    <p:extLst>
      <p:ext uri="{BB962C8B-B14F-4D97-AF65-F5344CB8AC3E}">
        <p14:creationId xmlns:p14="http://schemas.microsoft.com/office/powerpoint/2010/main" val="368249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D5AF-8347-E647-9C4E-1CD70C04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CC4625-E420-E84A-AB2D-7B8705190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7715249"/>
          </a:xfrm>
        </p:spPr>
      </p:pic>
    </p:spTree>
    <p:extLst>
      <p:ext uri="{BB962C8B-B14F-4D97-AF65-F5344CB8AC3E}">
        <p14:creationId xmlns:p14="http://schemas.microsoft.com/office/powerpoint/2010/main" val="159855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6851-AF87-A74A-BA47-627FA3A4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8CCA64-686B-B242-B7F7-546F2A36C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286624"/>
          </a:xfrm>
        </p:spPr>
      </p:pic>
    </p:spTree>
    <p:extLst>
      <p:ext uri="{BB962C8B-B14F-4D97-AF65-F5344CB8AC3E}">
        <p14:creationId xmlns:p14="http://schemas.microsoft.com/office/powerpoint/2010/main" val="126257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01B8-7EB8-DD4B-9783-DB86497A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4261BF-9C14-EF4A-8C49-3DB62B052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6453" y="1"/>
            <a:ext cx="12388453" cy="7625952"/>
          </a:xfrm>
        </p:spPr>
      </p:pic>
    </p:spTree>
    <p:extLst>
      <p:ext uri="{BB962C8B-B14F-4D97-AF65-F5344CB8AC3E}">
        <p14:creationId xmlns:p14="http://schemas.microsoft.com/office/powerpoint/2010/main" val="424822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19C2-2177-B74F-A5E3-26626F30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EE791B-94F5-CE41-A01F-1214ED6C2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32171"/>
            <a:ext cx="12192000" cy="7500938"/>
          </a:xfrm>
        </p:spPr>
      </p:pic>
    </p:spTree>
    <p:extLst>
      <p:ext uri="{BB962C8B-B14F-4D97-AF65-F5344CB8AC3E}">
        <p14:creationId xmlns:p14="http://schemas.microsoft.com/office/powerpoint/2010/main" val="382186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82A4-5D9F-3249-BD0F-FB7D3EB3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1F8E76-C4A0-3641-A5D9-AF3FFAA15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5" y="1"/>
            <a:ext cx="12334875" cy="7161608"/>
          </a:xfrm>
        </p:spPr>
      </p:pic>
    </p:spTree>
    <p:extLst>
      <p:ext uri="{BB962C8B-B14F-4D97-AF65-F5344CB8AC3E}">
        <p14:creationId xmlns:p14="http://schemas.microsoft.com/office/powerpoint/2010/main" val="282300886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kamathamus@gmail.com</dc:creator>
  <cp:lastModifiedBy>sridhar.kamathamu@gmail.com</cp:lastModifiedBy>
  <cp:revision>8</cp:revision>
  <dcterms:created xsi:type="dcterms:W3CDTF">2021-05-06T13:07:29Z</dcterms:created>
  <dcterms:modified xsi:type="dcterms:W3CDTF">2024-06-11T10:49:05Z</dcterms:modified>
</cp:coreProperties>
</file>