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5" r:id="rId25"/>
    <p:sldId id="286" r:id="rId26"/>
    <p:sldId id="287" r:id="rId27"/>
    <p:sldId id="291" r:id="rId28"/>
    <p:sldId id="293" r:id="rId29"/>
    <p:sldId id="294" r:id="rId30"/>
    <p:sldId id="295" r:id="rId31"/>
    <p:sldId id="296" r:id="rId32"/>
    <p:sldId id="260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presProps" Target="pres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tableStyles" Target="tableStyle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theme" Target="theme/theme1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 /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 /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 /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 /><Relationship Id="rId1" Type="http://schemas.openxmlformats.org/officeDocument/2006/relationships/slideLayout" Target="../slideLayouts/slideLayout2.xml" 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 /><Relationship Id="rId1" Type="http://schemas.openxmlformats.org/officeDocument/2006/relationships/slideLayout" Target="../slideLayouts/slideLayout2.xml" 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 /><Relationship Id="rId1" Type="http://schemas.openxmlformats.org/officeDocument/2006/relationships/slideLayout" Target="../slideLayouts/slideLayout2.xml" 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15D9E-E898-5E4D-938C-ED2E019C19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/>
              <a:t>Principles of fish preservations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0725BC-17CE-0E46-A393-3530350FA2B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Pragented</a:t>
            </a:r>
            <a:r>
              <a:rPr lang="en-US" dirty="0"/>
              <a:t> by</a:t>
            </a:r>
          </a:p>
          <a:p>
            <a:r>
              <a:rPr lang="en-US"/>
              <a:t>K.sridhar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660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97F0C-4D34-434B-B2E3-5BC8375EF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A5A6A42-8040-CB47-BD00-FCD7FCE453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60735"/>
            <a:ext cx="12192000" cy="6697266"/>
          </a:xfrm>
        </p:spPr>
      </p:pic>
    </p:spTree>
    <p:extLst>
      <p:ext uri="{BB962C8B-B14F-4D97-AF65-F5344CB8AC3E}">
        <p14:creationId xmlns:p14="http://schemas.microsoft.com/office/powerpoint/2010/main" val="14324016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5B32C-8954-2B49-AFCF-92951C121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3EF910E-BDEF-D74A-BF8C-A765836152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482203"/>
            <a:ext cx="12192000" cy="7625953"/>
          </a:xfrm>
        </p:spPr>
      </p:pic>
    </p:spTree>
    <p:extLst>
      <p:ext uri="{BB962C8B-B14F-4D97-AF65-F5344CB8AC3E}">
        <p14:creationId xmlns:p14="http://schemas.microsoft.com/office/powerpoint/2010/main" val="15863461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07AAC-EA2E-2642-8302-0A2344640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5FF5B78-E6D4-7344-97B5-083CFDAD49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428625"/>
            <a:ext cx="12322969" cy="7911703"/>
          </a:xfrm>
        </p:spPr>
      </p:pic>
    </p:spTree>
    <p:extLst>
      <p:ext uri="{BB962C8B-B14F-4D97-AF65-F5344CB8AC3E}">
        <p14:creationId xmlns:p14="http://schemas.microsoft.com/office/powerpoint/2010/main" val="29984602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629C6-8982-5B4F-ACCF-44D836438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0033811-FCD8-BF4A-B4E1-8B557F1DDB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394406" cy="7072313"/>
          </a:xfrm>
        </p:spPr>
      </p:pic>
    </p:spTree>
    <p:extLst>
      <p:ext uri="{BB962C8B-B14F-4D97-AF65-F5344CB8AC3E}">
        <p14:creationId xmlns:p14="http://schemas.microsoft.com/office/powerpoint/2010/main" val="35157750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85878-0152-4943-B7A4-A0FF705C3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78A89BC-88D4-5943-B279-2EEC910300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267891"/>
            <a:ext cx="12192000" cy="7125891"/>
          </a:xfrm>
        </p:spPr>
      </p:pic>
    </p:spTree>
    <p:extLst>
      <p:ext uri="{BB962C8B-B14F-4D97-AF65-F5344CB8AC3E}">
        <p14:creationId xmlns:p14="http://schemas.microsoft.com/office/powerpoint/2010/main" val="27098245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4A132-8944-0349-A6FC-4EF7A0F6F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63A46BE-2744-B442-B54D-28129BFD0E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-696516"/>
            <a:ext cx="12192000" cy="7715250"/>
          </a:xfrm>
        </p:spPr>
      </p:pic>
    </p:spTree>
    <p:extLst>
      <p:ext uri="{BB962C8B-B14F-4D97-AF65-F5344CB8AC3E}">
        <p14:creationId xmlns:p14="http://schemas.microsoft.com/office/powerpoint/2010/main" val="37405735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EE145-BFA1-E047-BC32-27D7A2FE5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3E334AB-A925-2843-8D85-CE09A1D1B0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803671" y="-785812"/>
            <a:ext cx="12191999" cy="8161733"/>
          </a:xfrm>
        </p:spPr>
      </p:pic>
    </p:spTree>
    <p:extLst>
      <p:ext uri="{BB962C8B-B14F-4D97-AF65-F5344CB8AC3E}">
        <p14:creationId xmlns:p14="http://schemas.microsoft.com/office/powerpoint/2010/main" val="32418805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B3141-0C07-554B-A858-9EBA0195C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5AFFE2E-0EFD-554C-B225-13AB98104B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392906"/>
            <a:ext cx="12192000" cy="7822406"/>
          </a:xfrm>
        </p:spPr>
      </p:pic>
    </p:spTree>
    <p:extLst>
      <p:ext uri="{BB962C8B-B14F-4D97-AF65-F5344CB8AC3E}">
        <p14:creationId xmlns:p14="http://schemas.microsoft.com/office/powerpoint/2010/main" val="42147148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A8527-EC74-BF49-8198-9997613C1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DDBF569-DD6D-2742-845E-7BE2E33E6D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569715"/>
            <a:ext cx="12465844" cy="7997429"/>
          </a:xfrm>
        </p:spPr>
      </p:pic>
    </p:spTree>
    <p:extLst>
      <p:ext uri="{BB962C8B-B14F-4D97-AF65-F5344CB8AC3E}">
        <p14:creationId xmlns:p14="http://schemas.microsoft.com/office/powerpoint/2010/main" val="30498356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CD3F8-D0E0-6C43-8C2F-F97340A05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F851F26-A9C3-554F-8374-3D182D3B9D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428749"/>
            <a:ext cx="12192000" cy="8483202"/>
          </a:xfrm>
        </p:spPr>
      </p:pic>
    </p:spTree>
    <p:extLst>
      <p:ext uri="{BB962C8B-B14F-4D97-AF65-F5344CB8AC3E}">
        <p14:creationId xmlns:p14="http://schemas.microsoft.com/office/powerpoint/2010/main" val="2440307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B9111-9463-B64A-9235-9D99ADABC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62CB50E-24D6-F145-979B-1BDCF76D63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428625" y="0"/>
            <a:ext cx="12620625" cy="7197327"/>
          </a:xfrm>
        </p:spPr>
      </p:pic>
    </p:spTree>
    <p:extLst>
      <p:ext uri="{BB962C8B-B14F-4D97-AF65-F5344CB8AC3E}">
        <p14:creationId xmlns:p14="http://schemas.microsoft.com/office/powerpoint/2010/main" val="30876077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E042C-4EAC-AB46-A067-4278C1048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3201F5E-7257-674E-9D17-C849CD7848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192000" cy="7036595"/>
          </a:xfrm>
        </p:spPr>
      </p:pic>
    </p:spTree>
    <p:extLst>
      <p:ext uri="{BB962C8B-B14F-4D97-AF65-F5344CB8AC3E}">
        <p14:creationId xmlns:p14="http://schemas.microsoft.com/office/powerpoint/2010/main" val="6951709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D3542-BC85-6F4D-85F9-168D3FBCD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45B3F4A-9C2E-9749-A55E-E3F3D97BC0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42875" y="1"/>
            <a:ext cx="12334875" cy="7393780"/>
          </a:xfrm>
        </p:spPr>
      </p:pic>
    </p:spTree>
    <p:extLst>
      <p:ext uri="{BB962C8B-B14F-4D97-AF65-F5344CB8AC3E}">
        <p14:creationId xmlns:p14="http://schemas.microsoft.com/office/powerpoint/2010/main" val="39019442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E0CCB-16BD-7C45-A65E-A6D999E37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0D9E2E5-F826-A546-AD31-1AEE9EE0F4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504610" y="-500063"/>
            <a:ext cx="12875204" cy="8071247"/>
          </a:xfrm>
        </p:spPr>
      </p:pic>
    </p:spTree>
    <p:extLst>
      <p:ext uri="{BB962C8B-B14F-4D97-AF65-F5344CB8AC3E}">
        <p14:creationId xmlns:p14="http://schemas.microsoft.com/office/powerpoint/2010/main" val="31756189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23E41-A397-3E41-B206-F170A89C6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A41D751-6982-B948-BD1B-A3A73A2C21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734" y="-1"/>
            <a:ext cx="12031266" cy="7233047"/>
          </a:xfrm>
        </p:spPr>
      </p:pic>
    </p:spTree>
    <p:extLst>
      <p:ext uri="{BB962C8B-B14F-4D97-AF65-F5344CB8AC3E}">
        <p14:creationId xmlns:p14="http://schemas.microsoft.com/office/powerpoint/2010/main" val="32959959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2E19E-E245-224A-B482-1E388DDA6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DF385A5-4A4B-7E4E-839D-EF4E3782D9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3609" y="196453"/>
            <a:ext cx="11888391" cy="7411641"/>
          </a:xfrm>
        </p:spPr>
      </p:pic>
    </p:spTree>
    <p:extLst>
      <p:ext uri="{BB962C8B-B14F-4D97-AF65-F5344CB8AC3E}">
        <p14:creationId xmlns:p14="http://schemas.microsoft.com/office/powerpoint/2010/main" val="1103809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071B3-1BDF-1045-91D9-C72D678C8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69C14DD-51CD-F24E-A6C9-84E90D7B16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7891" y="0"/>
            <a:ext cx="12108656" cy="6553200"/>
          </a:xfrm>
        </p:spPr>
      </p:pic>
    </p:spTree>
    <p:extLst>
      <p:ext uri="{BB962C8B-B14F-4D97-AF65-F5344CB8AC3E}">
        <p14:creationId xmlns:p14="http://schemas.microsoft.com/office/powerpoint/2010/main" val="38848907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FFC6F-DB0F-5143-8FD5-54C7F7C2C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B3817C1-F3AC-CF4C-8B4B-C7BDD76584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4" y="-142875"/>
            <a:ext cx="12013406" cy="6804422"/>
          </a:xfrm>
        </p:spPr>
      </p:pic>
    </p:spTree>
    <p:extLst>
      <p:ext uri="{BB962C8B-B14F-4D97-AF65-F5344CB8AC3E}">
        <p14:creationId xmlns:p14="http://schemas.microsoft.com/office/powerpoint/2010/main" val="23252044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24B61-D593-1040-8E6B-1408AA31F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4422BFA-F248-444C-A941-7F2D975572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821532" y="-589359"/>
            <a:ext cx="13269516" cy="8108156"/>
          </a:xfrm>
        </p:spPr>
      </p:pic>
    </p:spTree>
    <p:extLst>
      <p:ext uri="{BB962C8B-B14F-4D97-AF65-F5344CB8AC3E}">
        <p14:creationId xmlns:p14="http://schemas.microsoft.com/office/powerpoint/2010/main" val="18520875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6CFA0-CD44-9E41-8339-8C0B7B6D2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C75272A-2F1F-AA4B-B71F-589DD4B3FA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7197327"/>
          </a:xfrm>
        </p:spPr>
      </p:pic>
    </p:spTree>
    <p:extLst>
      <p:ext uri="{BB962C8B-B14F-4D97-AF65-F5344CB8AC3E}">
        <p14:creationId xmlns:p14="http://schemas.microsoft.com/office/powerpoint/2010/main" val="18418526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4E94E-7524-FA4B-B8BA-79113DE64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D8C9A04-6DA9-324F-BDCE-CD3169042F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428625"/>
            <a:ext cx="12394406" cy="7715249"/>
          </a:xfrm>
        </p:spPr>
      </p:pic>
    </p:spTree>
    <p:extLst>
      <p:ext uri="{BB962C8B-B14F-4D97-AF65-F5344CB8AC3E}">
        <p14:creationId xmlns:p14="http://schemas.microsoft.com/office/powerpoint/2010/main" val="2277256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2A703-B8F4-6048-BF04-0952432D4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843C5BB-6510-3143-8377-51B73501D7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4344" y="0"/>
            <a:ext cx="11590734" cy="6732984"/>
          </a:xfrm>
        </p:spPr>
      </p:pic>
    </p:spTree>
    <p:extLst>
      <p:ext uri="{BB962C8B-B14F-4D97-AF65-F5344CB8AC3E}">
        <p14:creationId xmlns:p14="http://schemas.microsoft.com/office/powerpoint/2010/main" val="29170836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CF7C2-CEED-804E-9A5A-BD82976B5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1A7E719-FC76-0E4B-8D76-D6154A7FD3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5016"/>
            <a:ext cx="12340828" cy="7358062"/>
          </a:xfrm>
        </p:spPr>
      </p:pic>
    </p:spTree>
    <p:extLst>
      <p:ext uri="{BB962C8B-B14F-4D97-AF65-F5344CB8AC3E}">
        <p14:creationId xmlns:p14="http://schemas.microsoft.com/office/powerpoint/2010/main" val="8065618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304B5-F4FA-0C48-A3CF-1443B9C03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0E585D5-F4F0-F542-9CF6-127EAB4A31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375047"/>
            <a:ext cx="11983641" cy="7768827"/>
          </a:xfrm>
        </p:spPr>
      </p:pic>
    </p:spTree>
    <p:extLst>
      <p:ext uri="{BB962C8B-B14F-4D97-AF65-F5344CB8AC3E}">
        <p14:creationId xmlns:p14="http://schemas.microsoft.com/office/powerpoint/2010/main" val="24093083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7F859-E001-8448-B6C8-97EAB34C7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F21D5BB-0EE7-8E49-9867-487BBCDBD9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2412266" cy="6858000"/>
          </a:xfrm>
        </p:spPr>
      </p:pic>
    </p:spTree>
    <p:extLst>
      <p:ext uri="{BB962C8B-B14F-4D97-AF65-F5344CB8AC3E}">
        <p14:creationId xmlns:p14="http://schemas.microsoft.com/office/powerpoint/2010/main" val="2645921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E506F-BE4F-D94D-96CD-0319A0089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634EAB3-8548-514C-891D-C39CA41D66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42875" y="125016"/>
            <a:ext cx="12334875" cy="6858000"/>
          </a:xfrm>
        </p:spPr>
      </p:pic>
    </p:spTree>
    <p:extLst>
      <p:ext uri="{BB962C8B-B14F-4D97-AF65-F5344CB8AC3E}">
        <p14:creationId xmlns:p14="http://schemas.microsoft.com/office/powerpoint/2010/main" val="3521744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2031E-9B12-FD41-8182-046479C2A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5AAD72F-749D-6A44-8E7B-4543A6800A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946547"/>
            <a:ext cx="12571459" cy="7929563"/>
          </a:xfrm>
        </p:spPr>
      </p:pic>
    </p:spTree>
    <p:extLst>
      <p:ext uri="{BB962C8B-B14F-4D97-AF65-F5344CB8AC3E}">
        <p14:creationId xmlns:p14="http://schemas.microsoft.com/office/powerpoint/2010/main" val="326146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AB0CD-569A-3E4C-A7D9-A3E7E5AD1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FB09D92-F90C-2548-B6C9-0C933B9F35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357187"/>
            <a:ext cx="12322969" cy="7465218"/>
          </a:xfrm>
        </p:spPr>
      </p:pic>
    </p:spTree>
    <p:extLst>
      <p:ext uri="{BB962C8B-B14F-4D97-AF65-F5344CB8AC3E}">
        <p14:creationId xmlns:p14="http://schemas.microsoft.com/office/powerpoint/2010/main" val="1755223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84C08-682B-0242-8FE4-525C7E49B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1987096-860C-E143-AC9A-720D64FA34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988919" y="0"/>
            <a:ext cx="12036329" cy="6858000"/>
          </a:xfrm>
        </p:spPr>
      </p:pic>
    </p:spTree>
    <p:extLst>
      <p:ext uri="{BB962C8B-B14F-4D97-AF65-F5344CB8AC3E}">
        <p14:creationId xmlns:p14="http://schemas.microsoft.com/office/powerpoint/2010/main" val="2404832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D71F1-E023-ED4E-976D-1B45A6128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3D24164-BC5F-594F-9315-5BC8E8504E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402122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34D7A-8400-6A4A-B3AF-B7EC6DF10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70CF428-6CD3-8449-ACF7-3D7854A7A7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735" y="0"/>
            <a:ext cx="12031266" cy="7268766"/>
          </a:xfrm>
        </p:spPr>
      </p:pic>
    </p:spTree>
    <p:extLst>
      <p:ext uri="{BB962C8B-B14F-4D97-AF65-F5344CB8AC3E}">
        <p14:creationId xmlns:p14="http://schemas.microsoft.com/office/powerpoint/2010/main" val="15959615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32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Mesh</vt:lpstr>
      <vt:lpstr>Principles of fish preservations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Principles of fish preservations</dc:title>
  <dc:creator>kamathamus@gmail.com</dc:creator>
  <cp:lastModifiedBy>sridhar.kamathamu@gmail.com</cp:lastModifiedBy>
  <cp:revision>7</cp:revision>
  <dcterms:created xsi:type="dcterms:W3CDTF">2021-04-30T14:56:22Z</dcterms:created>
  <dcterms:modified xsi:type="dcterms:W3CDTF">2024-06-11T11:04:54Z</dcterms:modified>
</cp:coreProperties>
</file>