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8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6168" y="352831"/>
            <a:ext cx="13515662" cy="415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0485" marR="5080" indent="-58419">
              <a:lnSpc>
                <a:spcPct val="131700"/>
              </a:lnSpc>
              <a:spcBef>
                <a:spcPts val="90"/>
              </a:spcBef>
            </a:pPr>
            <a:r>
              <a:rPr spc="170" dirty="0"/>
              <a:t>EVOLUATION</a:t>
            </a:r>
            <a:r>
              <a:rPr spc="825" dirty="0"/>
              <a:t> </a:t>
            </a:r>
            <a:r>
              <a:rPr spc="-15" dirty="0"/>
              <a:t>OF </a:t>
            </a:r>
            <a:r>
              <a:rPr spc="-3090" dirty="0"/>
              <a:t> </a:t>
            </a:r>
            <a:r>
              <a:rPr spc="245" dirty="0"/>
              <a:t>SPOROPHYTE</a:t>
            </a:r>
            <a:r>
              <a:rPr spc="830" dirty="0"/>
              <a:t> </a:t>
            </a:r>
            <a:r>
              <a:rPr spc="-190"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0109" y="4979238"/>
            <a:ext cx="7715250" cy="1600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300" spc="105" dirty="0">
                <a:solidFill>
                  <a:srgbClr val="FFFFFF"/>
                </a:solidFill>
                <a:latin typeface="Trebuchet MS"/>
                <a:cs typeface="Trebuchet MS"/>
              </a:rPr>
              <a:t>BRYOPHYTES</a:t>
            </a:r>
            <a:endParaRPr sz="10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00606" y="7243248"/>
            <a:ext cx="4774565" cy="29508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94205">
              <a:lnSpc>
                <a:spcPct val="116199"/>
              </a:lnSpc>
              <a:spcBef>
                <a:spcPts val="95"/>
              </a:spcBef>
            </a:pPr>
            <a:r>
              <a:rPr sz="5650" b="1" i="1" spc="-15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5650" b="1" i="1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650" b="1" i="1" spc="22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5650" b="1" i="1" spc="-315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650" b="1" i="1" spc="-32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650" b="1" i="1" spc="114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5650" b="1" i="1" spc="-15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5650" b="1" i="1" spc="-15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650" b="1" i="1" spc="-12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650" b="1" i="1" spc="-16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650" b="1" i="1" spc="325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5650" b="1" i="1" spc="26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5650" b="1" i="1" spc="12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5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167" y="259882"/>
            <a:ext cx="13526813" cy="100271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6710" y="130766"/>
            <a:ext cx="11707209" cy="101126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5012" y="344334"/>
            <a:ext cx="6875041" cy="9942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5873" y="988816"/>
            <a:ext cx="14026293" cy="8328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5494" y="699242"/>
            <a:ext cx="13042381" cy="8519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439" y="1028700"/>
            <a:ext cx="13969680" cy="8845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3091" y="271359"/>
            <a:ext cx="15055301" cy="9275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322380"/>
            <a:ext cx="16531297" cy="9964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218" y="152024"/>
            <a:ext cx="15874442" cy="10134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2218" y="360896"/>
            <a:ext cx="16027081" cy="98245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2413" y="186190"/>
            <a:ext cx="13703812" cy="101008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4412" y="0"/>
            <a:ext cx="13774652" cy="9880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7605" y="186190"/>
            <a:ext cx="14504992" cy="10054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9756" y="130490"/>
            <a:ext cx="12886159" cy="10156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166" y="111331"/>
            <a:ext cx="13870686" cy="10175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</Words>
  <Application>Microsoft Office PowerPoint</Application>
  <PresentationFormat>Custom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EVOLUATION OF  SPOROPHYTE 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EVOLUATION OF SPOROPHYTE IN BRYOPHYTES</dc:title>
  <dc:creator>Bharat Lara</dc:creator>
  <cp:keywords>DAGIxRiPuHQ,BAE9uQcwb0U</cp:keywords>
  <cp:lastModifiedBy>adnim</cp:lastModifiedBy>
  <cp:revision>1</cp:revision>
  <dcterms:created xsi:type="dcterms:W3CDTF">2024-06-21T14:56:47Z</dcterms:created>
  <dcterms:modified xsi:type="dcterms:W3CDTF">2024-06-24T10:49:12Z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2024-06-21T00:00:00Z</vt:filetime>
  </property>
</Properties>
</file>