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EF5605-8258-4200-A891-ACC86C1A0762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056556-94C0-49E0-85AE-4C706F658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3611563"/>
            <a:ext cx="7772400" cy="12001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7315200" cy="55626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Presented </a:t>
            </a:r>
            <a:r>
              <a:rPr lang="en-US" sz="4400" dirty="0">
                <a:solidFill>
                  <a:srgbClr val="FFFF00"/>
                </a:solidFill>
              </a:rPr>
              <a:t>by 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Dr. P. </a:t>
            </a:r>
            <a:r>
              <a:rPr lang="en-US" sz="4400" dirty="0" err="1">
                <a:solidFill>
                  <a:srgbClr val="FFFF00"/>
                </a:solidFill>
              </a:rPr>
              <a:t>Prasanna</a:t>
            </a:r>
            <a:r>
              <a:rPr lang="en-US" sz="4400" dirty="0">
                <a:solidFill>
                  <a:srgbClr val="FFFF00"/>
                </a:solidFill>
              </a:rPr>
              <a:t> </a:t>
            </a:r>
            <a:r>
              <a:rPr lang="en-US" sz="4400" dirty="0" err="1">
                <a:solidFill>
                  <a:srgbClr val="FFFF00"/>
                </a:solidFill>
              </a:rPr>
              <a:t>kumari</a:t>
            </a: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HOD, Botany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DNR College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err="1">
                <a:solidFill>
                  <a:srgbClr val="FFFF00"/>
                </a:solidFill>
              </a:rPr>
              <a:t>Bhimavaram</a:t>
            </a: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/>
            </a:r>
            <a:br>
              <a:rPr lang="en-US" sz="4400" dirty="0" smtClean="0">
                <a:solidFill>
                  <a:srgbClr val="FFFF00"/>
                </a:solidFill>
              </a:rPr>
            </a:b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PHOTOSYNTHETIC  PIGMENTS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76400"/>
            <a:ext cx="7239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Photosynthetic organisms contain light-absorbing molecules called pigments. These photosynthetic pigments absorbs only specific wavelengths of visible light while reflecting others. The set of wavelengths absorbed by a pigment is its absorption spectrum.  Different photosynthetic organisms have a variety of different pigments, so they can absorb energy from a wide range of wavelengths.  There are major 3 types of photosynthetic pigments, namely; Chlorophyll, Carotenoids, and </a:t>
            </a:r>
            <a:r>
              <a:rPr lang="en-US" dirty="0" err="1">
                <a:latin typeface="Aharoni" pitchFamily="2" charset="-79"/>
                <a:cs typeface="Aharoni" pitchFamily="2" charset="-79"/>
              </a:rPr>
              <a:t>Phycobilins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155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Chlorophyll  The photosynthetic plants have a primary light-absorbing pigment known as chlorophylls.  Chlorophyll is a water-insoluble magnesium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porphyrin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compound.  It can absorb light at a wavelength below 480 nm and between 550 and 700 nm.  As white sunlight falls on a chlorophyll layer, the green light with a wavelength between 480 and 550 nm is not absorbed but is reflected which is why plant chlorophylls and whole leaves are green.  Chlorophyll always occurs bound to proteins.  It is a green pigment with polycyclic and planar structure.  Chlorophyll is formed from proto-chlorophyll in the light. Addition of two H-atom to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protochlorophyll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gives chlorophyll.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Chlorophyll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There are different classes of chlorophylls, major of them are chlorophyll-a (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-a) and chlorophyll-b (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-b).  In plants, the ratio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-a to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-b is about three to one. Only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-a is a constituent of the photosynthetic reaction centers and so it can be regarded as the central photosynthesis pigment. Also, the light energy absorbed by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-b can be transferred very efficiently to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-a. In this way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chl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-b enhances the plant’s efficiency for utilizing sunlight energy.  The basic structure of chlorophyll has tadpole like head with Mg- tetra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pyrrole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ring and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phytol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tail.  The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porphyrin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head is hydrophilic which consists of 4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pyrrole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rings joined by CH bridges. Mg++ is present in the center of the ring as the central atom. Mg++ is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covalently bound with two N-atoms and coordinately bound to the other two atoms of the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tetrapyrrole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ring.  A long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lipophilic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phytol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tail of a long branched hydrocarbon chain with one C-C double bond is attached to the ring at C-7 position of 4th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pyrrole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  The chlorophyll-a has –CH3 group and chlorophyll-b has –CHO at C-3 position of 2nd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pyrrole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ring.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405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Lucida Sans Unicode</vt:lpstr>
      <vt:lpstr>Verdana</vt:lpstr>
      <vt:lpstr>Wingdings 2</vt:lpstr>
      <vt:lpstr>Wingdings 3</vt:lpstr>
      <vt:lpstr>Concourse</vt:lpstr>
      <vt:lpstr>          Presented by  Dr. P. Prasanna kumari HOD, Botany DNR College Bhimavaram      </vt:lpstr>
      <vt:lpstr>PHOTOSYNTHETIC  PIGMENTS</vt:lpstr>
      <vt:lpstr>Chlorophyll 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PHOTOSYNTHETIC  PIGMENTS</dc:title>
  <dc:creator>Admin</dc:creator>
  <cp:lastModifiedBy>Student</cp:lastModifiedBy>
  <cp:revision>15</cp:revision>
  <dcterms:created xsi:type="dcterms:W3CDTF">2023-04-15T04:25:53Z</dcterms:created>
  <dcterms:modified xsi:type="dcterms:W3CDTF">2024-06-24T11:53:43Z</dcterms:modified>
</cp:coreProperties>
</file>