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38" y="918906"/>
                </a:lnTo>
                <a:lnTo>
                  <a:pt x="3651914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4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844" y="927861"/>
            <a:ext cx="6601459" cy="1858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2294" y="2023110"/>
            <a:ext cx="5299075" cy="438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0"/>
            <a:ext cx="6553200" cy="990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32045" y="3780472"/>
            <a:ext cx="3883355" cy="14773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Dr. N. </a:t>
            </a:r>
            <a:r>
              <a:rPr lang="en-US" sz="3200" b="1" dirty="0" err="1" smtClean="0">
                <a:solidFill>
                  <a:srgbClr val="FF0066"/>
                </a:solidFill>
              </a:rPr>
              <a:t>Vijaya</a:t>
            </a:r>
            <a:r>
              <a:rPr lang="en-US" sz="3200" b="1" dirty="0" smtClean="0">
                <a:solidFill>
                  <a:srgbClr val="FF0066"/>
                </a:solidFill>
              </a:rPr>
              <a:t> Kumar</a:t>
            </a:r>
            <a:br>
              <a:rPr lang="en-US" sz="3200" b="1" dirty="0" smtClean="0">
                <a:solidFill>
                  <a:srgbClr val="FF0066"/>
                </a:solidFill>
              </a:rPr>
            </a:br>
            <a:r>
              <a:rPr lang="en-US" sz="3200" b="1" dirty="0" smtClean="0">
                <a:solidFill>
                  <a:srgbClr val="FF0066"/>
                </a:solidFill>
              </a:rPr>
              <a:t>Lecturer in Chemistry</a:t>
            </a:r>
            <a:br>
              <a:rPr lang="en-US" sz="3200" b="1" dirty="0" smtClean="0">
                <a:solidFill>
                  <a:srgbClr val="FF0066"/>
                </a:solidFill>
              </a:rPr>
            </a:br>
            <a:r>
              <a:rPr lang="en-US" sz="3200" b="1" dirty="0" smtClean="0">
                <a:solidFill>
                  <a:srgbClr val="FF0066"/>
                </a:solidFill>
              </a:rPr>
              <a:t>DNR College (A)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7739"/>
            <a:ext cx="8178165" cy="5890260"/>
            <a:chOff x="0" y="967739"/>
            <a:chExt cx="8178165" cy="5890260"/>
          </a:xfrm>
        </p:grpSpPr>
        <p:sp>
          <p:nvSpPr>
            <p:cNvPr id="3" name="object 3"/>
            <p:cNvSpPr/>
            <p:nvPr/>
          </p:nvSpPr>
          <p:spPr>
            <a:xfrm>
              <a:off x="1296161" y="991361"/>
              <a:ext cx="6858000" cy="5355590"/>
            </a:xfrm>
            <a:custGeom>
              <a:avLst/>
              <a:gdLst/>
              <a:ahLst/>
              <a:cxnLst/>
              <a:rect l="l" t="t" r="r" b="b"/>
              <a:pathLst>
                <a:path w="6858000" h="5355590">
                  <a:moveTo>
                    <a:pt x="6858000" y="0"/>
                  </a:moveTo>
                  <a:lnTo>
                    <a:pt x="0" y="0"/>
                  </a:lnTo>
                  <a:lnTo>
                    <a:pt x="0" y="5355336"/>
                  </a:lnTo>
                  <a:lnTo>
                    <a:pt x="6858000" y="5355336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2539" y="967739"/>
              <a:ext cx="6905625" cy="5402580"/>
            </a:xfrm>
            <a:custGeom>
              <a:avLst/>
              <a:gdLst/>
              <a:ahLst/>
              <a:cxnLst/>
              <a:rect l="l" t="t" r="r" b="b"/>
              <a:pathLst>
                <a:path w="6905625" h="5402580">
                  <a:moveTo>
                    <a:pt x="6881621" y="0"/>
                  </a:moveTo>
                  <a:lnTo>
                    <a:pt x="23621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5378958"/>
                  </a:lnTo>
                  <a:lnTo>
                    <a:pt x="1851" y="5388151"/>
                  </a:lnTo>
                  <a:lnTo>
                    <a:pt x="6905" y="5395660"/>
                  </a:lnTo>
                  <a:lnTo>
                    <a:pt x="14412" y="5400723"/>
                  </a:lnTo>
                  <a:lnTo>
                    <a:pt x="23621" y="5402580"/>
                  </a:lnTo>
                  <a:lnTo>
                    <a:pt x="6881621" y="5402580"/>
                  </a:lnTo>
                  <a:lnTo>
                    <a:pt x="6890831" y="5400723"/>
                  </a:lnTo>
                  <a:lnTo>
                    <a:pt x="6898338" y="5395660"/>
                  </a:lnTo>
                  <a:lnTo>
                    <a:pt x="6903392" y="5388151"/>
                  </a:lnTo>
                  <a:lnTo>
                    <a:pt x="6905243" y="5378958"/>
                  </a:lnTo>
                  <a:lnTo>
                    <a:pt x="6905243" y="5374233"/>
                  </a:lnTo>
                  <a:lnTo>
                    <a:pt x="28321" y="5374233"/>
                  </a:lnTo>
                  <a:lnTo>
                    <a:pt x="28321" y="28321"/>
                  </a:lnTo>
                  <a:lnTo>
                    <a:pt x="6905243" y="28321"/>
                  </a:lnTo>
                  <a:lnTo>
                    <a:pt x="6905243" y="23622"/>
                  </a:lnTo>
                  <a:lnTo>
                    <a:pt x="6903392" y="14412"/>
                  </a:lnTo>
                  <a:lnTo>
                    <a:pt x="6898338" y="6905"/>
                  </a:lnTo>
                  <a:lnTo>
                    <a:pt x="6890831" y="1851"/>
                  </a:lnTo>
                  <a:lnTo>
                    <a:pt x="6881621" y="0"/>
                  </a:lnTo>
                  <a:close/>
                </a:path>
                <a:path w="6905625" h="5402580">
                  <a:moveTo>
                    <a:pt x="6905243" y="28321"/>
                  </a:moveTo>
                  <a:lnTo>
                    <a:pt x="6876923" y="28321"/>
                  </a:lnTo>
                  <a:lnTo>
                    <a:pt x="6876923" y="5374233"/>
                  </a:lnTo>
                  <a:lnTo>
                    <a:pt x="6905243" y="5374233"/>
                  </a:lnTo>
                  <a:lnTo>
                    <a:pt x="6905243" y="28321"/>
                  </a:lnTo>
                  <a:close/>
                </a:path>
                <a:path w="6905625" h="5402580">
                  <a:moveTo>
                    <a:pt x="6867398" y="37846"/>
                  </a:moveTo>
                  <a:lnTo>
                    <a:pt x="37846" y="37846"/>
                  </a:lnTo>
                  <a:lnTo>
                    <a:pt x="37846" y="5364784"/>
                  </a:lnTo>
                  <a:lnTo>
                    <a:pt x="6867398" y="5364784"/>
                  </a:lnTo>
                  <a:lnTo>
                    <a:pt x="6867398" y="5355336"/>
                  </a:lnTo>
                  <a:lnTo>
                    <a:pt x="47243" y="5355336"/>
                  </a:lnTo>
                  <a:lnTo>
                    <a:pt x="47243" y="47244"/>
                  </a:lnTo>
                  <a:lnTo>
                    <a:pt x="6867398" y="47244"/>
                  </a:lnTo>
                  <a:lnTo>
                    <a:pt x="6867398" y="37846"/>
                  </a:lnTo>
                  <a:close/>
                </a:path>
                <a:path w="6905625" h="5402580">
                  <a:moveTo>
                    <a:pt x="6867398" y="47244"/>
                  </a:moveTo>
                  <a:lnTo>
                    <a:pt x="6858000" y="47244"/>
                  </a:lnTo>
                  <a:lnTo>
                    <a:pt x="6858000" y="5355336"/>
                  </a:lnTo>
                  <a:lnTo>
                    <a:pt x="6867398" y="5355336"/>
                  </a:lnTo>
                  <a:lnTo>
                    <a:pt x="6867398" y="47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9123" y="1536191"/>
              <a:ext cx="1367027" cy="356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0" y="1553717"/>
              <a:ext cx="1321689" cy="310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172" y="1961387"/>
              <a:ext cx="5335524" cy="3566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6238" y="1965959"/>
              <a:ext cx="5305679" cy="32639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48994" y="1905127"/>
            <a:ext cx="6524625" cy="433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85519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38100" marR="1233805">
              <a:lnSpc>
                <a:spcPct val="100000"/>
              </a:lnSpc>
              <a:buSzPct val="96153"/>
              <a:buAutoNum type="romanLcParenBoth"/>
              <a:tabLst>
                <a:tab pos="31623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most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economical</a:t>
            </a:r>
            <a:r>
              <a:rPr sz="2600" spc="-5" dirty="0">
                <a:latin typeface="Calibri"/>
                <a:cs typeface="Calibri"/>
              </a:rPr>
              <a:t> method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commercial</a:t>
            </a:r>
            <a:endParaRPr sz="2600">
              <a:latin typeface="Calibri"/>
              <a:cs typeface="Calibri"/>
            </a:endParaRPr>
          </a:p>
          <a:p>
            <a:pPr marL="38100" marR="564515">
              <a:lnSpc>
                <a:spcPct val="100000"/>
              </a:lnSpc>
            </a:pPr>
            <a:r>
              <a:rPr sz="2600" spc="-10" dirty="0">
                <a:latin typeface="Calibri"/>
                <a:cs typeface="Calibri"/>
              </a:rPr>
              <a:t>preparation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20" dirty="0">
                <a:latin typeface="Calibri"/>
                <a:cs typeface="Calibri"/>
              </a:rPr>
              <a:t>dioxygen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liquefaction of </a:t>
            </a:r>
            <a:r>
              <a:rPr sz="2600" dirty="0">
                <a:latin typeface="Calibri"/>
                <a:cs typeface="Calibri"/>
              </a:rPr>
              <a:t>air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followed</a:t>
            </a:r>
            <a:endParaRPr sz="2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600" spc="-10" dirty="0">
                <a:latin typeface="Calibri"/>
                <a:cs typeface="Calibri"/>
              </a:rPr>
              <a:t>by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fraction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distillation.</a:t>
            </a:r>
            <a:endParaRPr sz="2600">
              <a:latin typeface="Calibri"/>
              <a:cs typeface="Calibri"/>
            </a:endParaRPr>
          </a:p>
          <a:p>
            <a:pPr marL="38100" marR="97790" indent="74295">
              <a:lnSpc>
                <a:spcPct val="100000"/>
              </a:lnSpc>
              <a:buSzPct val="96153"/>
              <a:buAutoNum type="romanLcParenBoth" startAt="2"/>
              <a:tabLst>
                <a:tab pos="539750" algn="l"/>
                <a:tab pos="2031364" algn="l"/>
              </a:tabLst>
            </a:pPr>
            <a:r>
              <a:rPr sz="2600" spc="-15" dirty="0">
                <a:latin typeface="Calibri"/>
                <a:cs typeface="Calibri"/>
              </a:rPr>
              <a:t>Dioxygen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dirty="0">
                <a:latin typeface="Calibri"/>
                <a:cs typeface="Calibri"/>
              </a:rPr>
              <a:t>also be </a:t>
            </a:r>
            <a:r>
              <a:rPr sz="2600" spc="-10" dirty="0">
                <a:latin typeface="Calibri"/>
                <a:cs typeface="Calibri"/>
              </a:rPr>
              <a:t>prepared </a:t>
            </a:r>
            <a:r>
              <a:rPr sz="2600" spc="-5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electrolysis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	</a:t>
            </a:r>
            <a:r>
              <a:rPr sz="2600" spc="-20" dirty="0">
                <a:latin typeface="Calibri"/>
                <a:cs typeface="Calibri"/>
              </a:rPr>
              <a:t>water </a:t>
            </a:r>
            <a:r>
              <a:rPr sz="2600" spc="-10" dirty="0">
                <a:latin typeface="Calibri"/>
                <a:cs typeface="Calibri"/>
              </a:rPr>
              <a:t>containing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small amount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mineral </a:t>
            </a:r>
            <a:r>
              <a:rPr sz="2600" dirty="0">
                <a:latin typeface="Calibri"/>
                <a:cs typeface="Calibri"/>
              </a:rPr>
              <a:t>acid </a:t>
            </a:r>
            <a:r>
              <a:rPr sz="2600" spc="-10" dirty="0">
                <a:latin typeface="Calibri"/>
                <a:cs typeface="Calibri"/>
              </a:rPr>
              <a:t>or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10" dirty="0">
                <a:latin typeface="Calibri"/>
                <a:cs typeface="Calibri"/>
              </a:rPr>
              <a:t> alkali.</a:t>
            </a:r>
            <a:endParaRPr sz="26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  <a:spcBef>
                <a:spcPts val="5"/>
              </a:spcBef>
              <a:tabLst>
                <a:tab pos="2061845" algn="l"/>
                <a:tab pos="4204970" algn="l"/>
              </a:tabLst>
            </a:pPr>
            <a:r>
              <a:rPr sz="2600" dirty="0">
                <a:latin typeface="Calibri"/>
                <a:cs typeface="Calibri"/>
              </a:rPr>
              <a:t>2H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(l)	------------------&gt;	</a:t>
            </a:r>
            <a:r>
              <a:rPr sz="2600" dirty="0">
                <a:latin typeface="Calibri"/>
                <a:cs typeface="Calibri"/>
              </a:rPr>
              <a:t>2H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550" spc="284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(g)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O</a:t>
            </a:r>
            <a:r>
              <a:rPr sz="2550" spc="15" baseline="-21241" dirty="0">
                <a:latin typeface="Calibri"/>
                <a:cs typeface="Calibri"/>
              </a:rPr>
              <a:t>2</a:t>
            </a:r>
            <a:r>
              <a:rPr sz="2550" spc="270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(g).D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2914" y="1699304"/>
            <a:ext cx="1174115" cy="299085"/>
            <a:chOff x="4312914" y="1699304"/>
            <a:chExt cx="1174115" cy="299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914" y="1699304"/>
              <a:ext cx="1173491" cy="2986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1683" y="1707514"/>
              <a:ext cx="1139571" cy="26860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40538" y="2060492"/>
            <a:ext cx="2502535" cy="303530"/>
            <a:chOff x="1240538" y="2060492"/>
            <a:chExt cx="2502535" cy="3035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538" y="2060492"/>
              <a:ext cx="2502402" cy="3032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324" y="2068576"/>
              <a:ext cx="2468727" cy="2729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96644" y="1964563"/>
            <a:ext cx="69405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2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(1)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properties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8100" marR="423545">
              <a:lnSpc>
                <a:spcPct val="100000"/>
              </a:lnSpc>
              <a:tabLst>
                <a:tab pos="4899660" algn="l"/>
              </a:tabLst>
            </a:pPr>
            <a:r>
              <a:rPr sz="2400" spc="-20" dirty="0">
                <a:latin typeface="Calibri"/>
                <a:cs typeface="Calibri"/>
              </a:rPr>
              <a:t>Dioxygen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colourless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odourless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tasteless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gas.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5" dirty="0">
                <a:latin typeface="Calibri"/>
                <a:cs typeface="Calibri"/>
              </a:rPr>
              <a:t>slightly soluble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0" dirty="0">
                <a:latin typeface="Calibri"/>
                <a:cs typeface="Calibri"/>
              </a:rPr>
              <a:t>water, </a:t>
            </a:r>
            <a:r>
              <a:rPr sz="2400" spc="-10" dirty="0">
                <a:latin typeface="Calibri"/>
                <a:cs typeface="Calibri"/>
              </a:rPr>
              <a:t>sustain </a:t>
            </a:r>
            <a:r>
              <a:rPr sz="2400" dirty="0">
                <a:latin typeface="Calibri"/>
                <a:cs typeface="Calibri"/>
              </a:rPr>
              <a:t>marine and </a:t>
            </a:r>
            <a:r>
              <a:rPr sz="2400" spc="-5" dirty="0">
                <a:latin typeface="Calibri"/>
                <a:cs typeface="Calibri"/>
              </a:rPr>
              <a:t>aquatic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life.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liquefies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-183</a:t>
            </a:r>
            <a:r>
              <a:rPr sz="2400" spc="-7" baseline="24305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freezes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-218</a:t>
            </a:r>
            <a:r>
              <a:rPr sz="2400" spc="-7" baseline="24305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5" y="1395983"/>
            <a:ext cx="2828925" cy="311150"/>
            <a:chOff x="1402075" y="1395983"/>
            <a:chExt cx="2828925" cy="31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5" y="1395983"/>
              <a:ext cx="2828553" cy="3108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462" y="1412874"/>
              <a:ext cx="2795651" cy="2733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5344" y="1308861"/>
            <a:ext cx="6828155" cy="435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(2)</a:t>
            </a:r>
            <a:endParaRPr sz="2400">
              <a:latin typeface="Calibri"/>
              <a:cs typeface="Calibri"/>
            </a:endParaRPr>
          </a:p>
          <a:p>
            <a:pPr marL="321945" indent="-271780">
              <a:lnSpc>
                <a:spcPct val="100000"/>
              </a:lnSpc>
              <a:spcBef>
                <a:spcPts val="25"/>
              </a:spcBef>
              <a:buFont typeface="Calibri"/>
              <a:buAutoNum type="romanLcParenBoth"/>
              <a:tabLst>
                <a:tab pos="322580" algn="l"/>
              </a:tabLst>
            </a:pPr>
            <a:r>
              <a:rPr sz="2000" b="1" dirty="0">
                <a:latin typeface="Calibri"/>
                <a:cs typeface="Calibri"/>
              </a:rPr>
              <a:t>Action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litmus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0" dirty="0">
                <a:latin typeface="Calibri"/>
                <a:cs typeface="Calibri"/>
              </a:rPr>
              <a:t> Dioxygen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neutral</a:t>
            </a:r>
            <a:r>
              <a:rPr sz="2000" spc="-15" dirty="0">
                <a:latin typeface="Calibri"/>
                <a:cs typeface="Calibri"/>
              </a:rPr>
              <a:t> 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litmus.</a:t>
            </a:r>
            <a:endParaRPr sz="2000">
              <a:latin typeface="Calibri"/>
              <a:cs typeface="Calibri"/>
            </a:endParaRPr>
          </a:p>
          <a:p>
            <a:pPr marL="50800" marR="146050">
              <a:lnSpc>
                <a:spcPct val="100000"/>
              </a:lnSpc>
              <a:spcBef>
                <a:spcPts val="5"/>
              </a:spcBef>
              <a:buFont typeface="Calibri"/>
              <a:buAutoNum type="romanLcParenBoth"/>
              <a:tabLst>
                <a:tab pos="381635" algn="l"/>
              </a:tabLst>
            </a:pPr>
            <a:r>
              <a:rPr sz="2000" b="1" spc="-5" dirty="0">
                <a:latin typeface="Calibri"/>
                <a:cs typeface="Calibri"/>
              </a:rPr>
              <a:t>Supporter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combustion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not combustible </a:t>
            </a:r>
            <a:r>
              <a:rPr sz="2000" dirty="0">
                <a:latin typeface="Calibri"/>
                <a:cs typeface="Calibri"/>
              </a:rPr>
              <a:t>but </a:t>
            </a:r>
            <a:r>
              <a:rPr sz="2000" spc="-5" dirty="0">
                <a:latin typeface="Calibri"/>
                <a:cs typeface="Calibri"/>
              </a:rPr>
              <a:t>supports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combustion.</a:t>
            </a:r>
            <a:endParaRPr sz="20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buFont typeface="Calibri"/>
              <a:buAutoNum type="romanLcParenBoth"/>
              <a:tabLst>
                <a:tab pos="439420" algn="l"/>
              </a:tabLst>
            </a:pPr>
            <a:r>
              <a:rPr sz="2000" b="1" spc="-5" dirty="0">
                <a:latin typeface="Calibri"/>
                <a:cs typeface="Calibri"/>
              </a:rPr>
              <a:t>Oxidation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powerful</a:t>
            </a:r>
            <a:r>
              <a:rPr sz="2000" spc="-10" dirty="0">
                <a:latin typeface="Calibri"/>
                <a:cs typeface="Calibri"/>
              </a:rPr>
              <a:t> oxidizing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agent</a:t>
            </a:r>
            <a:r>
              <a:rPr sz="2000" spc="-5" dirty="0">
                <a:latin typeface="Calibri"/>
                <a:cs typeface="Calibri"/>
              </a:rPr>
              <a:t> 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oxidize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metals,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non-metals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other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compounds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5" dirty="0">
                <a:latin typeface="Calibri"/>
                <a:cs typeface="Calibri"/>
              </a:rPr>
              <a:t> respective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oxides.</a:t>
            </a:r>
            <a:endParaRPr sz="2000">
              <a:latin typeface="Calibri"/>
              <a:cs typeface="Calibri"/>
            </a:endParaRPr>
          </a:p>
          <a:p>
            <a:pPr marL="384810" indent="-334645">
              <a:lnSpc>
                <a:spcPct val="100000"/>
              </a:lnSpc>
              <a:buAutoNum type="alphaLcParenBoth"/>
              <a:tabLst>
                <a:tab pos="385445" algn="l"/>
              </a:tabLst>
            </a:pPr>
            <a:r>
              <a:rPr sz="2000" spc="-5" dirty="0">
                <a:latin typeface="Calibri"/>
                <a:cs typeface="Calibri"/>
              </a:rPr>
              <a:t>reaction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4Na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1950" spc="217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-------&gt;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2Na</a:t>
            </a:r>
            <a:r>
              <a:rPr sz="1950" spc="-7" baseline="-21367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O,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1950" spc="225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-------&gt;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Na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endParaRPr sz="1950" baseline="-21367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2Ca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1950" spc="202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------&gt;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2CaO</a:t>
            </a:r>
            <a:endParaRPr sz="2000">
              <a:latin typeface="Calibri"/>
              <a:cs typeface="Calibri"/>
            </a:endParaRPr>
          </a:p>
          <a:p>
            <a:pPr marL="454025" indent="-347980">
              <a:lnSpc>
                <a:spcPct val="100000"/>
              </a:lnSpc>
              <a:buAutoNum type="alphaLcParenBoth" startAt="2"/>
              <a:tabLst>
                <a:tab pos="454659" algn="l"/>
              </a:tabLst>
            </a:pPr>
            <a:r>
              <a:rPr sz="2000" spc="-5" dirty="0">
                <a:latin typeface="Calibri"/>
                <a:cs typeface="Calibri"/>
              </a:rPr>
              <a:t>Reaction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 non-metals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2H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1950" spc="217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1367" dirty="0">
                <a:latin typeface="Calibri"/>
                <a:cs typeface="Calibri"/>
              </a:rPr>
              <a:t>2 </a:t>
            </a:r>
            <a:r>
              <a:rPr sz="1950" spc="412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------&gt;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2H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2000" spc="10" dirty="0">
                <a:latin typeface="Calibri"/>
                <a:cs typeface="Calibri"/>
              </a:rPr>
              <a:t>N</a:t>
            </a:r>
            <a:r>
              <a:rPr sz="1950" spc="15" baseline="-21367" dirty="0">
                <a:latin typeface="Calibri"/>
                <a:cs typeface="Calibri"/>
              </a:rPr>
              <a:t>2 </a:t>
            </a:r>
            <a:r>
              <a:rPr sz="1950" spc="41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1367" dirty="0">
                <a:latin typeface="Calibri"/>
                <a:cs typeface="Calibri"/>
              </a:rPr>
              <a:t>2</a:t>
            </a:r>
            <a:r>
              <a:rPr sz="1950" spc="225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--------&gt;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2NO</a:t>
            </a:r>
            <a:endParaRPr sz="20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S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1367" dirty="0">
                <a:latin typeface="Calibri"/>
                <a:cs typeface="Calibri"/>
              </a:rPr>
              <a:t>2</a:t>
            </a:r>
            <a:r>
              <a:rPr sz="1950" spc="427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---------&gt;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endParaRPr sz="1950" baseline="-21367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tabLst>
                <a:tab pos="2722880" algn="l"/>
              </a:tabLst>
            </a:pPr>
            <a:r>
              <a:rPr sz="2000" dirty="0">
                <a:latin typeface="Calibri"/>
                <a:cs typeface="Calibri"/>
              </a:rPr>
              <a:t>2 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1367" dirty="0">
                <a:latin typeface="Calibri"/>
                <a:cs typeface="Calibri"/>
              </a:rPr>
              <a:t>2</a:t>
            </a:r>
            <a:r>
              <a:rPr sz="1950" spc="217" baseline="-21367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----------&gt;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2CO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	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1950" spc="209" baseline="-21367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(excess)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--------&gt; </a:t>
            </a:r>
            <a:r>
              <a:rPr sz="2000" dirty="0">
                <a:latin typeface="Calibri"/>
                <a:cs typeface="Calibri"/>
              </a:rPr>
              <a:t>CO</a:t>
            </a:r>
            <a:r>
              <a:rPr sz="1950" baseline="-21367" dirty="0">
                <a:latin typeface="Calibri"/>
                <a:cs typeface="Calibri"/>
              </a:rPr>
              <a:t>2</a:t>
            </a:r>
            <a:endParaRPr sz="1950" baseline="-21367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214" y="762888"/>
            <a:ext cx="200660" cy="311150"/>
          </a:xfrm>
          <a:custGeom>
            <a:avLst/>
            <a:gdLst/>
            <a:ahLst/>
            <a:cxnLst/>
            <a:rect l="l" t="t" r="r" b="b"/>
            <a:pathLst>
              <a:path w="200659" h="311150">
                <a:moveTo>
                  <a:pt x="160032" y="79248"/>
                </a:moveTo>
                <a:lnTo>
                  <a:pt x="155575" y="79248"/>
                </a:lnTo>
                <a:lnTo>
                  <a:pt x="148788" y="79579"/>
                </a:lnTo>
                <a:lnTo>
                  <a:pt x="113796" y="95331"/>
                </a:lnTo>
                <a:lnTo>
                  <a:pt x="93182" y="136751"/>
                </a:lnTo>
                <a:lnTo>
                  <a:pt x="90347" y="168148"/>
                </a:lnTo>
                <a:lnTo>
                  <a:pt x="90604" y="178200"/>
                </a:lnTo>
                <a:lnTo>
                  <a:pt x="99509" y="219106"/>
                </a:lnTo>
                <a:lnTo>
                  <a:pt x="125907" y="247650"/>
                </a:lnTo>
                <a:lnTo>
                  <a:pt x="152628" y="253237"/>
                </a:lnTo>
                <a:lnTo>
                  <a:pt x="157492" y="253237"/>
                </a:lnTo>
                <a:lnTo>
                  <a:pt x="179425" y="247523"/>
                </a:lnTo>
                <a:lnTo>
                  <a:pt x="183299" y="245872"/>
                </a:lnTo>
                <a:lnTo>
                  <a:pt x="186804" y="243839"/>
                </a:lnTo>
                <a:lnTo>
                  <a:pt x="193014" y="239522"/>
                </a:lnTo>
                <a:lnTo>
                  <a:pt x="195211" y="237744"/>
                </a:lnTo>
                <a:lnTo>
                  <a:pt x="196507" y="236220"/>
                </a:lnTo>
                <a:lnTo>
                  <a:pt x="197802" y="234823"/>
                </a:lnTo>
                <a:lnTo>
                  <a:pt x="200367" y="228091"/>
                </a:lnTo>
                <a:lnTo>
                  <a:pt x="149682" y="228091"/>
                </a:lnTo>
                <a:lnTo>
                  <a:pt x="144157" y="226822"/>
                </a:lnTo>
                <a:lnTo>
                  <a:pt x="134531" y="221741"/>
                </a:lnTo>
                <a:lnTo>
                  <a:pt x="130467" y="217932"/>
                </a:lnTo>
                <a:lnTo>
                  <a:pt x="126792" y="212173"/>
                </a:lnTo>
                <a:lnTo>
                  <a:pt x="123837" y="207645"/>
                </a:lnTo>
                <a:lnTo>
                  <a:pt x="117055" y="166624"/>
                </a:lnTo>
                <a:lnTo>
                  <a:pt x="117672" y="152195"/>
                </a:lnTo>
                <a:lnTo>
                  <a:pt x="132395" y="112813"/>
                </a:lnTo>
                <a:lnTo>
                  <a:pt x="155270" y="103759"/>
                </a:lnTo>
                <a:lnTo>
                  <a:pt x="199773" y="103759"/>
                </a:lnTo>
                <a:lnTo>
                  <a:pt x="199745" y="103377"/>
                </a:lnTo>
                <a:lnTo>
                  <a:pt x="168554" y="80645"/>
                </a:lnTo>
                <a:lnTo>
                  <a:pt x="164350" y="79756"/>
                </a:lnTo>
                <a:lnTo>
                  <a:pt x="160032" y="79248"/>
                </a:lnTo>
                <a:close/>
              </a:path>
              <a:path w="200659" h="311150">
                <a:moveTo>
                  <a:pt x="197154" y="208025"/>
                </a:moveTo>
                <a:lnTo>
                  <a:pt x="195186" y="208025"/>
                </a:lnTo>
                <a:lnTo>
                  <a:pt x="193459" y="209041"/>
                </a:lnTo>
                <a:lnTo>
                  <a:pt x="189001" y="213106"/>
                </a:lnTo>
                <a:lnTo>
                  <a:pt x="186258" y="215391"/>
                </a:lnTo>
                <a:lnTo>
                  <a:pt x="179730" y="220472"/>
                </a:lnTo>
                <a:lnTo>
                  <a:pt x="175869" y="222758"/>
                </a:lnTo>
                <a:lnTo>
                  <a:pt x="166966" y="227075"/>
                </a:lnTo>
                <a:lnTo>
                  <a:pt x="161797" y="228091"/>
                </a:lnTo>
                <a:lnTo>
                  <a:pt x="200367" y="228091"/>
                </a:lnTo>
                <a:lnTo>
                  <a:pt x="200571" y="225171"/>
                </a:lnTo>
                <a:lnTo>
                  <a:pt x="200545" y="217043"/>
                </a:lnTo>
                <a:lnTo>
                  <a:pt x="200240" y="213613"/>
                </a:lnTo>
                <a:lnTo>
                  <a:pt x="197777" y="208280"/>
                </a:lnTo>
                <a:lnTo>
                  <a:pt x="197154" y="208025"/>
                </a:lnTo>
                <a:close/>
              </a:path>
              <a:path w="200659" h="311150">
                <a:moveTo>
                  <a:pt x="199773" y="103759"/>
                </a:moveTo>
                <a:lnTo>
                  <a:pt x="161277" y="103759"/>
                </a:lnTo>
                <a:lnTo>
                  <a:pt x="166471" y="104648"/>
                </a:lnTo>
                <a:lnTo>
                  <a:pt x="170878" y="106680"/>
                </a:lnTo>
                <a:lnTo>
                  <a:pt x="191846" y="121412"/>
                </a:lnTo>
                <a:lnTo>
                  <a:pt x="193636" y="122427"/>
                </a:lnTo>
                <a:lnTo>
                  <a:pt x="196532" y="122427"/>
                </a:lnTo>
                <a:lnTo>
                  <a:pt x="197675" y="121538"/>
                </a:lnTo>
                <a:lnTo>
                  <a:pt x="198602" y="119634"/>
                </a:lnTo>
                <a:lnTo>
                  <a:pt x="199542" y="117856"/>
                </a:lnTo>
                <a:lnTo>
                  <a:pt x="199889" y="115443"/>
                </a:lnTo>
                <a:lnTo>
                  <a:pt x="199773" y="103759"/>
                </a:lnTo>
                <a:close/>
              </a:path>
              <a:path w="200659" h="311150">
                <a:moveTo>
                  <a:pt x="48514" y="0"/>
                </a:moveTo>
                <a:lnTo>
                  <a:pt x="43853" y="0"/>
                </a:lnTo>
                <a:lnTo>
                  <a:pt x="41986" y="126"/>
                </a:lnTo>
                <a:lnTo>
                  <a:pt x="35178" y="2159"/>
                </a:lnTo>
                <a:lnTo>
                  <a:pt x="34709" y="2412"/>
                </a:lnTo>
                <a:lnTo>
                  <a:pt x="34429" y="2921"/>
                </a:lnTo>
                <a:lnTo>
                  <a:pt x="34328" y="3301"/>
                </a:lnTo>
                <a:lnTo>
                  <a:pt x="30463" y="12447"/>
                </a:lnTo>
                <a:lnTo>
                  <a:pt x="16973" y="49289"/>
                </a:lnTo>
                <a:lnTo>
                  <a:pt x="7154" y="87145"/>
                </a:lnTo>
                <a:lnTo>
                  <a:pt x="1350" y="125817"/>
                </a:lnTo>
                <a:lnTo>
                  <a:pt x="0" y="155321"/>
                </a:lnTo>
                <a:lnTo>
                  <a:pt x="135" y="165276"/>
                </a:lnTo>
                <a:lnTo>
                  <a:pt x="3393" y="204382"/>
                </a:lnTo>
                <a:lnTo>
                  <a:pt x="10997" y="242651"/>
                </a:lnTo>
                <a:lnTo>
                  <a:pt x="22726" y="279777"/>
                </a:lnTo>
                <a:lnTo>
                  <a:pt x="37972" y="309752"/>
                </a:lnTo>
                <a:lnTo>
                  <a:pt x="38963" y="310134"/>
                </a:lnTo>
                <a:lnTo>
                  <a:pt x="40119" y="310388"/>
                </a:lnTo>
                <a:lnTo>
                  <a:pt x="42811" y="310641"/>
                </a:lnTo>
                <a:lnTo>
                  <a:pt x="48869" y="310641"/>
                </a:lnTo>
                <a:lnTo>
                  <a:pt x="56725" y="307594"/>
                </a:lnTo>
                <a:lnTo>
                  <a:pt x="56718" y="305308"/>
                </a:lnTo>
                <a:lnTo>
                  <a:pt x="56438" y="304164"/>
                </a:lnTo>
                <a:lnTo>
                  <a:pt x="49272" y="284787"/>
                </a:lnTo>
                <a:lnTo>
                  <a:pt x="43470" y="266652"/>
                </a:lnTo>
                <a:lnTo>
                  <a:pt x="31177" y="211248"/>
                </a:lnTo>
                <a:lnTo>
                  <a:pt x="27025" y="154812"/>
                </a:lnTo>
                <a:lnTo>
                  <a:pt x="27477" y="135979"/>
                </a:lnTo>
                <a:lnTo>
                  <a:pt x="34251" y="79883"/>
                </a:lnTo>
                <a:lnTo>
                  <a:pt x="49319" y="25054"/>
                </a:lnTo>
                <a:lnTo>
                  <a:pt x="56222" y="7238"/>
                </a:lnTo>
                <a:lnTo>
                  <a:pt x="56642" y="6096"/>
                </a:lnTo>
                <a:lnTo>
                  <a:pt x="50431" y="126"/>
                </a:lnTo>
                <a:lnTo>
                  <a:pt x="485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760" y="761999"/>
            <a:ext cx="3737610" cy="325120"/>
          </a:xfrm>
          <a:custGeom>
            <a:avLst/>
            <a:gdLst/>
            <a:ahLst/>
            <a:cxnLst/>
            <a:rect l="l" t="t" r="r" b="b"/>
            <a:pathLst>
              <a:path w="3737610" h="325119">
                <a:moveTo>
                  <a:pt x="341198" y="243586"/>
                </a:moveTo>
                <a:lnTo>
                  <a:pt x="340944" y="242062"/>
                </a:lnTo>
                <a:lnTo>
                  <a:pt x="340423" y="240030"/>
                </a:lnTo>
                <a:lnTo>
                  <a:pt x="339902" y="237871"/>
                </a:lnTo>
                <a:lnTo>
                  <a:pt x="338874" y="234696"/>
                </a:lnTo>
                <a:lnTo>
                  <a:pt x="337312" y="230251"/>
                </a:lnTo>
                <a:lnTo>
                  <a:pt x="320382" y="185293"/>
                </a:lnTo>
                <a:lnTo>
                  <a:pt x="318414" y="179832"/>
                </a:lnTo>
                <a:lnTo>
                  <a:pt x="316395" y="175006"/>
                </a:lnTo>
                <a:lnTo>
                  <a:pt x="314325" y="170815"/>
                </a:lnTo>
                <a:lnTo>
                  <a:pt x="312254" y="166497"/>
                </a:lnTo>
                <a:lnTo>
                  <a:pt x="310057" y="162687"/>
                </a:lnTo>
                <a:lnTo>
                  <a:pt x="307721" y="159258"/>
                </a:lnTo>
                <a:lnTo>
                  <a:pt x="306552" y="157607"/>
                </a:lnTo>
                <a:lnTo>
                  <a:pt x="305396" y="155956"/>
                </a:lnTo>
                <a:lnTo>
                  <a:pt x="291807" y="144780"/>
                </a:lnTo>
                <a:lnTo>
                  <a:pt x="298018" y="142494"/>
                </a:lnTo>
                <a:lnTo>
                  <a:pt x="320776" y="122936"/>
                </a:lnTo>
                <a:lnTo>
                  <a:pt x="324002" y="118237"/>
                </a:lnTo>
                <a:lnTo>
                  <a:pt x="326517" y="112522"/>
                </a:lnTo>
                <a:lnTo>
                  <a:pt x="328231" y="106299"/>
                </a:lnTo>
                <a:lnTo>
                  <a:pt x="329933" y="99949"/>
                </a:lnTo>
                <a:lnTo>
                  <a:pt x="330796" y="93091"/>
                </a:lnTo>
                <a:lnTo>
                  <a:pt x="330796" y="76327"/>
                </a:lnTo>
                <a:lnTo>
                  <a:pt x="329603" y="68326"/>
                </a:lnTo>
                <a:lnTo>
                  <a:pt x="326174" y="58293"/>
                </a:lnTo>
                <a:lnTo>
                  <a:pt x="324840" y="54356"/>
                </a:lnTo>
                <a:lnTo>
                  <a:pt x="293954" y="27686"/>
                </a:lnTo>
                <a:lnTo>
                  <a:pt x="288544" y="25996"/>
                </a:lnTo>
                <a:lnTo>
                  <a:pt x="288544" y="82677"/>
                </a:lnTo>
                <a:lnTo>
                  <a:pt x="288544" y="95123"/>
                </a:lnTo>
                <a:lnTo>
                  <a:pt x="287820" y="99568"/>
                </a:lnTo>
                <a:lnTo>
                  <a:pt x="286372" y="103505"/>
                </a:lnTo>
                <a:lnTo>
                  <a:pt x="284924" y="107569"/>
                </a:lnTo>
                <a:lnTo>
                  <a:pt x="268973" y="120523"/>
                </a:lnTo>
                <a:lnTo>
                  <a:pt x="264617" y="122174"/>
                </a:lnTo>
                <a:lnTo>
                  <a:pt x="259549" y="122936"/>
                </a:lnTo>
                <a:lnTo>
                  <a:pt x="232930" y="122936"/>
                </a:lnTo>
                <a:lnTo>
                  <a:pt x="232930" y="58293"/>
                </a:lnTo>
                <a:lnTo>
                  <a:pt x="255917" y="58293"/>
                </a:lnTo>
                <a:lnTo>
                  <a:pt x="288544" y="82677"/>
                </a:lnTo>
                <a:lnTo>
                  <a:pt x="288544" y="25996"/>
                </a:lnTo>
                <a:lnTo>
                  <a:pt x="261518" y="22860"/>
                </a:lnTo>
                <a:lnTo>
                  <a:pt x="200787" y="22860"/>
                </a:lnTo>
                <a:lnTo>
                  <a:pt x="197904" y="24003"/>
                </a:lnTo>
                <a:lnTo>
                  <a:pt x="193255" y="28575"/>
                </a:lnTo>
                <a:lnTo>
                  <a:pt x="192087" y="32385"/>
                </a:lnTo>
                <a:lnTo>
                  <a:pt x="192087" y="245618"/>
                </a:lnTo>
                <a:lnTo>
                  <a:pt x="208495" y="251841"/>
                </a:lnTo>
                <a:lnTo>
                  <a:pt x="216471" y="251841"/>
                </a:lnTo>
                <a:lnTo>
                  <a:pt x="232930" y="157607"/>
                </a:lnTo>
                <a:lnTo>
                  <a:pt x="250024" y="157607"/>
                </a:lnTo>
                <a:lnTo>
                  <a:pt x="253847" y="158369"/>
                </a:lnTo>
                <a:lnTo>
                  <a:pt x="260477" y="161417"/>
                </a:lnTo>
                <a:lnTo>
                  <a:pt x="263410" y="163703"/>
                </a:lnTo>
                <a:lnTo>
                  <a:pt x="265938" y="166751"/>
                </a:lnTo>
                <a:lnTo>
                  <a:pt x="268478" y="169672"/>
                </a:lnTo>
                <a:lnTo>
                  <a:pt x="297243" y="244094"/>
                </a:lnTo>
                <a:lnTo>
                  <a:pt x="297649" y="245491"/>
                </a:lnTo>
                <a:lnTo>
                  <a:pt x="298170" y="246761"/>
                </a:lnTo>
                <a:lnTo>
                  <a:pt x="308114" y="251460"/>
                </a:lnTo>
                <a:lnTo>
                  <a:pt x="310705" y="251714"/>
                </a:lnTo>
                <a:lnTo>
                  <a:pt x="314172" y="251841"/>
                </a:lnTo>
                <a:lnTo>
                  <a:pt x="323697" y="251841"/>
                </a:lnTo>
                <a:lnTo>
                  <a:pt x="327787" y="251714"/>
                </a:lnTo>
                <a:lnTo>
                  <a:pt x="330796" y="251460"/>
                </a:lnTo>
                <a:lnTo>
                  <a:pt x="333794" y="251333"/>
                </a:lnTo>
                <a:lnTo>
                  <a:pt x="341198" y="246126"/>
                </a:lnTo>
                <a:lnTo>
                  <a:pt x="341198" y="243586"/>
                </a:lnTo>
                <a:close/>
              </a:path>
              <a:path w="3737610" h="325119">
                <a:moveTo>
                  <a:pt x="492734" y="154686"/>
                </a:moveTo>
                <a:lnTo>
                  <a:pt x="492556" y="148971"/>
                </a:lnTo>
                <a:lnTo>
                  <a:pt x="492493" y="146545"/>
                </a:lnTo>
                <a:lnTo>
                  <a:pt x="491794" y="138950"/>
                </a:lnTo>
                <a:lnTo>
                  <a:pt x="477367" y="99568"/>
                </a:lnTo>
                <a:lnTo>
                  <a:pt x="454799" y="82575"/>
                </a:lnTo>
                <a:lnTo>
                  <a:pt x="454799" y="148971"/>
                </a:lnTo>
                <a:lnTo>
                  <a:pt x="396405" y="148971"/>
                </a:lnTo>
                <a:lnTo>
                  <a:pt x="396608" y="143510"/>
                </a:lnTo>
                <a:lnTo>
                  <a:pt x="397357" y="138303"/>
                </a:lnTo>
                <a:lnTo>
                  <a:pt x="398653" y="133477"/>
                </a:lnTo>
                <a:lnTo>
                  <a:pt x="399948" y="128524"/>
                </a:lnTo>
                <a:lnTo>
                  <a:pt x="401815" y="124333"/>
                </a:lnTo>
                <a:lnTo>
                  <a:pt x="404241" y="120777"/>
                </a:lnTo>
                <a:lnTo>
                  <a:pt x="406679" y="117094"/>
                </a:lnTo>
                <a:lnTo>
                  <a:pt x="409727" y="114300"/>
                </a:lnTo>
                <a:lnTo>
                  <a:pt x="413410" y="112141"/>
                </a:lnTo>
                <a:lnTo>
                  <a:pt x="417080" y="110109"/>
                </a:lnTo>
                <a:lnTo>
                  <a:pt x="421411" y="108966"/>
                </a:lnTo>
                <a:lnTo>
                  <a:pt x="436219" y="108966"/>
                </a:lnTo>
                <a:lnTo>
                  <a:pt x="454799" y="148971"/>
                </a:lnTo>
                <a:lnTo>
                  <a:pt x="454799" y="82575"/>
                </a:lnTo>
                <a:lnTo>
                  <a:pt x="450557" y="80949"/>
                </a:lnTo>
                <a:lnTo>
                  <a:pt x="443445" y="79159"/>
                </a:lnTo>
                <a:lnTo>
                  <a:pt x="435686" y="78092"/>
                </a:lnTo>
                <a:lnTo>
                  <a:pt x="427316" y="77724"/>
                </a:lnTo>
                <a:lnTo>
                  <a:pt x="419277" y="78117"/>
                </a:lnTo>
                <a:lnTo>
                  <a:pt x="380263" y="96189"/>
                </a:lnTo>
                <a:lnTo>
                  <a:pt x="361454" y="130302"/>
                </a:lnTo>
                <a:lnTo>
                  <a:pt x="356666" y="167132"/>
                </a:lnTo>
                <a:lnTo>
                  <a:pt x="356717" y="171069"/>
                </a:lnTo>
                <a:lnTo>
                  <a:pt x="363804" y="214236"/>
                </a:lnTo>
                <a:lnTo>
                  <a:pt x="391680" y="246557"/>
                </a:lnTo>
                <a:lnTo>
                  <a:pt x="430733" y="254889"/>
                </a:lnTo>
                <a:lnTo>
                  <a:pt x="437565" y="254889"/>
                </a:lnTo>
                <a:lnTo>
                  <a:pt x="443979" y="254381"/>
                </a:lnTo>
                <a:lnTo>
                  <a:pt x="455993" y="252349"/>
                </a:lnTo>
                <a:lnTo>
                  <a:pt x="461327" y="251206"/>
                </a:lnTo>
                <a:lnTo>
                  <a:pt x="465988" y="249809"/>
                </a:lnTo>
                <a:lnTo>
                  <a:pt x="470636" y="248539"/>
                </a:lnTo>
                <a:lnTo>
                  <a:pt x="474446" y="247142"/>
                </a:lnTo>
                <a:lnTo>
                  <a:pt x="480542" y="244348"/>
                </a:lnTo>
                <a:lnTo>
                  <a:pt x="482320" y="243205"/>
                </a:lnTo>
                <a:lnTo>
                  <a:pt x="482955" y="242316"/>
                </a:lnTo>
                <a:lnTo>
                  <a:pt x="483717" y="241554"/>
                </a:lnTo>
                <a:lnTo>
                  <a:pt x="484225" y="240665"/>
                </a:lnTo>
                <a:lnTo>
                  <a:pt x="484987" y="238887"/>
                </a:lnTo>
                <a:lnTo>
                  <a:pt x="485368" y="237871"/>
                </a:lnTo>
                <a:lnTo>
                  <a:pt x="485495" y="236601"/>
                </a:lnTo>
                <a:lnTo>
                  <a:pt x="485749" y="235204"/>
                </a:lnTo>
                <a:lnTo>
                  <a:pt x="485876" y="233553"/>
                </a:lnTo>
                <a:lnTo>
                  <a:pt x="486130" y="229997"/>
                </a:lnTo>
                <a:lnTo>
                  <a:pt x="486130" y="221361"/>
                </a:lnTo>
                <a:lnTo>
                  <a:pt x="482193" y="210693"/>
                </a:lnTo>
                <a:lnTo>
                  <a:pt x="479653" y="210693"/>
                </a:lnTo>
                <a:lnTo>
                  <a:pt x="477621" y="211201"/>
                </a:lnTo>
                <a:lnTo>
                  <a:pt x="475208" y="212344"/>
                </a:lnTo>
                <a:lnTo>
                  <a:pt x="472668" y="213487"/>
                </a:lnTo>
                <a:lnTo>
                  <a:pt x="469493" y="214630"/>
                </a:lnTo>
                <a:lnTo>
                  <a:pt x="461975" y="217424"/>
                </a:lnTo>
                <a:lnTo>
                  <a:pt x="457492" y="218567"/>
                </a:lnTo>
                <a:lnTo>
                  <a:pt x="447141" y="220853"/>
                </a:lnTo>
                <a:lnTo>
                  <a:pt x="441134" y="221361"/>
                </a:lnTo>
                <a:lnTo>
                  <a:pt x="427570" y="221361"/>
                </a:lnTo>
                <a:lnTo>
                  <a:pt x="397103" y="190246"/>
                </a:lnTo>
                <a:lnTo>
                  <a:pt x="396405" y="184277"/>
                </a:lnTo>
                <a:lnTo>
                  <a:pt x="396405" y="177546"/>
                </a:lnTo>
                <a:lnTo>
                  <a:pt x="484479" y="177546"/>
                </a:lnTo>
                <a:lnTo>
                  <a:pt x="487400" y="176276"/>
                </a:lnTo>
                <a:lnTo>
                  <a:pt x="491591" y="171069"/>
                </a:lnTo>
                <a:lnTo>
                  <a:pt x="492734" y="167132"/>
                </a:lnTo>
                <a:lnTo>
                  <a:pt x="492734" y="154686"/>
                </a:lnTo>
                <a:close/>
              </a:path>
              <a:path w="3737610" h="325119">
                <a:moveTo>
                  <a:pt x="643356" y="178054"/>
                </a:moveTo>
                <a:lnTo>
                  <a:pt x="643242" y="135763"/>
                </a:lnTo>
                <a:lnTo>
                  <a:pt x="634085" y="97409"/>
                </a:lnTo>
                <a:lnTo>
                  <a:pt x="597319" y="78600"/>
                </a:lnTo>
                <a:lnTo>
                  <a:pt x="582269" y="77724"/>
                </a:lnTo>
                <a:lnTo>
                  <a:pt x="576046" y="77724"/>
                </a:lnTo>
                <a:lnTo>
                  <a:pt x="535787" y="89408"/>
                </a:lnTo>
                <a:lnTo>
                  <a:pt x="532104" y="91440"/>
                </a:lnTo>
                <a:lnTo>
                  <a:pt x="524598" y="114300"/>
                </a:lnTo>
                <a:lnTo>
                  <a:pt x="524865" y="116713"/>
                </a:lnTo>
                <a:lnTo>
                  <a:pt x="525246" y="118999"/>
                </a:lnTo>
                <a:lnTo>
                  <a:pt x="525627" y="120904"/>
                </a:lnTo>
                <a:lnTo>
                  <a:pt x="526262" y="122428"/>
                </a:lnTo>
                <a:lnTo>
                  <a:pt x="526770" y="123952"/>
                </a:lnTo>
                <a:lnTo>
                  <a:pt x="527532" y="125095"/>
                </a:lnTo>
                <a:lnTo>
                  <a:pt x="528421" y="125984"/>
                </a:lnTo>
                <a:lnTo>
                  <a:pt x="529310" y="126746"/>
                </a:lnTo>
                <a:lnTo>
                  <a:pt x="530326" y="127127"/>
                </a:lnTo>
                <a:lnTo>
                  <a:pt x="533120" y="127127"/>
                </a:lnTo>
                <a:lnTo>
                  <a:pt x="535279" y="126365"/>
                </a:lnTo>
                <a:lnTo>
                  <a:pt x="537819" y="124714"/>
                </a:lnTo>
                <a:lnTo>
                  <a:pt x="540486" y="123063"/>
                </a:lnTo>
                <a:lnTo>
                  <a:pt x="572236" y="111252"/>
                </a:lnTo>
                <a:lnTo>
                  <a:pt x="583793" y="111252"/>
                </a:lnTo>
                <a:lnTo>
                  <a:pt x="605002" y="135763"/>
                </a:lnTo>
                <a:lnTo>
                  <a:pt x="605002" y="150241"/>
                </a:lnTo>
                <a:lnTo>
                  <a:pt x="605002" y="178054"/>
                </a:lnTo>
                <a:lnTo>
                  <a:pt x="605002" y="204851"/>
                </a:lnTo>
                <a:lnTo>
                  <a:pt x="600303" y="210947"/>
                </a:lnTo>
                <a:lnTo>
                  <a:pt x="595604" y="215646"/>
                </a:lnTo>
                <a:lnTo>
                  <a:pt x="586333" y="221869"/>
                </a:lnTo>
                <a:lnTo>
                  <a:pt x="581380" y="223520"/>
                </a:lnTo>
                <a:lnTo>
                  <a:pt x="569315" y="223520"/>
                </a:lnTo>
                <a:lnTo>
                  <a:pt x="564235" y="221615"/>
                </a:lnTo>
                <a:lnTo>
                  <a:pt x="560552" y="217932"/>
                </a:lnTo>
                <a:lnTo>
                  <a:pt x="556869" y="214122"/>
                </a:lnTo>
                <a:lnTo>
                  <a:pt x="554964" y="208915"/>
                </a:lnTo>
                <a:lnTo>
                  <a:pt x="554964" y="198501"/>
                </a:lnTo>
                <a:lnTo>
                  <a:pt x="574014" y="179705"/>
                </a:lnTo>
                <a:lnTo>
                  <a:pt x="578459" y="178562"/>
                </a:lnTo>
                <a:lnTo>
                  <a:pt x="583793" y="178054"/>
                </a:lnTo>
                <a:lnTo>
                  <a:pt x="605002" y="178054"/>
                </a:lnTo>
                <a:lnTo>
                  <a:pt x="605002" y="150241"/>
                </a:lnTo>
                <a:lnTo>
                  <a:pt x="591540" y="150241"/>
                </a:lnTo>
                <a:lnTo>
                  <a:pt x="582574" y="150444"/>
                </a:lnTo>
                <a:lnTo>
                  <a:pt x="542010" y="158750"/>
                </a:lnTo>
                <a:lnTo>
                  <a:pt x="516864" y="194564"/>
                </a:lnTo>
                <a:lnTo>
                  <a:pt x="516864" y="212217"/>
                </a:lnTo>
                <a:lnTo>
                  <a:pt x="518007" y="219583"/>
                </a:lnTo>
                <a:lnTo>
                  <a:pt x="523087" y="232283"/>
                </a:lnTo>
                <a:lnTo>
                  <a:pt x="526516" y="237617"/>
                </a:lnTo>
                <a:lnTo>
                  <a:pt x="531088" y="241935"/>
                </a:lnTo>
                <a:lnTo>
                  <a:pt x="535533" y="246253"/>
                </a:lnTo>
                <a:lnTo>
                  <a:pt x="540867" y="249428"/>
                </a:lnTo>
                <a:lnTo>
                  <a:pt x="553186" y="253746"/>
                </a:lnTo>
                <a:lnTo>
                  <a:pt x="559917" y="254889"/>
                </a:lnTo>
                <a:lnTo>
                  <a:pt x="576173" y="254889"/>
                </a:lnTo>
                <a:lnTo>
                  <a:pt x="584301" y="252984"/>
                </a:lnTo>
                <a:lnTo>
                  <a:pt x="598906" y="245110"/>
                </a:lnTo>
                <a:lnTo>
                  <a:pt x="605383" y="239776"/>
                </a:lnTo>
                <a:lnTo>
                  <a:pt x="611098" y="232791"/>
                </a:lnTo>
                <a:lnTo>
                  <a:pt x="611098" y="247015"/>
                </a:lnTo>
                <a:lnTo>
                  <a:pt x="611479" y="248285"/>
                </a:lnTo>
                <a:lnTo>
                  <a:pt x="612368" y="249174"/>
                </a:lnTo>
                <a:lnTo>
                  <a:pt x="613257" y="250190"/>
                </a:lnTo>
                <a:lnTo>
                  <a:pt x="614781" y="250825"/>
                </a:lnTo>
                <a:lnTo>
                  <a:pt x="616940" y="251206"/>
                </a:lnTo>
                <a:lnTo>
                  <a:pt x="619099" y="251714"/>
                </a:lnTo>
                <a:lnTo>
                  <a:pt x="622401" y="251841"/>
                </a:lnTo>
                <a:lnTo>
                  <a:pt x="631418" y="251841"/>
                </a:lnTo>
                <a:lnTo>
                  <a:pt x="634720" y="251714"/>
                </a:lnTo>
                <a:lnTo>
                  <a:pt x="637006" y="251206"/>
                </a:lnTo>
                <a:lnTo>
                  <a:pt x="639165" y="250825"/>
                </a:lnTo>
                <a:lnTo>
                  <a:pt x="640816" y="250190"/>
                </a:lnTo>
                <a:lnTo>
                  <a:pt x="641832" y="249174"/>
                </a:lnTo>
                <a:lnTo>
                  <a:pt x="642848" y="248285"/>
                </a:lnTo>
                <a:lnTo>
                  <a:pt x="643356" y="247015"/>
                </a:lnTo>
                <a:lnTo>
                  <a:pt x="643356" y="232791"/>
                </a:lnTo>
                <a:lnTo>
                  <a:pt x="643356" y="223520"/>
                </a:lnTo>
                <a:lnTo>
                  <a:pt x="643356" y="178054"/>
                </a:lnTo>
                <a:close/>
              </a:path>
              <a:path w="3737610" h="325119">
                <a:moveTo>
                  <a:pt x="787628" y="217678"/>
                </a:moveTo>
                <a:lnTo>
                  <a:pt x="783691" y="200025"/>
                </a:lnTo>
                <a:lnTo>
                  <a:pt x="781405" y="200025"/>
                </a:lnTo>
                <a:lnTo>
                  <a:pt x="779754" y="201041"/>
                </a:lnTo>
                <a:lnTo>
                  <a:pt x="777722" y="202819"/>
                </a:lnTo>
                <a:lnTo>
                  <a:pt x="775817" y="204597"/>
                </a:lnTo>
                <a:lnTo>
                  <a:pt x="773277" y="206629"/>
                </a:lnTo>
                <a:lnTo>
                  <a:pt x="751687" y="217678"/>
                </a:lnTo>
                <a:lnTo>
                  <a:pt x="741019" y="217678"/>
                </a:lnTo>
                <a:lnTo>
                  <a:pt x="736447" y="216662"/>
                </a:lnTo>
                <a:lnTo>
                  <a:pt x="732510" y="214376"/>
                </a:lnTo>
                <a:lnTo>
                  <a:pt x="728446" y="212217"/>
                </a:lnTo>
                <a:lnTo>
                  <a:pt x="714476" y="174498"/>
                </a:lnTo>
                <a:lnTo>
                  <a:pt x="714476" y="166116"/>
                </a:lnTo>
                <a:lnTo>
                  <a:pt x="722604" y="127127"/>
                </a:lnTo>
                <a:lnTo>
                  <a:pt x="745845" y="113792"/>
                </a:lnTo>
                <a:lnTo>
                  <a:pt x="751052" y="113792"/>
                </a:lnTo>
                <a:lnTo>
                  <a:pt x="755497" y="114554"/>
                </a:lnTo>
                <a:lnTo>
                  <a:pt x="759180" y="116205"/>
                </a:lnTo>
                <a:lnTo>
                  <a:pt x="762990" y="117856"/>
                </a:lnTo>
                <a:lnTo>
                  <a:pt x="775817" y="127127"/>
                </a:lnTo>
                <a:lnTo>
                  <a:pt x="777849" y="128778"/>
                </a:lnTo>
                <a:lnTo>
                  <a:pt x="779754" y="129667"/>
                </a:lnTo>
                <a:lnTo>
                  <a:pt x="783056" y="129667"/>
                </a:lnTo>
                <a:lnTo>
                  <a:pt x="784453" y="128270"/>
                </a:lnTo>
                <a:lnTo>
                  <a:pt x="786485" y="122682"/>
                </a:lnTo>
                <a:lnTo>
                  <a:pt x="786993" y="117983"/>
                </a:lnTo>
                <a:lnTo>
                  <a:pt x="786993" y="113792"/>
                </a:lnTo>
                <a:lnTo>
                  <a:pt x="786866" y="103632"/>
                </a:lnTo>
                <a:lnTo>
                  <a:pt x="786612" y="101600"/>
                </a:lnTo>
                <a:lnTo>
                  <a:pt x="786485" y="99822"/>
                </a:lnTo>
                <a:lnTo>
                  <a:pt x="782675" y="91821"/>
                </a:lnTo>
                <a:lnTo>
                  <a:pt x="781532" y="90424"/>
                </a:lnTo>
                <a:lnTo>
                  <a:pt x="756386" y="79121"/>
                </a:lnTo>
                <a:lnTo>
                  <a:pt x="752322" y="78232"/>
                </a:lnTo>
                <a:lnTo>
                  <a:pt x="748258" y="77851"/>
                </a:lnTo>
                <a:lnTo>
                  <a:pt x="744194" y="77851"/>
                </a:lnTo>
                <a:lnTo>
                  <a:pt x="704342" y="90271"/>
                </a:lnTo>
                <a:lnTo>
                  <a:pt x="679678" y="128524"/>
                </a:lnTo>
                <a:lnTo>
                  <a:pt x="674471" y="169291"/>
                </a:lnTo>
                <a:lnTo>
                  <a:pt x="674725" y="179197"/>
                </a:lnTo>
                <a:lnTo>
                  <a:pt x="684009" y="220192"/>
                </a:lnTo>
                <a:lnTo>
                  <a:pt x="712063" y="249047"/>
                </a:lnTo>
                <a:lnTo>
                  <a:pt x="740511" y="254635"/>
                </a:lnTo>
                <a:lnTo>
                  <a:pt x="745210" y="254635"/>
                </a:lnTo>
                <a:lnTo>
                  <a:pt x="749782" y="254254"/>
                </a:lnTo>
                <a:lnTo>
                  <a:pt x="754354" y="253238"/>
                </a:lnTo>
                <a:lnTo>
                  <a:pt x="758799" y="252349"/>
                </a:lnTo>
                <a:lnTo>
                  <a:pt x="762990" y="251079"/>
                </a:lnTo>
                <a:lnTo>
                  <a:pt x="766800" y="249555"/>
                </a:lnTo>
                <a:lnTo>
                  <a:pt x="770737" y="248031"/>
                </a:lnTo>
                <a:lnTo>
                  <a:pt x="774039" y="246380"/>
                </a:lnTo>
                <a:lnTo>
                  <a:pt x="777087" y="244348"/>
                </a:lnTo>
                <a:lnTo>
                  <a:pt x="780135" y="242443"/>
                </a:lnTo>
                <a:lnTo>
                  <a:pt x="782167" y="240792"/>
                </a:lnTo>
                <a:lnTo>
                  <a:pt x="783437" y="239395"/>
                </a:lnTo>
                <a:lnTo>
                  <a:pt x="784707" y="238125"/>
                </a:lnTo>
                <a:lnTo>
                  <a:pt x="787374" y="227457"/>
                </a:lnTo>
                <a:lnTo>
                  <a:pt x="787628" y="225425"/>
                </a:lnTo>
                <a:lnTo>
                  <a:pt x="787628" y="217678"/>
                </a:lnTo>
                <a:close/>
              </a:path>
              <a:path w="3737610" h="325119">
                <a:moveTo>
                  <a:pt x="898499" y="96266"/>
                </a:moveTo>
                <a:lnTo>
                  <a:pt x="898372" y="93345"/>
                </a:lnTo>
                <a:lnTo>
                  <a:pt x="897991" y="91059"/>
                </a:lnTo>
                <a:lnTo>
                  <a:pt x="897737" y="88773"/>
                </a:lnTo>
                <a:lnTo>
                  <a:pt x="893292" y="81661"/>
                </a:lnTo>
                <a:lnTo>
                  <a:pt x="862050" y="81661"/>
                </a:lnTo>
                <a:lnTo>
                  <a:pt x="862050" y="45466"/>
                </a:lnTo>
                <a:lnTo>
                  <a:pt x="861796" y="44450"/>
                </a:lnTo>
                <a:lnTo>
                  <a:pt x="861161" y="43561"/>
                </a:lnTo>
                <a:lnTo>
                  <a:pt x="860526" y="42545"/>
                </a:lnTo>
                <a:lnTo>
                  <a:pt x="852004" y="39751"/>
                </a:lnTo>
                <a:lnTo>
                  <a:pt x="849477" y="39370"/>
                </a:lnTo>
                <a:lnTo>
                  <a:pt x="846302" y="39243"/>
                </a:lnTo>
                <a:lnTo>
                  <a:pt x="838809" y="39243"/>
                </a:lnTo>
                <a:lnTo>
                  <a:pt x="835634" y="39370"/>
                </a:lnTo>
                <a:lnTo>
                  <a:pt x="833094" y="39751"/>
                </a:lnTo>
                <a:lnTo>
                  <a:pt x="830541" y="40005"/>
                </a:lnTo>
                <a:lnTo>
                  <a:pt x="828509" y="40513"/>
                </a:lnTo>
                <a:lnTo>
                  <a:pt x="827125" y="41148"/>
                </a:lnTo>
                <a:lnTo>
                  <a:pt x="825601" y="41783"/>
                </a:lnTo>
                <a:lnTo>
                  <a:pt x="824585" y="42545"/>
                </a:lnTo>
                <a:lnTo>
                  <a:pt x="823950" y="43561"/>
                </a:lnTo>
                <a:lnTo>
                  <a:pt x="823442" y="44450"/>
                </a:lnTo>
                <a:lnTo>
                  <a:pt x="823061" y="45466"/>
                </a:lnTo>
                <a:lnTo>
                  <a:pt x="823061" y="81661"/>
                </a:lnTo>
                <a:lnTo>
                  <a:pt x="805662" y="81661"/>
                </a:lnTo>
                <a:lnTo>
                  <a:pt x="800455" y="96266"/>
                </a:lnTo>
                <a:lnTo>
                  <a:pt x="800455" y="106172"/>
                </a:lnTo>
                <a:lnTo>
                  <a:pt x="800963" y="110744"/>
                </a:lnTo>
                <a:lnTo>
                  <a:pt x="802995" y="116332"/>
                </a:lnTo>
                <a:lnTo>
                  <a:pt x="804519" y="117602"/>
                </a:lnTo>
                <a:lnTo>
                  <a:pt x="823061" y="117602"/>
                </a:lnTo>
                <a:lnTo>
                  <a:pt x="823061" y="207772"/>
                </a:lnTo>
                <a:lnTo>
                  <a:pt x="823950" y="216154"/>
                </a:lnTo>
                <a:lnTo>
                  <a:pt x="825779" y="223393"/>
                </a:lnTo>
                <a:lnTo>
                  <a:pt x="827506" y="230251"/>
                </a:lnTo>
                <a:lnTo>
                  <a:pt x="830300" y="236093"/>
                </a:lnTo>
                <a:lnTo>
                  <a:pt x="833983" y="240665"/>
                </a:lnTo>
                <a:lnTo>
                  <a:pt x="837653" y="245364"/>
                </a:lnTo>
                <a:lnTo>
                  <a:pt x="842365" y="248793"/>
                </a:lnTo>
                <a:lnTo>
                  <a:pt x="848080" y="250952"/>
                </a:lnTo>
                <a:lnTo>
                  <a:pt x="853795" y="253238"/>
                </a:lnTo>
                <a:lnTo>
                  <a:pt x="860526" y="254381"/>
                </a:lnTo>
                <a:lnTo>
                  <a:pt x="871194" y="254381"/>
                </a:lnTo>
                <a:lnTo>
                  <a:pt x="874115" y="254127"/>
                </a:lnTo>
                <a:lnTo>
                  <a:pt x="876909" y="253746"/>
                </a:lnTo>
                <a:lnTo>
                  <a:pt x="879830" y="253492"/>
                </a:lnTo>
                <a:lnTo>
                  <a:pt x="898499" y="234442"/>
                </a:lnTo>
                <a:lnTo>
                  <a:pt x="898499" y="226060"/>
                </a:lnTo>
                <a:lnTo>
                  <a:pt x="898372" y="223393"/>
                </a:lnTo>
                <a:lnTo>
                  <a:pt x="897991" y="221234"/>
                </a:lnTo>
                <a:lnTo>
                  <a:pt x="897737" y="219075"/>
                </a:lnTo>
                <a:lnTo>
                  <a:pt x="895832" y="213741"/>
                </a:lnTo>
                <a:lnTo>
                  <a:pt x="895324" y="213360"/>
                </a:lnTo>
                <a:lnTo>
                  <a:pt x="894689" y="213106"/>
                </a:lnTo>
                <a:lnTo>
                  <a:pt x="893419" y="213106"/>
                </a:lnTo>
                <a:lnTo>
                  <a:pt x="892530" y="213360"/>
                </a:lnTo>
                <a:lnTo>
                  <a:pt x="890752" y="214122"/>
                </a:lnTo>
                <a:lnTo>
                  <a:pt x="889736" y="214630"/>
                </a:lnTo>
                <a:lnTo>
                  <a:pt x="888466" y="215138"/>
                </a:lnTo>
                <a:lnTo>
                  <a:pt x="885672" y="216154"/>
                </a:lnTo>
                <a:lnTo>
                  <a:pt x="882370" y="216916"/>
                </a:lnTo>
                <a:lnTo>
                  <a:pt x="880465" y="217170"/>
                </a:lnTo>
                <a:lnTo>
                  <a:pt x="872337" y="217170"/>
                </a:lnTo>
                <a:lnTo>
                  <a:pt x="868019" y="215011"/>
                </a:lnTo>
                <a:lnTo>
                  <a:pt x="865606" y="210693"/>
                </a:lnTo>
                <a:lnTo>
                  <a:pt x="863320" y="206502"/>
                </a:lnTo>
                <a:lnTo>
                  <a:pt x="862050" y="200025"/>
                </a:lnTo>
                <a:lnTo>
                  <a:pt x="862050" y="117602"/>
                </a:lnTo>
                <a:lnTo>
                  <a:pt x="894308" y="117602"/>
                </a:lnTo>
                <a:lnTo>
                  <a:pt x="895832" y="116332"/>
                </a:lnTo>
                <a:lnTo>
                  <a:pt x="897864" y="110744"/>
                </a:lnTo>
                <a:lnTo>
                  <a:pt x="898499" y="106172"/>
                </a:lnTo>
                <a:lnTo>
                  <a:pt x="898499" y="96266"/>
                </a:lnTo>
                <a:close/>
              </a:path>
              <a:path w="3737610" h="325119">
                <a:moveTo>
                  <a:pt x="965301" y="86868"/>
                </a:moveTo>
                <a:lnTo>
                  <a:pt x="949553" y="80645"/>
                </a:lnTo>
                <a:lnTo>
                  <a:pt x="941933" y="80645"/>
                </a:lnTo>
                <a:lnTo>
                  <a:pt x="926185" y="86868"/>
                </a:lnTo>
                <a:lnTo>
                  <a:pt x="926185" y="245999"/>
                </a:lnTo>
                <a:lnTo>
                  <a:pt x="926439" y="247015"/>
                </a:lnTo>
                <a:lnTo>
                  <a:pt x="927709" y="248793"/>
                </a:lnTo>
                <a:lnTo>
                  <a:pt x="928852" y="249555"/>
                </a:lnTo>
                <a:lnTo>
                  <a:pt x="930249" y="250063"/>
                </a:lnTo>
                <a:lnTo>
                  <a:pt x="931773" y="250698"/>
                </a:lnTo>
                <a:lnTo>
                  <a:pt x="933805" y="251079"/>
                </a:lnTo>
                <a:lnTo>
                  <a:pt x="936218" y="251460"/>
                </a:lnTo>
                <a:lnTo>
                  <a:pt x="938758" y="251714"/>
                </a:lnTo>
                <a:lnTo>
                  <a:pt x="941933" y="251841"/>
                </a:lnTo>
                <a:lnTo>
                  <a:pt x="949553" y="251841"/>
                </a:lnTo>
                <a:lnTo>
                  <a:pt x="961237" y="250063"/>
                </a:lnTo>
                <a:lnTo>
                  <a:pt x="962761" y="249555"/>
                </a:lnTo>
                <a:lnTo>
                  <a:pt x="963777" y="248793"/>
                </a:lnTo>
                <a:lnTo>
                  <a:pt x="965047" y="247015"/>
                </a:lnTo>
                <a:lnTo>
                  <a:pt x="965301" y="245999"/>
                </a:lnTo>
                <a:lnTo>
                  <a:pt x="965301" y="86868"/>
                </a:lnTo>
                <a:close/>
              </a:path>
              <a:path w="3737610" h="325119">
                <a:moveTo>
                  <a:pt x="968222" y="25908"/>
                </a:moveTo>
                <a:lnTo>
                  <a:pt x="966698" y="19939"/>
                </a:lnTo>
                <a:lnTo>
                  <a:pt x="963650" y="16637"/>
                </a:lnTo>
                <a:lnTo>
                  <a:pt x="960475" y="13335"/>
                </a:lnTo>
                <a:lnTo>
                  <a:pt x="954633" y="11684"/>
                </a:lnTo>
                <a:lnTo>
                  <a:pt x="937107" y="11684"/>
                </a:lnTo>
                <a:lnTo>
                  <a:pt x="923264" y="43942"/>
                </a:lnTo>
                <a:lnTo>
                  <a:pt x="924788" y="49911"/>
                </a:lnTo>
                <a:lnTo>
                  <a:pt x="930884" y="56515"/>
                </a:lnTo>
                <a:lnTo>
                  <a:pt x="936726" y="58166"/>
                </a:lnTo>
                <a:lnTo>
                  <a:pt x="954252" y="58166"/>
                </a:lnTo>
                <a:lnTo>
                  <a:pt x="960221" y="56388"/>
                </a:lnTo>
                <a:lnTo>
                  <a:pt x="963396" y="52959"/>
                </a:lnTo>
                <a:lnTo>
                  <a:pt x="966698" y="49657"/>
                </a:lnTo>
                <a:lnTo>
                  <a:pt x="968095" y="43942"/>
                </a:lnTo>
                <a:lnTo>
                  <a:pt x="968222" y="25908"/>
                </a:lnTo>
                <a:close/>
              </a:path>
              <a:path w="3737610" h="325119">
                <a:moveTo>
                  <a:pt x="1144244" y="164719"/>
                </a:moveTo>
                <a:lnTo>
                  <a:pt x="1137450" y="119735"/>
                </a:lnTo>
                <a:lnTo>
                  <a:pt x="1134478" y="112776"/>
                </a:lnTo>
                <a:lnTo>
                  <a:pt x="1134402" y="112572"/>
                </a:lnTo>
                <a:lnTo>
                  <a:pt x="1103985" y="83439"/>
                </a:lnTo>
                <a:lnTo>
                  <a:pt x="1103985" y="174752"/>
                </a:lnTo>
                <a:lnTo>
                  <a:pt x="1103350" y="182245"/>
                </a:lnTo>
                <a:lnTo>
                  <a:pt x="1101953" y="188722"/>
                </a:lnTo>
                <a:lnTo>
                  <a:pt x="1100683" y="195199"/>
                </a:lnTo>
                <a:lnTo>
                  <a:pt x="1098524" y="200787"/>
                </a:lnTo>
                <a:lnTo>
                  <a:pt x="1092936" y="209931"/>
                </a:lnTo>
                <a:lnTo>
                  <a:pt x="1089380" y="213487"/>
                </a:lnTo>
                <a:lnTo>
                  <a:pt x="1080744" y="218313"/>
                </a:lnTo>
                <a:lnTo>
                  <a:pt x="1075537" y="219456"/>
                </a:lnTo>
                <a:lnTo>
                  <a:pt x="1063218" y="219456"/>
                </a:lnTo>
                <a:lnTo>
                  <a:pt x="1057884" y="218186"/>
                </a:lnTo>
                <a:lnTo>
                  <a:pt x="1053566" y="215519"/>
                </a:lnTo>
                <a:lnTo>
                  <a:pt x="1049121" y="212852"/>
                </a:lnTo>
                <a:lnTo>
                  <a:pt x="1036002" y="174752"/>
                </a:lnTo>
                <a:lnTo>
                  <a:pt x="1035913" y="157607"/>
                </a:lnTo>
                <a:lnTo>
                  <a:pt x="1036675" y="150114"/>
                </a:lnTo>
                <a:lnTo>
                  <a:pt x="1059408" y="113919"/>
                </a:lnTo>
                <a:lnTo>
                  <a:pt x="1064488" y="112776"/>
                </a:lnTo>
                <a:lnTo>
                  <a:pt x="1076807" y="112776"/>
                </a:lnTo>
                <a:lnTo>
                  <a:pt x="1102334" y="145034"/>
                </a:lnTo>
                <a:lnTo>
                  <a:pt x="1103477" y="151511"/>
                </a:lnTo>
                <a:lnTo>
                  <a:pt x="1103896" y="157607"/>
                </a:lnTo>
                <a:lnTo>
                  <a:pt x="1103985" y="174752"/>
                </a:lnTo>
                <a:lnTo>
                  <a:pt x="1103985" y="83439"/>
                </a:lnTo>
                <a:lnTo>
                  <a:pt x="1096810" y="80949"/>
                </a:lnTo>
                <a:lnTo>
                  <a:pt x="1089037" y="79159"/>
                </a:lnTo>
                <a:lnTo>
                  <a:pt x="1080668" y="78092"/>
                </a:lnTo>
                <a:lnTo>
                  <a:pt x="1071727" y="77724"/>
                </a:lnTo>
                <a:lnTo>
                  <a:pt x="1062431" y="78130"/>
                </a:lnTo>
                <a:lnTo>
                  <a:pt x="1025321" y="92036"/>
                </a:lnTo>
                <a:lnTo>
                  <a:pt x="1003122" y="123190"/>
                </a:lnTo>
                <a:lnTo>
                  <a:pt x="995781" y="167894"/>
                </a:lnTo>
                <a:lnTo>
                  <a:pt x="996035" y="177990"/>
                </a:lnTo>
                <a:lnTo>
                  <a:pt x="1005611" y="219798"/>
                </a:lnTo>
                <a:lnTo>
                  <a:pt x="1036167" y="249047"/>
                </a:lnTo>
                <a:lnTo>
                  <a:pt x="1068298" y="254889"/>
                </a:lnTo>
                <a:lnTo>
                  <a:pt x="1077531" y="254482"/>
                </a:lnTo>
                <a:lnTo>
                  <a:pt x="1114755" y="240461"/>
                </a:lnTo>
                <a:lnTo>
                  <a:pt x="1136980" y="209169"/>
                </a:lnTo>
                <a:lnTo>
                  <a:pt x="1143977" y="173609"/>
                </a:lnTo>
                <a:lnTo>
                  <a:pt x="1144244" y="164719"/>
                </a:lnTo>
                <a:close/>
              </a:path>
              <a:path w="3737610" h="325119">
                <a:moveTo>
                  <a:pt x="1308201" y="245999"/>
                </a:moveTo>
                <a:lnTo>
                  <a:pt x="1308074" y="141605"/>
                </a:lnTo>
                <a:lnTo>
                  <a:pt x="1305052" y="116205"/>
                </a:lnTo>
                <a:lnTo>
                  <a:pt x="1303883" y="110490"/>
                </a:lnTo>
                <a:lnTo>
                  <a:pt x="1301953" y="105791"/>
                </a:lnTo>
                <a:lnTo>
                  <a:pt x="1300962" y="103378"/>
                </a:lnTo>
                <a:lnTo>
                  <a:pt x="1297025" y="97282"/>
                </a:lnTo>
                <a:lnTo>
                  <a:pt x="1292961" y="91313"/>
                </a:lnTo>
                <a:lnTo>
                  <a:pt x="1287754" y="86487"/>
                </a:lnTo>
                <a:lnTo>
                  <a:pt x="1274800" y="79375"/>
                </a:lnTo>
                <a:lnTo>
                  <a:pt x="1266799" y="77724"/>
                </a:lnTo>
                <a:lnTo>
                  <a:pt x="1257401" y="77724"/>
                </a:lnTo>
                <a:lnTo>
                  <a:pt x="1220851" y="93535"/>
                </a:lnTo>
                <a:lnTo>
                  <a:pt x="1209268" y="105791"/>
                </a:lnTo>
                <a:lnTo>
                  <a:pt x="1209268" y="86487"/>
                </a:lnTo>
                <a:lnTo>
                  <a:pt x="1200886" y="81153"/>
                </a:lnTo>
                <a:lnTo>
                  <a:pt x="1198727" y="80772"/>
                </a:lnTo>
                <a:lnTo>
                  <a:pt x="1195933" y="80645"/>
                </a:lnTo>
                <a:lnTo>
                  <a:pt x="1189456" y="80645"/>
                </a:lnTo>
                <a:lnTo>
                  <a:pt x="1186789" y="80772"/>
                </a:lnTo>
                <a:lnTo>
                  <a:pt x="1184630" y="81153"/>
                </a:lnTo>
                <a:lnTo>
                  <a:pt x="1182598" y="81407"/>
                </a:lnTo>
                <a:lnTo>
                  <a:pt x="1175867" y="86487"/>
                </a:lnTo>
                <a:lnTo>
                  <a:pt x="1175867" y="245999"/>
                </a:lnTo>
                <a:lnTo>
                  <a:pt x="1176248" y="247015"/>
                </a:lnTo>
                <a:lnTo>
                  <a:pt x="1176883" y="247904"/>
                </a:lnTo>
                <a:lnTo>
                  <a:pt x="1177391" y="248793"/>
                </a:lnTo>
                <a:lnTo>
                  <a:pt x="1178534" y="249555"/>
                </a:lnTo>
                <a:lnTo>
                  <a:pt x="1180058" y="250063"/>
                </a:lnTo>
                <a:lnTo>
                  <a:pt x="1181455" y="250698"/>
                </a:lnTo>
                <a:lnTo>
                  <a:pt x="1183487" y="251079"/>
                </a:lnTo>
                <a:lnTo>
                  <a:pt x="1186027" y="251460"/>
                </a:lnTo>
                <a:lnTo>
                  <a:pt x="1188440" y="251714"/>
                </a:lnTo>
                <a:lnTo>
                  <a:pt x="1191615" y="251841"/>
                </a:lnTo>
                <a:lnTo>
                  <a:pt x="1199235" y="251841"/>
                </a:lnTo>
                <a:lnTo>
                  <a:pt x="1210919" y="250063"/>
                </a:lnTo>
                <a:lnTo>
                  <a:pt x="1212443" y="249555"/>
                </a:lnTo>
                <a:lnTo>
                  <a:pt x="1213459" y="248793"/>
                </a:lnTo>
                <a:lnTo>
                  <a:pt x="1214729" y="247015"/>
                </a:lnTo>
                <a:lnTo>
                  <a:pt x="1214983" y="245999"/>
                </a:lnTo>
                <a:lnTo>
                  <a:pt x="1214983" y="140335"/>
                </a:lnTo>
                <a:lnTo>
                  <a:pt x="1220571" y="132461"/>
                </a:lnTo>
                <a:lnTo>
                  <a:pt x="1225778" y="126492"/>
                </a:lnTo>
                <a:lnTo>
                  <a:pt x="1230858" y="122428"/>
                </a:lnTo>
                <a:lnTo>
                  <a:pt x="1235938" y="118237"/>
                </a:lnTo>
                <a:lnTo>
                  <a:pt x="1241018" y="116205"/>
                </a:lnTo>
                <a:lnTo>
                  <a:pt x="1249908" y="116205"/>
                </a:lnTo>
                <a:lnTo>
                  <a:pt x="1269212" y="147574"/>
                </a:lnTo>
                <a:lnTo>
                  <a:pt x="1269212" y="245999"/>
                </a:lnTo>
                <a:lnTo>
                  <a:pt x="1269593" y="247015"/>
                </a:lnTo>
                <a:lnTo>
                  <a:pt x="1270228" y="247904"/>
                </a:lnTo>
                <a:lnTo>
                  <a:pt x="1270736" y="248793"/>
                </a:lnTo>
                <a:lnTo>
                  <a:pt x="1271879" y="249555"/>
                </a:lnTo>
                <a:lnTo>
                  <a:pt x="1273276" y="250063"/>
                </a:lnTo>
                <a:lnTo>
                  <a:pt x="1274673" y="250698"/>
                </a:lnTo>
                <a:lnTo>
                  <a:pt x="1276705" y="251079"/>
                </a:lnTo>
                <a:lnTo>
                  <a:pt x="1279245" y="251460"/>
                </a:lnTo>
                <a:lnTo>
                  <a:pt x="1281785" y="251714"/>
                </a:lnTo>
                <a:lnTo>
                  <a:pt x="1284960" y="251841"/>
                </a:lnTo>
                <a:lnTo>
                  <a:pt x="1292580" y="251841"/>
                </a:lnTo>
                <a:lnTo>
                  <a:pt x="1304137" y="250063"/>
                </a:lnTo>
                <a:lnTo>
                  <a:pt x="1305661" y="249555"/>
                </a:lnTo>
                <a:lnTo>
                  <a:pt x="1306677" y="248793"/>
                </a:lnTo>
                <a:lnTo>
                  <a:pt x="1307947" y="247015"/>
                </a:lnTo>
                <a:lnTo>
                  <a:pt x="1308201" y="245999"/>
                </a:lnTo>
                <a:close/>
              </a:path>
              <a:path w="3737610" h="325119">
                <a:moveTo>
                  <a:pt x="1628114" y="86233"/>
                </a:moveTo>
                <a:lnTo>
                  <a:pt x="1613128" y="80645"/>
                </a:lnTo>
                <a:lnTo>
                  <a:pt x="1605508" y="80645"/>
                </a:lnTo>
                <a:lnTo>
                  <a:pt x="1602333" y="80772"/>
                </a:lnTo>
                <a:lnTo>
                  <a:pt x="1597380" y="81280"/>
                </a:lnTo>
                <a:lnTo>
                  <a:pt x="1595348" y="81661"/>
                </a:lnTo>
                <a:lnTo>
                  <a:pt x="1593951" y="82296"/>
                </a:lnTo>
                <a:lnTo>
                  <a:pt x="1592427" y="82804"/>
                </a:lnTo>
                <a:lnTo>
                  <a:pt x="1589506" y="88265"/>
                </a:lnTo>
                <a:lnTo>
                  <a:pt x="1563217" y="203581"/>
                </a:lnTo>
                <a:lnTo>
                  <a:pt x="1562836" y="205740"/>
                </a:lnTo>
                <a:lnTo>
                  <a:pt x="1562582" y="204470"/>
                </a:lnTo>
                <a:lnTo>
                  <a:pt x="1562328" y="203835"/>
                </a:lnTo>
                <a:lnTo>
                  <a:pt x="1548472" y="145288"/>
                </a:lnTo>
                <a:lnTo>
                  <a:pt x="1534769" y="87503"/>
                </a:lnTo>
                <a:lnTo>
                  <a:pt x="1533372" y="84455"/>
                </a:lnTo>
                <a:lnTo>
                  <a:pt x="1532864" y="83566"/>
                </a:lnTo>
                <a:lnTo>
                  <a:pt x="1524736" y="81153"/>
                </a:lnTo>
                <a:lnTo>
                  <a:pt x="1522450" y="80772"/>
                </a:lnTo>
                <a:lnTo>
                  <a:pt x="1519275" y="80645"/>
                </a:lnTo>
                <a:lnTo>
                  <a:pt x="1511655" y="80645"/>
                </a:lnTo>
                <a:lnTo>
                  <a:pt x="1508480" y="80772"/>
                </a:lnTo>
                <a:lnTo>
                  <a:pt x="1503654" y="81280"/>
                </a:lnTo>
                <a:lnTo>
                  <a:pt x="1501749" y="81661"/>
                </a:lnTo>
                <a:lnTo>
                  <a:pt x="1500352" y="82296"/>
                </a:lnTo>
                <a:lnTo>
                  <a:pt x="1499082" y="82804"/>
                </a:lnTo>
                <a:lnTo>
                  <a:pt x="1498066" y="83693"/>
                </a:lnTo>
                <a:lnTo>
                  <a:pt x="1496669" y="85598"/>
                </a:lnTo>
                <a:lnTo>
                  <a:pt x="1496161" y="86868"/>
                </a:lnTo>
                <a:lnTo>
                  <a:pt x="1495818" y="88646"/>
                </a:lnTo>
                <a:lnTo>
                  <a:pt x="1470075" y="203835"/>
                </a:lnTo>
                <a:lnTo>
                  <a:pt x="1469745" y="205740"/>
                </a:lnTo>
                <a:lnTo>
                  <a:pt x="1469644" y="204470"/>
                </a:lnTo>
                <a:lnTo>
                  <a:pt x="1469491" y="203581"/>
                </a:lnTo>
                <a:lnTo>
                  <a:pt x="1442059" y="88265"/>
                </a:lnTo>
                <a:lnTo>
                  <a:pt x="1441297" y="85598"/>
                </a:lnTo>
                <a:lnTo>
                  <a:pt x="1440510" y="84328"/>
                </a:lnTo>
                <a:lnTo>
                  <a:pt x="1440154" y="83693"/>
                </a:lnTo>
                <a:lnTo>
                  <a:pt x="1439138" y="82804"/>
                </a:lnTo>
                <a:lnTo>
                  <a:pt x="1437614" y="82296"/>
                </a:lnTo>
                <a:lnTo>
                  <a:pt x="1436217" y="81661"/>
                </a:lnTo>
                <a:lnTo>
                  <a:pt x="1434185" y="81280"/>
                </a:lnTo>
                <a:lnTo>
                  <a:pt x="1428978" y="80772"/>
                </a:lnTo>
                <a:lnTo>
                  <a:pt x="1425676" y="80645"/>
                </a:lnTo>
                <a:lnTo>
                  <a:pt x="1417675" y="80645"/>
                </a:lnTo>
                <a:lnTo>
                  <a:pt x="1402816" y="84328"/>
                </a:lnTo>
                <a:lnTo>
                  <a:pt x="1402181" y="85217"/>
                </a:lnTo>
                <a:lnTo>
                  <a:pt x="1402143" y="85344"/>
                </a:lnTo>
                <a:lnTo>
                  <a:pt x="1402054" y="90297"/>
                </a:lnTo>
                <a:lnTo>
                  <a:pt x="1402562" y="94107"/>
                </a:lnTo>
                <a:lnTo>
                  <a:pt x="1403197" y="96774"/>
                </a:lnTo>
                <a:lnTo>
                  <a:pt x="1440789" y="242316"/>
                </a:lnTo>
                <a:lnTo>
                  <a:pt x="1441170" y="244221"/>
                </a:lnTo>
                <a:lnTo>
                  <a:pt x="1461363" y="251841"/>
                </a:lnTo>
                <a:lnTo>
                  <a:pt x="1471650" y="251841"/>
                </a:lnTo>
                <a:lnTo>
                  <a:pt x="1475714" y="251714"/>
                </a:lnTo>
                <a:lnTo>
                  <a:pt x="1479016" y="251460"/>
                </a:lnTo>
                <a:lnTo>
                  <a:pt x="1482191" y="251333"/>
                </a:lnTo>
                <a:lnTo>
                  <a:pt x="1484731" y="250825"/>
                </a:lnTo>
                <a:lnTo>
                  <a:pt x="1486636" y="250063"/>
                </a:lnTo>
                <a:lnTo>
                  <a:pt x="1488414" y="249428"/>
                </a:lnTo>
                <a:lnTo>
                  <a:pt x="1489811" y="248412"/>
                </a:lnTo>
                <a:lnTo>
                  <a:pt x="1490649" y="247015"/>
                </a:lnTo>
                <a:lnTo>
                  <a:pt x="1491335" y="245999"/>
                </a:lnTo>
                <a:lnTo>
                  <a:pt x="1491970" y="244348"/>
                </a:lnTo>
                <a:lnTo>
                  <a:pt x="1492351" y="242316"/>
                </a:lnTo>
                <a:lnTo>
                  <a:pt x="1500555" y="205740"/>
                </a:lnTo>
                <a:lnTo>
                  <a:pt x="1508404" y="170776"/>
                </a:lnTo>
                <a:lnTo>
                  <a:pt x="1513814" y="146939"/>
                </a:lnTo>
                <a:lnTo>
                  <a:pt x="1513814" y="146304"/>
                </a:lnTo>
                <a:lnTo>
                  <a:pt x="1514068" y="145288"/>
                </a:lnTo>
                <a:lnTo>
                  <a:pt x="1514322" y="146304"/>
                </a:lnTo>
                <a:lnTo>
                  <a:pt x="1514322" y="146939"/>
                </a:lnTo>
                <a:lnTo>
                  <a:pt x="1520202" y="170776"/>
                </a:lnTo>
                <a:lnTo>
                  <a:pt x="1528572" y="204978"/>
                </a:lnTo>
                <a:lnTo>
                  <a:pt x="1537690" y="242316"/>
                </a:lnTo>
                <a:lnTo>
                  <a:pt x="1538071" y="244221"/>
                </a:lnTo>
                <a:lnTo>
                  <a:pt x="1538706" y="245745"/>
                </a:lnTo>
                <a:lnTo>
                  <a:pt x="1539671" y="247142"/>
                </a:lnTo>
                <a:lnTo>
                  <a:pt x="1540357" y="248285"/>
                </a:lnTo>
                <a:lnTo>
                  <a:pt x="1541754" y="249174"/>
                </a:lnTo>
                <a:lnTo>
                  <a:pt x="1558391" y="251841"/>
                </a:lnTo>
                <a:lnTo>
                  <a:pt x="1568551" y="251841"/>
                </a:lnTo>
                <a:lnTo>
                  <a:pt x="1572615" y="251714"/>
                </a:lnTo>
                <a:lnTo>
                  <a:pt x="1575790" y="251460"/>
                </a:lnTo>
                <a:lnTo>
                  <a:pt x="1578965" y="251333"/>
                </a:lnTo>
                <a:lnTo>
                  <a:pt x="1581378" y="250825"/>
                </a:lnTo>
                <a:lnTo>
                  <a:pt x="1583156" y="250063"/>
                </a:lnTo>
                <a:lnTo>
                  <a:pt x="1584807" y="249428"/>
                </a:lnTo>
                <a:lnTo>
                  <a:pt x="1598498" y="205740"/>
                </a:lnTo>
                <a:lnTo>
                  <a:pt x="1625955" y="100203"/>
                </a:lnTo>
                <a:lnTo>
                  <a:pt x="1626717" y="96647"/>
                </a:lnTo>
                <a:lnTo>
                  <a:pt x="1627352" y="93980"/>
                </a:lnTo>
                <a:lnTo>
                  <a:pt x="1627606" y="92075"/>
                </a:lnTo>
                <a:lnTo>
                  <a:pt x="1627987" y="90297"/>
                </a:lnTo>
                <a:lnTo>
                  <a:pt x="1628114" y="86233"/>
                </a:lnTo>
                <a:close/>
              </a:path>
              <a:path w="3737610" h="325119">
                <a:moveTo>
                  <a:pt x="1692249" y="86868"/>
                </a:moveTo>
                <a:lnTo>
                  <a:pt x="1676501" y="80645"/>
                </a:lnTo>
                <a:lnTo>
                  <a:pt x="1668754" y="80645"/>
                </a:lnTo>
                <a:lnTo>
                  <a:pt x="1653006" y="86868"/>
                </a:lnTo>
                <a:lnTo>
                  <a:pt x="1653006" y="245999"/>
                </a:lnTo>
                <a:lnTo>
                  <a:pt x="1653387" y="247015"/>
                </a:lnTo>
                <a:lnTo>
                  <a:pt x="1654657" y="248793"/>
                </a:lnTo>
                <a:lnTo>
                  <a:pt x="1655673" y="249555"/>
                </a:lnTo>
                <a:lnTo>
                  <a:pt x="1657197" y="250063"/>
                </a:lnTo>
                <a:lnTo>
                  <a:pt x="1658721" y="250698"/>
                </a:lnTo>
                <a:lnTo>
                  <a:pt x="1660626" y="251079"/>
                </a:lnTo>
                <a:lnTo>
                  <a:pt x="1663166" y="251460"/>
                </a:lnTo>
                <a:lnTo>
                  <a:pt x="1665579" y="251714"/>
                </a:lnTo>
                <a:lnTo>
                  <a:pt x="1668754" y="251841"/>
                </a:lnTo>
                <a:lnTo>
                  <a:pt x="1676501" y="251841"/>
                </a:lnTo>
                <a:lnTo>
                  <a:pt x="1688058" y="250063"/>
                </a:lnTo>
                <a:lnTo>
                  <a:pt x="1689582" y="249555"/>
                </a:lnTo>
                <a:lnTo>
                  <a:pt x="1690598" y="248793"/>
                </a:lnTo>
                <a:lnTo>
                  <a:pt x="1691868" y="247015"/>
                </a:lnTo>
                <a:lnTo>
                  <a:pt x="1692249" y="245999"/>
                </a:lnTo>
                <a:lnTo>
                  <a:pt x="1692249" y="86868"/>
                </a:lnTo>
                <a:close/>
              </a:path>
              <a:path w="3737610" h="325119">
                <a:moveTo>
                  <a:pt x="1695170" y="25908"/>
                </a:moveTo>
                <a:lnTo>
                  <a:pt x="1693646" y="19939"/>
                </a:lnTo>
                <a:lnTo>
                  <a:pt x="1690471" y="16637"/>
                </a:lnTo>
                <a:lnTo>
                  <a:pt x="1687423" y="13335"/>
                </a:lnTo>
                <a:lnTo>
                  <a:pt x="1681454" y="11684"/>
                </a:lnTo>
                <a:lnTo>
                  <a:pt x="1663928" y="11684"/>
                </a:lnTo>
                <a:lnTo>
                  <a:pt x="1657959" y="13335"/>
                </a:lnTo>
                <a:lnTo>
                  <a:pt x="1654784" y="16764"/>
                </a:lnTo>
                <a:lnTo>
                  <a:pt x="1651736" y="20320"/>
                </a:lnTo>
                <a:lnTo>
                  <a:pt x="1650085" y="26416"/>
                </a:lnTo>
                <a:lnTo>
                  <a:pt x="1650085" y="43942"/>
                </a:lnTo>
                <a:lnTo>
                  <a:pt x="1651609" y="49911"/>
                </a:lnTo>
                <a:lnTo>
                  <a:pt x="1657705" y="56515"/>
                </a:lnTo>
                <a:lnTo>
                  <a:pt x="1663674" y="58166"/>
                </a:lnTo>
                <a:lnTo>
                  <a:pt x="1681200" y="58166"/>
                </a:lnTo>
                <a:lnTo>
                  <a:pt x="1687169" y="56388"/>
                </a:lnTo>
                <a:lnTo>
                  <a:pt x="1690344" y="52959"/>
                </a:lnTo>
                <a:lnTo>
                  <a:pt x="1693519" y="49657"/>
                </a:lnTo>
                <a:lnTo>
                  <a:pt x="1695170" y="43434"/>
                </a:lnTo>
                <a:lnTo>
                  <a:pt x="1695170" y="25908"/>
                </a:lnTo>
                <a:close/>
              </a:path>
              <a:path w="3737610" h="325119">
                <a:moveTo>
                  <a:pt x="1813026" y="106172"/>
                </a:moveTo>
                <a:lnTo>
                  <a:pt x="1807819" y="81661"/>
                </a:lnTo>
                <a:lnTo>
                  <a:pt x="1776704" y="81661"/>
                </a:lnTo>
                <a:lnTo>
                  <a:pt x="1776704" y="45466"/>
                </a:lnTo>
                <a:lnTo>
                  <a:pt x="1776323" y="44450"/>
                </a:lnTo>
                <a:lnTo>
                  <a:pt x="1775688" y="43561"/>
                </a:lnTo>
                <a:lnTo>
                  <a:pt x="1775053" y="42545"/>
                </a:lnTo>
                <a:lnTo>
                  <a:pt x="1766671" y="39751"/>
                </a:lnTo>
                <a:lnTo>
                  <a:pt x="1764131" y="39370"/>
                </a:lnTo>
                <a:lnTo>
                  <a:pt x="1760956" y="39243"/>
                </a:lnTo>
                <a:lnTo>
                  <a:pt x="1753336" y="39243"/>
                </a:lnTo>
                <a:lnTo>
                  <a:pt x="1750161" y="39370"/>
                </a:lnTo>
                <a:lnTo>
                  <a:pt x="1747748" y="39751"/>
                </a:lnTo>
                <a:lnTo>
                  <a:pt x="1745208" y="40005"/>
                </a:lnTo>
                <a:lnTo>
                  <a:pt x="1737715" y="45466"/>
                </a:lnTo>
                <a:lnTo>
                  <a:pt x="1737715" y="81661"/>
                </a:lnTo>
                <a:lnTo>
                  <a:pt x="1720189" y="81661"/>
                </a:lnTo>
                <a:lnTo>
                  <a:pt x="1714982" y="106172"/>
                </a:lnTo>
                <a:lnTo>
                  <a:pt x="1715490" y="110744"/>
                </a:lnTo>
                <a:lnTo>
                  <a:pt x="1717522" y="116332"/>
                </a:lnTo>
                <a:lnTo>
                  <a:pt x="1719046" y="117602"/>
                </a:lnTo>
                <a:lnTo>
                  <a:pt x="1737715" y="117602"/>
                </a:lnTo>
                <a:lnTo>
                  <a:pt x="1737715" y="207772"/>
                </a:lnTo>
                <a:lnTo>
                  <a:pt x="1752320" y="245364"/>
                </a:lnTo>
                <a:lnTo>
                  <a:pt x="1762734" y="250952"/>
                </a:lnTo>
                <a:lnTo>
                  <a:pt x="1768322" y="253238"/>
                </a:lnTo>
                <a:lnTo>
                  <a:pt x="1775053" y="254381"/>
                </a:lnTo>
                <a:lnTo>
                  <a:pt x="1785721" y="254381"/>
                </a:lnTo>
                <a:lnTo>
                  <a:pt x="1788642" y="254127"/>
                </a:lnTo>
                <a:lnTo>
                  <a:pt x="1791436" y="253746"/>
                </a:lnTo>
                <a:lnTo>
                  <a:pt x="1794357" y="253492"/>
                </a:lnTo>
                <a:lnTo>
                  <a:pt x="1809851" y="247015"/>
                </a:lnTo>
                <a:lnTo>
                  <a:pt x="1810867" y="245872"/>
                </a:lnTo>
                <a:lnTo>
                  <a:pt x="1811629" y="243967"/>
                </a:lnTo>
                <a:lnTo>
                  <a:pt x="1812137" y="241173"/>
                </a:lnTo>
                <a:lnTo>
                  <a:pt x="1812772" y="238506"/>
                </a:lnTo>
                <a:lnTo>
                  <a:pt x="1812912" y="236093"/>
                </a:lnTo>
                <a:lnTo>
                  <a:pt x="1812861" y="223139"/>
                </a:lnTo>
                <a:lnTo>
                  <a:pt x="1812391" y="219075"/>
                </a:lnTo>
                <a:lnTo>
                  <a:pt x="1811959" y="217170"/>
                </a:lnTo>
                <a:lnTo>
                  <a:pt x="1811502" y="215011"/>
                </a:lnTo>
                <a:lnTo>
                  <a:pt x="1810994" y="214122"/>
                </a:lnTo>
                <a:lnTo>
                  <a:pt x="1810486" y="213741"/>
                </a:lnTo>
                <a:lnTo>
                  <a:pt x="1809851" y="213360"/>
                </a:lnTo>
                <a:lnTo>
                  <a:pt x="1809216" y="213106"/>
                </a:lnTo>
                <a:lnTo>
                  <a:pt x="1807946" y="213106"/>
                </a:lnTo>
                <a:lnTo>
                  <a:pt x="1807184" y="213360"/>
                </a:lnTo>
                <a:lnTo>
                  <a:pt x="1804263" y="214630"/>
                </a:lnTo>
                <a:lnTo>
                  <a:pt x="1801723" y="215646"/>
                </a:lnTo>
                <a:lnTo>
                  <a:pt x="1800199" y="216154"/>
                </a:lnTo>
                <a:lnTo>
                  <a:pt x="1796897" y="216916"/>
                </a:lnTo>
                <a:lnTo>
                  <a:pt x="1794992" y="217170"/>
                </a:lnTo>
                <a:lnTo>
                  <a:pt x="1786864" y="217170"/>
                </a:lnTo>
                <a:lnTo>
                  <a:pt x="1782546" y="215011"/>
                </a:lnTo>
                <a:lnTo>
                  <a:pt x="1780260" y="210693"/>
                </a:lnTo>
                <a:lnTo>
                  <a:pt x="1777847" y="206502"/>
                </a:lnTo>
                <a:lnTo>
                  <a:pt x="1776704" y="200025"/>
                </a:lnTo>
                <a:lnTo>
                  <a:pt x="1776704" y="117602"/>
                </a:lnTo>
                <a:lnTo>
                  <a:pt x="1808962" y="117602"/>
                </a:lnTo>
                <a:lnTo>
                  <a:pt x="1810359" y="116332"/>
                </a:lnTo>
                <a:lnTo>
                  <a:pt x="1811502" y="113538"/>
                </a:lnTo>
                <a:lnTo>
                  <a:pt x="1812518" y="110744"/>
                </a:lnTo>
                <a:lnTo>
                  <a:pt x="1813026" y="106172"/>
                </a:lnTo>
                <a:close/>
              </a:path>
              <a:path w="3737610" h="325119">
                <a:moveTo>
                  <a:pt x="1973046" y="245999"/>
                </a:moveTo>
                <a:lnTo>
                  <a:pt x="1973021" y="147574"/>
                </a:lnTo>
                <a:lnTo>
                  <a:pt x="1965807" y="103505"/>
                </a:lnTo>
                <a:lnTo>
                  <a:pt x="1963585" y="100076"/>
                </a:lnTo>
                <a:lnTo>
                  <a:pt x="1961870" y="97409"/>
                </a:lnTo>
                <a:lnTo>
                  <a:pt x="1957806" y="91313"/>
                </a:lnTo>
                <a:lnTo>
                  <a:pt x="1952599" y="86487"/>
                </a:lnTo>
                <a:lnTo>
                  <a:pt x="1939645" y="79375"/>
                </a:lnTo>
                <a:lnTo>
                  <a:pt x="1931644" y="77724"/>
                </a:lnTo>
                <a:lnTo>
                  <a:pt x="1914753" y="77724"/>
                </a:lnTo>
                <a:lnTo>
                  <a:pt x="1879828" y="100076"/>
                </a:lnTo>
                <a:lnTo>
                  <a:pt x="1879828" y="12065"/>
                </a:lnTo>
                <a:lnTo>
                  <a:pt x="1869795" y="6223"/>
                </a:lnTo>
                <a:lnTo>
                  <a:pt x="1867255" y="5842"/>
                </a:lnTo>
                <a:lnTo>
                  <a:pt x="1864080" y="5588"/>
                </a:lnTo>
                <a:lnTo>
                  <a:pt x="1856460" y="5588"/>
                </a:lnTo>
                <a:lnTo>
                  <a:pt x="1853285" y="5842"/>
                </a:lnTo>
                <a:lnTo>
                  <a:pt x="1850872" y="6223"/>
                </a:lnTo>
                <a:lnTo>
                  <a:pt x="1848332" y="6477"/>
                </a:lnTo>
                <a:lnTo>
                  <a:pt x="1846300" y="6985"/>
                </a:lnTo>
                <a:lnTo>
                  <a:pt x="1844903" y="7620"/>
                </a:lnTo>
                <a:lnTo>
                  <a:pt x="1843379" y="8255"/>
                </a:lnTo>
                <a:lnTo>
                  <a:pt x="1842236" y="9144"/>
                </a:lnTo>
                <a:lnTo>
                  <a:pt x="1841728" y="10033"/>
                </a:lnTo>
                <a:lnTo>
                  <a:pt x="1841093" y="10922"/>
                </a:lnTo>
                <a:lnTo>
                  <a:pt x="1840712" y="12065"/>
                </a:lnTo>
                <a:lnTo>
                  <a:pt x="1840712" y="245999"/>
                </a:lnTo>
                <a:lnTo>
                  <a:pt x="1841093" y="247015"/>
                </a:lnTo>
                <a:lnTo>
                  <a:pt x="1841728" y="247904"/>
                </a:lnTo>
                <a:lnTo>
                  <a:pt x="1842236" y="248793"/>
                </a:lnTo>
                <a:lnTo>
                  <a:pt x="1843379" y="249555"/>
                </a:lnTo>
                <a:lnTo>
                  <a:pt x="1844903" y="250063"/>
                </a:lnTo>
                <a:lnTo>
                  <a:pt x="1846300" y="250698"/>
                </a:lnTo>
                <a:lnTo>
                  <a:pt x="1848332" y="251079"/>
                </a:lnTo>
                <a:lnTo>
                  <a:pt x="1850872" y="251460"/>
                </a:lnTo>
                <a:lnTo>
                  <a:pt x="1853285" y="251714"/>
                </a:lnTo>
                <a:lnTo>
                  <a:pt x="1856460" y="251841"/>
                </a:lnTo>
                <a:lnTo>
                  <a:pt x="1864080" y="251841"/>
                </a:lnTo>
                <a:lnTo>
                  <a:pt x="1875764" y="250063"/>
                </a:lnTo>
                <a:lnTo>
                  <a:pt x="1877288" y="249555"/>
                </a:lnTo>
                <a:lnTo>
                  <a:pt x="1878304" y="248793"/>
                </a:lnTo>
                <a:lnTo>
                  <a:pt x="1879574" y="247015"/>
                </a:lnTo>
                <a:lnTo>
                  <a:pt x="1879828" y="245999"/>
                </a:lnTo>
                <a:lnTo>
                  <a:pt x="1879828" y="140335"/>
                </a:lnTo>
                <a:lnTo>
                  <a:pt x="1885492" y="132372"/>
                </a:lnTo>
                <a:lnTo>
                  <a:pt x="1890623" y="126492"/>
                </a:lnTo>
                <a:lnTo>
                  <a:pt x="1895703" y="122428"/>
                </a:lnTo>
                <a:lnTo>
                  <a:pt x="1900783" y="118237"/>
                </a:lnTo>
                <a:lnTo>
                  <a:pt x="1905863" y="116205"/>
                </a:lnTo>
                <a:lnTo>
                  <a:pt x="1914753" y="116205"/>
                </a:lnTo>
                <a:lnTo>
                  <a:pt x="1934057" y="147574"/>
                </a:lnTo>
                <a:lnTo>
                  <a:pt x="1934057" y="245999"/>
                </a:lnTo>
                <a:lnTo>
                  <a:pt x="1934438" y="247015"/>
                </a:lnTo>
                <a:lnTo>
                  <a:pt x="1935073" y="247904"/>
                </a:lnTo>
                <a:lnTo>
                  <a:pt x="1935581" y="248793"/>
                </a:lnTo>
                <a:lnTo>
                  <a:pt x="1936724" y="249555"/>
                </a:lnTo>
                <a:lnTo>
                  <a:pt x="1938121" y="250063"/>
                </a:lnTo>
                <a:lnTo>
                  <a:pt x="1939518" y="250698"/>
                </a:lnTo>
                <a:lnTo>
                  <a:pt x="1941550" y="251079"/>
                </a:lnTo>
                <a:lnTo>
                  <a:pt x="1944090" y="251460"/>
                </a:lnTo>
                <a:lnTo>
                  <a:pt x="1946630" y="251714"/>
                </a:lnTo>
                <a:lnTo>
                  <a:pt x="1949805" y="251841"/>
                </a:lnTo>
                <a:lnTo>
                  <a:pt x="1957425" y="251841"/>
                </a:lnTo>
                <a:lnTo>
                  <a:pt x="1968982" y="250063"/>
                </a:lnTo>
                <a:lnTo>
                  <a:pt x="1970506" y="249555"/>
                </a:lnTo>
                <a:lnTo>
                  <a:pt x="1971522" y="248793"/>
                </a:lnTo>
                <a:lnTo>
                  <a:pt x="1972792" y="247015"/>
                </a:lnTo>
                <a:lnTo>
                  <a:pt x="1973046" y="245999"/>
                </a:lnTo>
                <a:close/>
              </a:path>
              <a:path w="3737610" h="325119">
                <a:moveTo>
                  <a:pt x="2188946" y="217678"/>
                </a:moveTo>
                <a:lnTo>
                  <a:pt x="2188819" y="212725"/>
                </a:lnTo>
                <a:lnTo>
                  <a:pt x="2188565" y="210312"/>
                </a:lnTo>
                <a:lnTo>
                  <a:pt x="2188438" y="207772"/>
                </a:lnTo>
                <a:lnTo>
                  <a:pt x="2184882" y="200025"/>
                </a:lnTo>
                <a:lnTo>
                  <a:pt x="2182596" y="200025"/>
                </a:lnTo>
                <a:lnTo>
                  <a:pt x="2180945" y="201041"/>
                </a:lnTo>
                <a:lnTo>
                  <a:pt x="2179040" y="202819"/>
                </a:lnTo>
                <a:lnTo>
                  <a:pt x="2177008" y="204597"/>
                </a:lnTo>
                <a:lnTo>
                  <a:pt x="2153005" y="217678"/>
                </a:lnTo>
                <a:lnTo>
                  <a:pt x="2142337" y="217678"/>
                </a:lnTo>
                <a:lnTo>
                  <a:pt x="2137638" y="216662"/>
                </a:lnTo>
                <a:lnTo>
                  <a:pt x="2133701" y="214376"/>
                </a:lnTo>
                <a:lnTo>
                  <a:pt x="2129764" y="212217"/>
                </a:lnTo>
                <a:lnTo>
                  <a:pt x="2117826" y="188468"/>
                </a:lnTo>
                <a:lnTo>
                  <a:pt x="2116429" y="181991"/>
                </a:lnTo>
                <a:lnTo>
                  <a:pt x="2115794" y="174498"/>
                </a:lnTo>
                <a:lnTo>
                  <a:pt x="2115794" y="166116"/>
                </a:lnTo>
                <a:lnTo>
                  <a:pt x="2123795" y="127127"/>
                </a:lnTo>
                <a:lnTo>
                  <a:pt x="2147163" y="113792"/>
                </a:lnTo>
                <a:lnTo>
                  <a:pt x="2152370" y="113792"/>
                </a:lnTo>
                <a:lnTo>
                  <a:pt x="2179040" y="128778"/>
                </a:lnTo>
                <a:lnTo>
                  <a:pt x="2180945" y="129667"/>
                </a:lnTo>
                <a:lnTo>
                  <a:pt x="2184374" y="129667"/>
                </a:lnTo>
                <a:lnTo>
                  <a:pt x="2185771" y="128270"/>
                </a:lnTo>
                <a:lnTo>
                  <a:pt x="2187803" y="122682"/>
                </a:lnTo>
                <a:lnTo>
                  <a:pt x="2188311" y="117983"/>
                </a:lnTo>
                <a:lnTo>
                  <a:pt x="2188311" y="113792"/>
                </a:lnTo>
                <a:lnTo>
                  <a:pt x="2183993" y="91821"/>
                </a:lnTo>
                <a:lnTo>
                  <a:pt x="2182850" y="90424"/>
                </a:lnTo>
                <a:lnTo>
                  <a:pt x="2157577" y="79121"/>
                </a:lnTo>
                <a:lnTo>
                  <a:pt x="2153640" y="78232"/>
                </a:lnTo>
                <a:lnTo>
                  <a:pt x="2149576" y="77851"/>
                </a:lnTo>
                <a:lnTo>
                  <a:pt x="2145385" y="77851"/>
                </a:lnTo>
                <a:lnTo>
                  <a:pt x="2105596" y="90271"/>
                </a:lnTo>
                <a:lnTo>
                  <a:pt x="2080869" y="128524"/>
                </a:lnTo>
                <a:lnTo>
                  <a:pt x="2075662" y="169291"/>
                </a:lnTo>
                <a:lnTo>
                  <a:pt x="2075942" y="179197"/>
                </a:lnTo>
                <a:lnTo>
                  <a:pt x="2085276" y="220192"/>
                </a:lnTo>
                <a:lnTo>
                  <a:pt x="2113381" y="249047"/>
                </a:lnTo>
                <a:lnTo>
                  <a:pt x="2141702" y="254635"/>
                </a:lnTo>
                <a:lnTo>
                  <a:pt x="2146528" y="254635"/>
                </a:lnTo>
                <a:lnTo>
                  <a:pt x="2151100" y="254254"/>
                </a:lnTo>
                <a:lnTo>
                  <a:pt x="2155672" y="253238"/>
                </a:lnTo>
                <a:lnTo>
                  <a:pt x="2160117" y="252349"/>
                </a:lnTo>
                <a:lnTo>
                  <a:pt x="2164308" y="251079"/>
                </a:lnTo>
                <a:lnTo>
                  <a:pt x="2171928" y="248031"/>
                </a:lnTo>
                <a:lnTo>
                  <a:pt x="2175357" y="246380"/>
                </a:lnTo>
                <a:lnTo>
                  <a:pt x="2178405" y="244348"/>
                </a:lnTo>
                <a:lnTo>
                  <a:pt x="2181326" y="242443"/>
                </a:lnTo>
                <a:lnTo>
                  <a:pt x="2183485" y="240792"/>
                </a:lnTo>
                <a:lnTo>
                  <a:pt x="2184755" y="239395"/>
                </a:lnTo>
                <a:lnTo>
                  <a:pt x="2186025" y="238125"/>
                </a:lnTo>
                <a:lnTo>
                  <a:pt x="2188819" y="225425"/>
                </a:lnTo>
                <a:lnTo>
                  <a:pt x="2188946" y="217678"/>
                </a:lnTo>
                <a:close/>
              </a:path>
              <a:path w="3737610" h="325119">
                <a:moveTo>
                  <a:pt x="2356205" y="164719"/>
                </a:moveTo>
                <a:lnTo>
                  <a:pt x="2349411" y="119735"/>
                </a:lnTo>
                <a:lnTo>
                  <a:pt x="2346439" y="112776"/>
                </a:lnTo>
                <a:lnTo>
                  <a:pt x="2346363" y="112572"/>
                </a:lnTo>
                <a:lnTo>
                  <a:pt x="2315946" y="83439"/>
                </a:lnTo>
                <a:lnTo>
                  <a:pt x="2315946" y="174752"/>
                </a:lnTo>
                <a:lnTo>
                  <a:pt x="2315311" y="182245"/>
                </a:lnTo>
                <a:lnTo>
                  <a:pt x="2313914" y="188722"/>
                </a:lnTo>
                <a:lnTo>
                  <a:pt x="2312644" y="195199"/>
                </a:lnTo>
                <a:lnTo>
                  <a:pt x="2310485" y="200787"/>
                </a:lnTo>
                <a:lnTo>
                  <a:pt x="2304897" y="209931"/>
                </a:lnTo>
                <a:lnTo>
                  <a:pt x="2301341" y="213487"/>
                </a:lnTo>
                <a:lnTo>
                  <a:pt x="2292705" y="218313"/>
                </a:lnTo>
                <a:lnTo>
                  <a:pt x="2287498" y="219456"/>
                </a:lnTo>
                <a:lnTo>
                  <a:pt x="2275179" y="219456"/>
                </a:lnTo>
                <a:lnTo>
                  <a:pt x="2248509" y="180848"/>
                </a:lnTo>
                <a:lnTo>
                  <a:pt x="2248001" y="157607"/>
                </a:lnTo>
                <a:lnTo>
                  <a:pt x="2248636" y="150114"/>
                </a:lnTo>
                <a:lnTo>
                  <a:pt x="2271369" y="113919"/>
                </a:lnTo>
                <a:lnTo>
                  <a:pt x="2276449" y="112776"/>
                </a:lnTo>
                <a:lnTo>
                  <a:pt x="2288768" y="112776"/>
                </a:lnTo>
                <a:lnTo>
                  <a:pt x="2314295" y="145034"/>
                </a:lnTo>
                <a:lnTo>
                  <a:pt x="2315438" y="151511"/>
                </a:lnTo>
                <a:lnTo>
                  <a:pt x="2315857" y="157607"/>
                </a:lnTo>
                <a:lnTo>
                  <a:pt x="2315946" y="174752"/>
                </a:lnTo>
                <a:lnTo>
                  <a:pt x="2315946" y="83439"/>
                </a:lnTo>
                <a:lnTo>
                  <a:pt x="2308796" y="80949"/>
                </a:lnTo>
                <a:lnTo>
                  <a:pt x="2301049" y="79159"/>
                </a:lnTo>
                <a:lnTo>
                  <a:pt x="2292693" y="78092"/>
                </a:lnTo>
                <a:lnTo>
                  <a:pt x="2283688" y="77724"/>
                </a:lnTo>
                <a:lnTo>
                  <a:pt x="2274443" y="78130"/>
                </a:lnTo>
                <a:lnTo>
                  <a:pt x="2237346" y="92036"/>
                </a:lnTo>
                <a:lnTo>
                  <a:pt x="2215083" y="123190"/>
                </a:lnTo>
                <a:lnTo>
                  <a:pt x="2207742" y="167894"/>
                </a:lnTo>
                <a:lnTo>
                  <a:pt x="2207996" y="177990"/>
                </a:lnTo>
                <a:lnTo>
                  <a:pt x="2217585" y="219798"/>
                </a:lnTo>
                <a:lnTo>
                  <a:pt x="2248128" y="249047"/>
                </a:lnTo>
                <a:lnTo>
                  <a:pt x="2280259" y="254889"/>
                </a:lnTo>
                <a:lnTo>
                  <a:pt x="2289492" y="254482"/>
                </a:lnTo>
                <a:lnTo>
                  <a:pt x="2326716" y="240461"/>
                </a:lnTo>
                <a:lnTo>
                  <a:pt x="2348941" y="209169"/>
                </a:lnTo>
                <a:lnTo>
                  <a:pt x="2355939" y="173609"/>
                </a:lnTo>
                <a:lnTo>
                  <a:pt x="2356205" y="164719"/>
                </a:lnTo>
                <a:close/>
              </a:path>
              <a:path w="3737610" h="325119">
                <a:moveTo>
                  <a:pt x="2608300" y="245999"/>
                </a:moveTo>
                <a:lnTo>
                  <a:pt x="2608199" y="140335"/>
                </a:lnTo>
                <a:lnTo>
                  <a:pt x="2605278" y="116205"/>
                </a:lnTo>
                <a:lnTo>
                  <a:pt x="2604109" y="110490"/>
                </a:lnTo>
                <a:lnTo>
                  <a:pt x="2602509" y="106426"/>
                </a:lnTo>
                <a:lnTo>
                  <a:pt x="2601315" y="103378"/>
                </a:lnTo>
                <a:lnTo>
                  <a:pt x="2597505" y="97282"/>
                </a:lnTo>
                <a:lnTo>
                  <a:pt x="2593568" y="91313"/>
                </a:lnTo>
                <a:lnTo>
                  <a:pt x="2588488" y="86487"/>
                </a:lnTo>
                <a:lnTo>
                  <a:pt x="2582138" y="82931"/>
                </a:lnTo>
                <a:lnTo>
                  <a:pt x="2575915" y="79375"/>
                </a:lnTo>
                <a:lnTo>
                  <a:pt x="2568168" y="77724"/>
                </a:lnTo>
                <a:lnTo>
                  <a:pt x="2554833" y="77724"/>
                </a:lnTo>
                <a:lnTo>
                  <a:pt x="2550896" y="78232"/>
                </a:lnTo>
                <a:lnTo>
                  <a:pt x="2543149" y="80518"/>
                </a:lnTo>
                <a:lnTo>
                  <a:pt x="2539212" y="82169"/>
                </a:lnTo>
                <a:lnTo>
                  <a:pt x="2535402" y="84455"/>
                </a:lnTo>
                <a:lnTo>
                  <a:pt x="2531465" y="86741"/>
                </a:lnTo>
                <a:lnTo>
                  <a:pt x="2527528" y="89662"/>
                </a:lnTo>
                <a:lnTo>
                  <a:pt x="2523591" y="93345"/>
                </a:lnTo>
                <a:lnTo>
                  <a:pt x="2519527" y="97028"/>
                </a:lnTo>
                <a:lnTo>
                  <a:pt x="2515463" y="101346"/>
                </a:lnTo>
                <a:lnTo>
                  <a:pt x="2511399" y="106426"/>
                </a:lnTo>
                <a:lnTo>
                  <a:pt x="2511145" y="105791"/>
                </a:lnTo>
                <a:lnTo>
                  <a:pt x="2509621" y="101981"/>
                </a:lnTo>
                <a:lnTo>
                  <a:pt x="2507462" y="98044"/>
                </a:lnTo>
                <a:lnTo>
                  <a:pt x="2504783" y="94615"/>
                </a:lnTo>
                <a:lnTo>
                  <a:pt x="2502243" y="91059"/>
                </a:lnTo>
                <a:lnTo>
                  <a:pt x="2483459" y="79756"/>
                </a:lnTo>
                <a:lnTo>
                  <a:pt x="2478887" y="78359"/>
                </a:lnTo>
                <a:lnTo>
                  <a:pt x="2473668" y="77724"/>
                </a:lnTo>
                <a:lnTo>
                  <a:pt x="2459710" y="77724"/>
                </a:lnTo>
                <a:lnTo>
                  <a:pt x="2427008" y="99250"/>
                </a:lnTo>
                <a:lnTo>
                  <a:pt x="2421229" y="105791"/>
                </a:lnTo>
                <a:lnTo>
                  <a:pt x="2421229" y="86487"/>
                </a:lnTo>
                <a:lnTo>
                  <a:pt x="2412847" y="81153"/>
                </a:lnTo>
                <a:lnTo>
                  <a:pt x="2410688" y="80772"/>
                </a:lnTo>
                <a:lnTo>
                  <a:pt x="2408021" y="80645"/>
                </a:lnTo>
                <a:lnTo>
                  <a:pt x="2401417" y="80645"/>
                </a:lnTo>
                <a:lnTo>
                  <a:pt x="2398750" y="80772"/>
                </a:lnTo>
                <a:lnTo>
                  <a:pt x="2396718" y="81153"/>
                </a:lnTo>
                <a:lnTo>
                  <a:pt x="2394559" y="81407"/>
                </a:lnTo>
                <a:lnTo>
                  <a:pt x="2392781" y="81788"/>
                </a:lnTo>
                <a:lnTo>
                  <a:pt x="2391511" y="82423"/>
                </a:lnTo>
                <a:lnTo>
                  <a:pt x="2390114" y="83058"/>
                </a:lnTo>
                <a:lnTo>
                  <a:pt x="2389225" y="83693"/>
                </a:lnTo>
                <a:lnTo>
                  <a:pt x="2388717" y="84582"/>
                </a:lnTo>
                <a:lnTo>
                  <a:pt x="2388082" y="85471"/>
                </a:lnTo>
                <a:lnTo>
                  <a:pt x="2387828" y="86487"/>
                </a:lnTo>
                <a:lnTo>
                  <a:pt x="2387828" y="245999"/>
                </a:lnTo>
                <a:lnTo>
                  <a:pt x="2388209" y="247015"/>
                </a:lnTo>
                <a:lnTo>
                  <a:pt x="2389479" y="248793"/>
                </a:lnTo>
                <a:lnTo>
                  <a:pt x="2390495" y="249555"/>
                </a:lnTo>
                <a:lnTo>
                  <a:pt x="2392019" y="250063"/>
                </a:lnTo>
                <a:lnTo>
                  <a:pt x="2393543" y="250698"/>
                </a:lnTo>
                <a:lnTo>
                  <a:pt x="2395448" y="251079"/>
                </a:lnTo>
                <a:lnTo>
                  <a:pt x="2397988" y="251460"/>
                </a:lnTo>
                <a:lnTo>
                  <a:pt x="2400401" y="251714"/>
                </a:lnTo>
                <a:lnTo>
                  <a:pt x="2403576" y="251841"/>
                </a:lnTo>
                <a:lnTo>
                  <a:pt x="2411323" y="251841"/>
                </a:lnTo>
                <a:lnTo>
                  <a:pt x="2422880" y="250063"/>
                </a:lnTo>
                <a:lnTo>
                  <a:pt x="2424404" y="249555"/>
                </a:lnTo>
                <a:lnTo>
                  <a:pt x="2425420" y="248793"/>
                </a:lnTo>
                <a:lnTo>
                  <a:pt x="2426690" y="247015"/>
                </a:lnTo>
                <a:lnTo>
                  <a:pt x="2427071" y="245999"/>
                </a:lnTo>
                <a:lnTo>
                  <a:pt x="2427071" y="140335"/>
                </a:lnTo>
                <a:lnTo>
                  <a:pt x="2432532" y="132461"/>
                </a:lnTo>
                <a:lnTo>
                  <a:pt x="2437612" y="126492"/>
                </a:lnTo>
                <a:lnTo>
                  <a:pt x="2442438" y="122428"/>
                </a:lnTo>
                <a:lnTo>
                  <a:pt x="2447137" y="118237"/>
                </a:lnTo>
                <a:lnTo>
                  <a:pt x="2451963" y="116205"/>
                </a:lnTo>
                <a:lnTo>
                  <a:pt x="2460472" y="116205"/>
                </a:lnTo>
                <a:lnTo>
                  <a:pt x="2478633" y="146304"/>
                </a:lnTo>
                <a:lnTo>
                  <a:pt x="2478633" y="245999"/>
                </a:lnTo>
                <a:lnTo>
                  <a:pt x="2478887" y="247015"/>
                </a:lnTo>
                <a:lnTo>
                  <a:pt x="2480145" y="248793"/>
                </a:lnTo>
                <a:lnTo>
                  <a:pt x="2481173" y="249555"/>
                </a:lnTo>
                <a:lnTo>
                  <a:pt x="2482697" y="250063"/>
                </a:lnTo>
                <a:lnTo>
                  <a:pt x="2484221" y="250698"/>
                </a:lnTo>
                <a:lnTo>
                  <a:pt x="2486253" y="251079"/>
                </a:lnTo>
                <a:lnTo>
                  <a:pt x="2488666" y="251460"/>
                </a:lnTo>
                <a:lnTo>
                  <a:pt x="2491194" y="251714"/>
                </a:lnTo>
                <a:lnTo>
                  <a:pt x="2494369" y="251841"/>
                </a:lnTo>
                <a:lnTo>
                  <a:pt x="2501874" y="251841"/>
                </a:lnTo>
                <a:lnTo>
                  <a:pt x="2513419" y="250063"/>
                </a:lnTo>
                <a:lnTo>
                  <a:pt x="2514943" y="249555"/>
                </a:lnTo>
                <a:lnTo>
                  <a:pt x="2515971" y="248793"/>
                </a:lnTo>
                <a:lnTo>
                  <a:pt x="2517241" y="247015"/>
                </a:lnTo>
                <a:lnTo>
                  <a:pt x="2517622" y="245999"/>
                </a:lnTo>
                <a:lnTo>
                  <a:pt x="2517622" y="140335"/>
                </a:lnTo>
                <a:lnTo>
                  <a:pt x="2523210" y="132461"/>
                </a:lnTo>
                <a:lnTo>
                  <a:pt x="2528290" y="126492"/>
                </a:lnTo>
                <a:lnTo>
                  <a:pt x="2533116" y="122428"/>
                </a:lnTo>
                <a:lnTo>
                  <a:pt x="2537815" y="118237"/>
                </a:lnTo>
                <a:lnTo>
                  <a:pt x="2542641" y="116205"/>
                </a:lnTo>
                <a:lnTo>
                  <a:pt x="2551023" y="116205"/>
                </a:lnTo>
                <a:lnTo>
                  <a:pt x="2569311" y="146304"/>
                </a:lnTo>
                <a:lnTo>
                  <a:pt x="2569311" y="245999"/>
                </a:lnTo>
                <a:lnTo>
                  <a:pt x="2569565" y="247015"/>
                </a:lnTo>
                <a:lnTo>
                  <a:pt x="2570200" y="247904"/>
                </a:lnTo>
                <a:lnTo>
                  <a:pt x="2570708" y="248793"/>
                </a:lnTo>
                <a:lnTo>
                  <a:pt x="2571724" y="249555"/>
                </a:lnTo>
                <a:lnTo>
                  <a:pt x="2573248" y="250063"/>
                </a:lnTo>
                <a:lnTo>
                  <a:pt x="2574772" y="250698"/>
                </a:lnTo>
                <a:lnTo>
                  <a:pt x="2576804" y="251079"/>
                </a:lnTo>
                <a:lnTo>
                  <a:pt x="2579217" y="251460"/>
                </a:lnTo>
                <a:lnTo>
                  <a:pt x="2581757" y="251714"/>
                </a:lnTo>
                <a:lnTo>
                  <a:pt x="2584932" y="251841"/>
                </a:lnTo>
                <a:lnTo>
                  <a:pt x="2592679" y="251841"/>
                </a:lnTo>
                <a:lnTo>
                  <a:pt x="2604236" y="250063"/>
                </a:lnTo>
                <a:lnTo>
                  <a:pt x="2605760" y="249555"/>
                </a:lnTo>
                <a:lnTo>
                  <a:pt x="2606776" y="248793"/>
                </a:lnTo>
                <a:lnTo>
                  <a:pt x="2607411" y="247904"/>
                </a:lnTo>
                <a:lnTo>
                  <a:pt x="2607919" y="247015"/>
                </a:lnTo>
                <a:lnTo>
                  <a:pt x="2608300" y="245999"/>
                </a:lnTo>
                <a:close/>
              </a:path>
              <a:path w="3737610" h="325119">
                <a:moveTo>
                  <a:pt x="2957423" y="164719"/>
                </a:moveTo>
                <a:lnTo>
                  <a:pt x="2950629" y="119735"/>
                </a:lnTo>
                <a:lnTo>
                  <a:pt x="2947657" y="112776"/>
                </a:lnTo>
                <a:lnTo>
                  <a:pt x="2947581" y="112572"/>
                </a:lnTo>
                <a:lnTo>
                  <a:pt x="2917164" y="83439"/>
                </a:lnTo>
                <a:lnTo>
                  <a:pt x="2917164" y="174752"/>
                </a:lnTo>
                <a:lnTo>
                  <a:pt x="2916529" y="182245"/>
                </a:lnTo>
                <a:lnTo>
                  <a:pt x="2915132" y="188722"/>
                </a:lnTo>
                <a:lnTo>
                  <a:pt x="2913862" y="195199"/>
                </a:lnTo>
                <a:lnTo>
                  <a:pt x="2911703" y="200787"/>
                </a:lnTo>
                <a:lnTo>
                  <a:pt x="2906115" y="209931"/>
                </a:lnTo>
                <a:lnTo>
                  <a:pt x="2902559" y="213487"/>
                </a:lnTo>
                <a:lnTo>
                  <a:pt x="2893923" y="218313"/>
                </a:lnTo>
                <a:lnTo>
                  <a:pt x="2888716" y="219456"/>
                </a:lnTo>
                <a:lnTo>
                  <a:pt x="2876397" y="219456"/>
                </a:lnTo>
                <a:lnTo>
                  <a:pt x="2849727" y="180848"/>
                </a:lnTo>
                <a:lnTo>
                  <a:pt x="2849219" y="157607"/>
                </a:lnTo>
                <a:lnTo>
                  <a:pt x="2849854" y="150114"/>
                </a:lnTo>
                <a:lnTo>
                  <a:pt x="2872587" y="113919"/>
                </a:lnTo>
                <a:lnTo>
                  <a:pt x="2877667" y="112776"/>
                </a:lnTo>
                <a:lnTo>
                  <a:pt x="2889986" y="112776"/>
                </a:lnTo>
                <a:lnTo>
                  <a:pt x="2915513" y="145034"/>
                </a:lnTo>
                <a:lnTo>
                  <a:pt x="2916656" y="151511"/>
                </a:lnTo>
                <a:lnTo>
                  <a:pt x="2917075" y="157607"/>
                </a:lnTo>
                <a:lnTo>
                  <a:pt x="2917164" y="174752"/>
                </a:lnTo>
                <a:lnTo>
                  <a:pt x="2917164" y="83439"/>
                </a:lnTo>
                <a:lnTo>
                  <a:pt x="2910065" y="80949"/>
                </a:lnTo>
                <a:lnTo>
                  <a:pt x="2902318" y="79159"/>
                </a:lnTo>
                <a:lnTo>
                  <a:pt x="2893923" y="78092"/>
                </a:lnTo>
                <a:lnTo>
                  <a:pt x="2884906" y="77724"/>
                </a:lnTo>
                <a:lnTo>
                  <a:pt x="2875661" y="78130"/>
                </a:lnTo>
                <a:lnTo>
                  <a:pt x="2838564" y="92036"/>
                </a:lnTo>
                <a:lnTo>
                  <a:pt x="2816301" y="123190"/>
                </a:lnTo>
                <a:lnTo>
                  <a:pt x="2808960" y="167894"/>
                </a:lnTo>
                <a:lnTo>
                  <a:pt x="2809214" y="177990"/>
                </a:lnTo>
                <a:lnTo>
                  <a:pt x="2818803" y="219798"/>
                </a:lnTo>
                <a:lnTo>
                  <a:pt x="2849346" y="249047"/>
                </a:lnTo>
                <a:lnTo>
                  <a:pt x="2881477" y="254889"/>
                </a:lnTo>
                <a:lnTo>
                  <a:pt x="2890710" y="254482"/>
                </a:lnTo>
                <a:lnTo>
                  <a:pt x="2927934" y="240461"/>
                </a:lnTo>
                <a:lnTo>
                  <a:pt x="2950159" y="209169"/>
                </a:lnTo>
                <a:lnTo>
                  <a:pt x="2957157" y="173609"/>
                </a:lnTo>
                <a:lnTo>
                  <a:pt x="2957423" y="164719"/>
                </a:lnTo>
                <a:close/>
              </a:path>
              <a:path w="3737610" h="325119">
                <a:moveTo>
                  <a:pt x="3120491" y="86487"/>
                </a:moveTo>
                <a:lnTo>
                  <a:pt x="3120237" y="85471"/>
                </a:lnTo>
                <a:lnTo>
                  <a:pt x="3118967" y="83693"/>
                </a:lnTo>
                <a:lnTo>
                  <a:pt x="3117951" y="83058"/>
                </a:lnTo>
                <a:lnTo>
                  <a:pt x="3116427" y="82423"/>
                </a:lnTo>
                <a:lnTo>
                  <a:pt x="3115030" y="81788"/>
                </a:lnTo>
                <a:lnTo>
                  <a:pt x="3112998" y="81407"/>
                </a:lnTo>
                <a:lnTo>
                  <a:pt x="3110585" y="81153"/>
                </a:lnTo>
                <a:lnTo>
                  <a:pt x="3108045" y="80772"/>
                </a:lnTo>
                <a:lnTo>
                  <a:pt x="3104870" y="80645"/>
                </a:lnTo>
                <a:lnTo>
                  <a:pt x="3097250" y="80645"/>
                </a:lnTo>
                <a:lnTo>
                  <a:pt x="3094075" y="80772"/>
                </a:lnTo>
                <a:lnTo>
                  <a:pt x="3091662" y="81153"/>
                </a:lnTo>
                <a:lnTo>
                  <a:pt x="3089122" y="81407"/>
                </a:lnTo>
                <a:lnTo>
                  <a:pt x="3087090" y="81788"/>
                </a:lnTo>
                <a:lnTo>
                  <a:pt x="3085693" y="82423"/>
                </a:lnTo>
                <a:lnTo>
                  <a:pt x="3084169" y="83058"/>
                </a:lnTo>
                <a:lnTo>
                  <a:pt x="3083153" y="83693"/>
                </a:lnTo>
                <a:lnTo>
                  <a:pt x="3082518" y="84582"/>
                </a:lnTo>
                <a:lnTo>
                  <a:pt x="3082010" y="85471"/>
                </a:lnTo>
                <a:lnTo>
                  <a:pt x="3081629" y="86487"/>
                </a:lnTo>
                <a:lnTo>
                  <a:pt x="3081629" y="192151"/>
                </a:lnTo>
                <a:lnTo>
                  <a:pt x="3076041" y="200025"/>
                </a:lnTo>
                <a:lnTo>
                  <a:pt x="3070580" y="205994"/>
                </a:lnTo>
                <a:lnTo>
                  <a:pt x="3065627" y="210185"/>
                </a:lnTo>
                <a:lnTo>
                  <a:pt x="3060547" y="214249"/>
                </a:lnTo>
                <a:lnTo>
                  <a:pt x="3055594" y="216281"/>
                </a:lnTo>
                <a:lnTo>
                  <a:pt x="3046704" y="216281"/>
                </a:lnTo>
                <a:lnTo>
                  <a:pt x="3032988" y="206502"/>
                </a:lnTo>
                <a:lnTo>
                  <a:pt x="3031083" y="203454"/>
                </a:lnTo>
                <a:lnTo>
                  <a:pt x="3029686" y="199644"/>
                </a:lnTo>
                <a:lnTo>
                  <a:pt x="3028670" y="195326"/>
                </a:lnTo>
                <a:lnTo>
                  <a:pt x="3027781" y="191008"/>
                </a:lnTo>
                <a:lnTo>
                  <a:pt x="3027273" y="184658"/>
                </a:lnTo>
                <a:lnTo>
                  <a:pt x="3027273" y="86487"/>
                </a:lnTo>
                <a:lnTo>
                  <a:pt x="3027019" y="85471"/>
                </a:lnTo>
                <a:lnTo>
                  <a:pt x="3017240" y="81153"/>
                </a:lnTo>
                <a:lnTo>
                  <a:pt x="3014700" y="80772"/>
                </a:lnTo>
                <a:lnTo>
                  <a:pt x="3011525" y="80645"/>
                </a:lnTo>
                <a:lnTo>
                  <a:pt x="3004032" y="80645"/>
                </a:lnTo>
                <a:lnTo>
                  <a:pt x="3000857" y="80772"/>
                </a:lnTo>
                <a:lnTo>
                  <a:pt x="2998317" y="81153"/>
                </a:lnTo>
                <a:lnTo>
                  <a:pt x="2995777" y="81407"/>
                </a:lnTo>
                <a:lnTo>
                  <a:pt x="2993745" y="81788"/>
                </a:lnTo>
                <a:lnTo>
                  <a:pt x="2992348" y="82423"/>
                </a:lnTo>
                <a:lnTo>
                  <a:pt x="2990824" y="83058"/>
                </a:lnTo>
                <a:lnTo>
                  <a:pt x="2989808" y="83693"/>
                </a:lnTo>
                <a:lnTo>
                  <a:pt x="2989173" y="84582"/>
                </a:lnTo>
                <a:lnTo>
                  <a:pt x="2988665" y="85471"/>
                </a:lnTo>
                <a:lnTo>
                  <a:pt x="2988284" y="86487"/>
                </a:lnTo>
                <a:lnTo>
                  <a:pt x="2988297" y="184658"/>
                </a:lnTo>
                <a:lnTo>
                  <a:pt x="2995396" y="228981"/>
                </a:lnTo>
                <a:lnTo>
                  <a:pt x="2999460" y="235077"/>
                </a:lnTo>
                <a:lnTo>
                  <a:pt x="3003397" y="241300"/>
                </a:lnTo>
                <a:lnTo>
                  <a:pt x="3008604" y="245999"/>
                </a:lnTo>
                <a:lnTo>
                  <a:pt x="3021558" y="253111"/>
                </a:lnTo>
                <a:lnTo>
                  <a:pt x="3029559" y="254889"/>
                </a:lnTo>
                <a:lnTo>
                  <a:pt x="3039084" y="254889"/>
                </a:lnTo>
                <a:lnTo>
                  <a:pt x="3075546" y="239001"/>
                </a:lnTo>
                <a:lnTo>
                  <a:pt x="3087090" y="226695"/>
                </a:lnTo>
                <a:lnTo>
                  <a:pt x="3087090" y="245999"/>
                </a:lnTo>
                <a:lnTo>
                  <a:pt x="3087344" y="247015"/>
                </a:lnTo>
                <a:lnTo>
                  <a:pt x="3088360" y="248793"/>
                </a:lnTo>
                <a:lnTo>
                  <a:pt x="3089249" y="249555"/>
                </a:lnTo>
                <a:lnTo>
                  <a:pt x="3090519" y="250063"/>
                </a:lnTo>
                <a:lnTo>
                  <a:pt x="3091789" y="250698"/>
                </a:lnTo>
                <a:lnTo>
                  <a:pt x="3093440" y="251079"/>
                </a:lnTo>
                <a:lnTo>
                  <a:pt x="3095599" y="251460"/>
                </a:lnTo>
                <a:lnTo>
                  <a:pt x="3097758" y="251714"/>
                </a:lnTo>
                <a:lnTo>
                  <a:pt x="3100425" y="251841"/>
                </a:lnTo>
                <a:lnTo>
                  <a:pt x="3107156" y="251841"/>
                </a:lnTo>
                <a:lnTo>
                  <a:pt x="3117062" y="250063"/>
                </a:lnTo>
                <a:lnTo>
                  <a:pt x="3118332" y="249555"/>
                </a:lnTo>
                <a:lnTo>
                  <a:pt x="3119221" y="248793"/>
                </a:lnTo>
                <a:lnTo>
                  <a:pt x="3120237" y="247015"/>
                </a:lnTo>
                <a:lnTo>
                  <a:pt x="3120491" y="245999"/>
                </a:lnTo>
                <a:lnTo>
                  <a:pt x="3120491" y="226695"/>
                </a:lnTo>
                <a:lnTo>
                  <a:pt x="3120491" y="216281"/>
                </a:lnTo>
                <a:lnTo>
                  <a:pt x="3120491" y="86487"/>
                </a:lnTo>
                <a:close/>
              </a:path>
              <a:path w="3737610" h="325119">
                <a:moveTo>
                  <a:pt x="3291687" y="245999"/>
                </a:moveTo>
                <a:lnTo>
                  <a:pt x="3291560" y="141605"/>
                </a:lnTo>
                <a:lnTo>
                  <a:pt x="3288500" y="116205"/>
                </a:lnTo>
                <a:lnTo>
                  <a:pt x="3287242" y="110490"/>
                </a:lnTo>
                <a:lnTo>
                  <a:pt x="3285312" y="105791"/>
                </a:lnTo>
                <a:lnTo>
                  <a:pt x="3284321" y="103378"/>
                </a:lnTo>
                <a:lnTo>
                  <a:pt x="3280384" y="97282"/>
                </a:lnTo>
                <a:lnTo>
                  <a:pt x="3276320" y="91313"/>
                </a:lnTo>
                <a:lnTo>
                  <a:pt x="3271113" y="86487"/>
                </a:lnTo>
                <a:lnTo>
                  <a:pt x="3258159" y="79375"/>
                </a:lnTo>
                <a:lnTo>
                  <a:pt x="3250285" y="77724"/>
                </a:lnTo>
                <a:lnTo>
                  <a:pt x="3240887" y="77724"/>
                </a:lnTo>
                <a:lnTo>
                  <a:pt x="3204273" y="93535"/>
                </a:lnTo>
                <a:lnTo>
                  <a:pt x="3192627" y="105791"/>
                </a:lnTo>
                <a:lnTo>
                  <a:pt x="3192627" y="86487"/>
                </a:lnTo>
                <a:lnTo>
                  <a:pt x="3192373" y="85471"/>
                </a:lnTo>
                <a:lnTo>
                  <a:pt x="3191357" y="83693"/>
                </a:lnTo>
                <a:lnTo>
                  <a:pt x="3190595" y="83058"/>
                </a:lnTo>
                <a:lnTo>
                  <a:pt x="3189325" y="82423"/>
                </a:lnTo>
                <a:lnTo>
                  <a:pt x="3188182" y="81788"/>
                </a:lnTo>
                <a:lnTo>
                  <a:pt x="3186531" y="81407"/>
                </a:lnTo>
                <a:lnTo>
                  <a:pt x="3184245" y="81153"/>
                </a:lnTo>
                <a:lnTo>
                  <a:pt x="3182086" y="80772"/>
                </a:lnTo>
                <a:lnTo>
                  <a:pt x="3179419" y="80645"/>
                </a:lnTo>
                <a:lnTo>
                  <a:pt x="3172815" y="80645"/>
                </a:lnTo>
                <a:lnTo>
                  <a:pt x="3170148" y="80772"/>
                </a:lnTo>
                <a:lnTo>
                  <a:pt x="3168116" y="81153"/>
                </a:lnTo>
                <a:lnTo>
                  <a:pt x="3165957" y="81407"/>
                </a:lnTo>
                <a:lnTo>
                  <a:pt x="3164179" y="81788"/>
                </a:lnTo>
                <a:lnTo>
                  <a:pt x="3162909" y="82423"/>
                </a:lnTo>
                <a:lnTo>
                  <a:pt x="3161512" y="83058"/>
                </a:lnTo>
                <a:lnTo>
                  <a:pt x="3160623" y="83693"/>
                </a:lnTo>
                <a:lnTo>
                  <a:pt x="3159607" y="85471"/>
                </a:lnTo>
                <a:lnTo>
                  <a:pt x="3159353" y="86487"/>
                </a:lnTo>
                <a:lnTo>
                  <a:pt x="3159353" y="245999"/>
                </a:lnTo>
                <a:lnTo>
                  <a:pt x="3159607" y="247015"/>
                </a:lnTo>
                <a:lnTo>
                  <a:pt x="3160877" y="248793"/>
                </a:lnTo>
                <a:lnTo>
                  <a:pt x="3161893" y="249555"/>
                </a:lnTo>
                <a:lnTo>
                  <a:pt x="3163417" y="250063"/>
                </a:lnTo>
                <a:lnTo>
                  <a:pt x="3164941" y="250698"/>
                </a:lnTo>
                <a:lnTo>
                  <a:pt x="3166846" y="251079"/>
                </a:lnTo>
                <a:lnTo>
                  <a:pt x="3169386" y="251460"/>
                </a:lnTo>
                <a:lnTo>
                  <a:pt x="3171926" y="251714"/>
                </a:lnTo>
                <a:lnTo>
                  <a:pt x="3174974" y="251841"/>
                </a:lnTo>
                <a:lnTo>
                  <a:pt x="3182721" y="251841"/>
                </a:lnTo>
                <a:lnTo>
                  <a:pt x="3194278" y="250063"/>
                </a:lnTo>
                <a:lnTo>
                  <a:pt x="3195802" y="249555"/>
                </a:lnTo>
                <a:lnTo>
                  <a:pt x="3196818" y="248793"/>
                </a:lnTo>
                <a:lnTo>
                  <a:pt x="3198088" y="247015"/>
                </a:lnTo>
                <a:lnTo>
                  <a:pt x="3198469" y="245999"/>
                </a:lnTo>
                <a:lnTo>
                  <a:pt x="3198469" y="140335"/>
                </a:lnTo>
                <a:lnTo>
                  <a:pt x="3203930" y="132461"/>
                </a:lnTo>
                <a:lnTo>
                  <a:pt x="3209264" y="126492"/>
                </a:lnTo>
                <a:lnTo>
                  <a:pt x="3219297" y="118237"/>
                </a:lnTo>
                <a:lnTo>
                  <a:pt x="3224377" y="116205"/>
                </a:lnTo>
                <a:lnTo>
                  <a:pt x="3233267" y="116205"/>
                </a:lnTo>
                <a:lnTo>
                  <a:pt x="3246856" y="125984"/>
                </a:lnTo>
                <a:lnTo>
                  <a:pt x="3248761" y="129159"/>
                </a:lnTo>
                <a:lnTo>
                  <a:pt x="3250158" y="132842"/>
                </a:lnTo>
                <a:lnTo>
                  <a:pt x="3251174" y="137160"/>
                </a:lnTo>
                <a:lnTo>
                  <a:pt x="3252190" y="141605"/>
                </a:lnTo>
                <a:lnTo>
                  <a:pt x="3252698" y="147574"/>
                </a:lnTo>
                <a:lnTo>
                  <a:pt x="3252698" y="245999"/>
                </a:lnTo>
                <a:lnTo>
                  <a:pt x="3252952" y="247015"/>
                </a:lnTo>
                <a:lnTo>
                  <a:pt x="3254222" y="248793"/>
                </a:lnTo>
                <a:lnTo>
                  <a:pt x="3255238" y="249555"/>
                </a:lnTo>
                <a:lnTo>
                  <a:pt x="3256635" y="250063"/>
                </a:lnTo>
                <a:lnTo>
                  <a:pt x="3258159" y="250698"/>
                </a:lnTo>
                <a:lnTo>
                  <a:pt x="3260064" y="251079"/>
                </a:lnTo>
                <a:lnTo>
                  <a:pt x="3262604" y="251460"/>
                </a:lnTo>
                <a:lnTo>
                  <a:pt x="3265144" y="251714"/>
                </a:lnTo>
                <a:lnTo>
                  <a:pt x="3268446" y="251841"/>
                </a:lnTo>
                <a:lnTo>
                  <a:pt x="3275939" y="251841"/>
                </a:lnTo>
                <a:lnTo>
                  <a:pt x="3287623" y="250063"/>
                </a:lnTo>
                <a:lnTo>
                  <a:pt x="3289020" y="249555"/>
                </a:lnTo>
                <a:lnTo>
                  <a:pt x="3290036" y="248793"/>
                </a:lnTo>
                <a:lnTo>
                  <a:pt x="3291306" y="247015"/>
                </a:lnTo>
                <a:lnTo>
                  <a:pt x="3291687" y="245999"/>
                </a:lnTo>
                <a:close/>
              </a:path>
              <a:path w="3737610" h="325119">
                <a:moveTo>
                  <a:pt x="3460851" y="12573"/>
                </a:moveTo>
                <a:lnTo>
                  <a:pt x="3450945" y="6731"/>
                </a:lnTo>
                <a:lnTo>
                  <a:pt x="3448405" y="6350"/>
                </a:lnTo>
                <a:lnTo>
                  <a:pt x="3445357" y="6223"/>
                </a:lnTo>
                <a:lnTo>
                  <a:pt x="3437610" y="6223"/>
                </a:lnTo>
                <a:lnTo>
                  <a:pt x="3434435" y="6350"/>
                </a:lnTo>
                <a:lnTo>
                  <a:pt x="3432022" y="6731"/>
                </a:lnTo>
                <a:lnTo>
                  <a:pt x="3429482" y="6985"/>
                </a:lnTo>
                <a:lnTo>
                  <a:pt x="3422116" y="12573"/>
                </a:lnTo>
                <a:lnTo>
                  <a:pt x="3422116" y="98806"/>
                </a:lnTo>
                <a:lnTo>
                  <a:pt x="3422116" y="139827"/>
                </a:lnTo>
                <a:lnTo>
                  <a:pt x="3422116" y="192024"/>
                </a:lnTo>
                <a:lnTo>
                  <a:pt x="3418687" y="196723"/>
                </a:lnTo>
                <a:lnTo>
                  <a:pt x="3415639" y="200660"/>
                </a:lnTo>
                <a:lnTo>
                  <a:pt x="3412845" y="203835"/>
                </a:lnTo>
                <a:lnTo>
                  <a:pt x="3410051" y="207137"/>
                </a:lnTo>
                <a:lnTo>
                  <a:pt x="3391763" y="217297"/>
                </a:lnTo>
                <a:lnTo>
                  <a:pt x="3383762" y="217297"/>
                </a:lnTo>
                <a:lnTo>
                  <a:pt x="3362680" y="184531"/>
                </a:lnTo>
                <a:lnTo>
                  <a:pt x="3361283" y="171958"/>
                </a:lnTo>
                <a:lnTo>
                  <a:pt x="3361372" y="158191"/>
                </a:lnTo>
                <a:lnTo>
                  <a:pt x="3380460" y="116586"/>
                </a:lnTo>
                <a:lnTo>
                  <a:pt x="3384778" y="115189"/>
                </a:lnTo>
                <a:lnTo>
                  <a:pt x="3395446" y="115189"/>
                </a:lnTo>
                <a:lnTo>
                  <a:pt x="3400907" y="117348"/>
                </a:lnTo>
                <a:lnTo>
                  <a:pt x="3411067" y="125730"/>
                </a:lnTo>
                <a:lnTo>
                  <a:pt x="3416401" y="131826"/>
                </a:lnTo>
                <a:lnTo>
                  <a:pt x="3422116" y="139827"/>
                </a:lnTo>
                <a:lnTo>
                  <a:pt x="3422116" y="98806"/>
                </a:lnTo>
                <a:lnTo>
                  <a:pt x="3389858" y="77724"/>
                </a:lnTo>
                <a:lnTo>
                  <a:pt x="3382111" y="77724"/>
                </a:lnTo>
                <a:lnTo>
                  <a:pt x="3345611" y="91719"/>
                </a:lnTo>
                <a:lnTo>
                  <a:pt x="3325469" y="130683"/>
                </a:lnTo>
                <a:lnTo>
                  <a:pt x="3321532" y="168402"/>
                </a:lnTo>
                <a:lnTo>
                  <a:pt x="3321723" y="176974"/>
                </a:lnTo>
                <a:lnTo>
                  <a:pt x="3328720" y="216331"/>
                </a:lnTo>
                <a:lnTo>
                  <a:pt x="3352520" y="247904"/>
                </a:lnTo>
                <a:lnTo>
                  <a:pt x="3379317" y="254889"/>
                </a:lnTo>
                <a:lnTo>
                  <a:pt x="3386290" y="254444"/>
                </a:lnTo>
                <a:lnTo>
                  <a:pt x="3422421" y="233527"/>
                </a:lnTo>
                <a:lnTo>
                  <a:pt x="3427831" y="227330"/>
                </a:lnTo>
                <a:lnTo>
                  <a:pt x="3427831" y="246126"/>
                </a:lnTo>
                <a:lnTo>
                  <a:pt x="3436467" y="251460"/>
                </a:lnTo>
                <a:lnTo>
                  <a:pt x="3438626" y="251714"/>
                </a:lnTo>
                <a:lnTo>
                  <a:pt x="3441293" y="251841"/>
                </a:lnTo>
                <a:lnTo>
                  <a:pt x="3447643" y="251841"/>
                </a:lnTo>
                <a:lnTo>
                  <a:pt x="3450310" y="251714"/>
                </a:lnTo>
                <a:lnTo>
                  <a:pt x="3452469" y="251460"/>
                </a:lnTo>
                <a:lnTo>
                  <a:pt x="3454501" y="251333"/>
                </a:lnTo>
                <a:lnTo>
                  <a:pt x="3460851" y="246126"/>
                </a:lnTo>
                <a:lnTo>
                  <a:pt x="3460851" y="227330"/>
                </a:lnTo>
                <a:lnTo>
                  <a:pt x="3460851" y="217297"/>
                </a:lnTo>
                <a:lnTo>
                  <a:pt x="3460851" y="115189"/>
                </a:lnTo>
                <a:lnTo>
                  <a:pt x="3460851" y="98806"/>
                </a:lnTo>
                <a:lnTo>
                  <a:pt x="3460851" y="12573"/>
                </a:lnTo>
                <a:close/>
              </a:path>
              <a:path w="3737610" h="325119">
                <a:moveTo>
                  <a:pt x="3597249" y="193294"/>
                </a:moveTo>
                <a:lnTo>
                  <a:pt x="3596233" y="187071"/>
                </a:lnTo>
                <a:lnTo>
                  <a:pt x="3594201" y="181864"/>
                </a:lnTo>
                <a:lnTo>
                  <a:pt x="3592296" y="176657"/>
                </a:lnTo>
                <a:lnTo>
                  <a:pt x="3589756" y="172085"/>
                </a:lnTo>
                <a:lnTo>
                  <a:pt x="3586454" y="168402"/>
                </a:lnTo>
                <a:lnTo>
                  <a:pt x="3583279" y="164592"/>
                </a:lnTo>
                <a:lnTo>
                  <a:pt x="3579596" y="161417"/>
                </a:lnTo>
                <a:lnTo>
                  <a:pt x="3571468" y="156337"/>
                </a:lnTo>
                <a:lnTo>
                  <a:pt x="3567277" y="154051"/>
                </a:lnTo>
                <a:lnTo>
                  <a:pt x="3563086" y="152146"/>
                </a:lnTo>
                <a:lnTo>
                  <a:pt x="3558895" y="150114"/>
                </a:lnTo>
                <a:lnTo>
                  <a:pt x="3554831" y="148336"/>
                </a:lnTo>
                <a:lnTo>
                  <a:pt x="3550640" y="146685"/>
                </a:lnTo>
                <a:lnTo>
                  <a:pt x="3546576" y="145034"/>
                </a:lnTo>
                <a:lnTo>
                  <a:pt x="3529050" y="129413"/>
                </a:lnTo>
                <a:lnTo>
                  <a:pt x="3529050" y="123444"/>
                </a:lnTo>
                <a:lnTo>
                  <a:pt x="3529431" y="121158"/>
                </a:lnTo>
                <a:lnTo>
                  <a:pt x="3530320" y="119126"/>
                </a:lnTo>
                <a:lnTo>
                  <a:pt x="3531082" y="117094"/>
                </a:lnTo>
                <a:lnTo>
                  <a:pt x="3546068" y="108966"/>
                </a:lnTo>
                <a:lnTo>
                  <a:pt x="3554450" y="108966"/>
                </a:lnTo>
                <a:lnTo>
                  <a:pt x="3578453" y="117602"/>
                </a:lnTo>
                <a:lnTo>
                  <a:pt x="3580485" y="118745"/>
                </a:lnTo>
                <a:lnTo>
                  <a:pt x="3582390" y="120015"/>
                </a:lnTo>
                <a:lnTo>
                  <a:pt x="3583914" y="120650"/>
                </a:lnTo>
                <a:lnTo>
                  <a:pt x="3585565" y="120650"/>
                </a:lnTo>
                <a:lnTo>
                  <a:pt x="3589464" y="108966"/>
                </a:lnTo>
                <a:lnTo>
                  <a:pt x="3589375" y="100203"/>
                </a:lnTo>
                <a:lnTo>
                  <a:pt x="3589121" y="96520"/>
                </a:lnTo>
                <a:lnTo>
                  <a:pt x="3588867" y="94996"/>
                </a:lnTo>
                <a:lnTo>
                  <a:pt x="3588613" y="93726"/>
                </a:lnTo>
                <a:lnTo>
                  <a:pt x="3588486" y="92583"/>
                </a:lnTo>
                <a:lnTo>
                  <a:pt x="3588105" y="91440"/>
                </a:lnTo>
                <a:lnTo>
                  <a:pt x="3587724" y="90678"/>
                </a:lnTo>
                <a:lnTo>
                  <a:pt x="3587343" y="89789"/>
                </a:lnTo>
                <a:lnTo>
                  <a:pt x="3580739" y="84836"/>
                </a:lnTo>
                <a:lnTo>
                  <a:pt x="3578453" y="83566"/>
                </a:lnTo>
                <a:lnTo>
                  <a:pt x="3575659" y="82423"/>
                </a:lnTo>
                <a:lnTo>
                  <a:pt x="3572357" y="81407"/>
                </a:lnTo>
                <a:lnTo>
                  <a:pt x="3569055" y="80264"/>
                </a:lnTo>
                <a:lnTo>
                  <a:pt x="3565372" y="79375"/>
                </a:lnTo>
                <a:lnTo>
                  <a:pt x="3561308" y="78740"/>
                </a:lnTo>
                <a:lnTo>
                  <a:pt x="3557117" y="77978"/>
                </a:lnTo>
                <a:lnTo>
                  <a:pt x="3552926" y="77724"/>
                </a:lnTo>
                <a:lnTo>
                  <a:pt x="3539845" y="77724"/>
                </a:lnTo>
                <a:lnTo>
                  <a:pt x="3532098" y="78867"/>
                </a:lnTo>
                <a:lnTo>
                  <a:pt x="3525113" y="81407"/>
                </a:lnTo>
                <a:lnTo>
                  <a:pt x="3518128" y="83820"/>
                </a:lnTo>
                <a:lnTo>
                  <a:pt x="3512159" y="87249"/>
                </a:lnTo>
                <a:lnTo>
                  <a:pt x="3507333" y="91821"/>
                </a:lnTo>
                <a:lnTo>
                  <a:pt x="3502380" y="96266"/>
                </a:lnTo>
                <a:lnTo>
                  <a:pt x="3498697" y="101600"/>
                </a:lnTo>
                <a:lnTo>
                  <a:pt x="3496157" y="107823"/>
                </a:lnTo>
                <a:lnTo>
                  <a:pt x="3493490" y="114173"/>
                </a:lnTo>
                <a:lnTo>
                  <a:pt x="3492335" y="120396"/>
                </a:lnTo>
                <a:lnTo>
                  <a:pt x="3492220" y="136017"/>
                </a:lnTo>
                <a:lnTo>
                  <a:pt x="3493109" y="142367"/>
                </a:lnTo>
                <a:lnTo>
                  <a:pt x="3495141" y="147574"/>
                </a:lnTo>
                <a:lnTo>
                  <a:pt x="3497046" y="152908"/>
                </a:lnTo>
                <a:lnTo>
                  <a:pt x="3513429" y="170688"/>
                </a:lnTo>
                <a:lnTo>
                  <a:pt x="3517366" y="173228"/>
                </a:lnTo>
                <a:lnTo>
                  <a:pt x="3542004" y="184658"/>
                </a:lnTo>
                <a:lnTo>
                  <a:pt x="3545560" y="186436"/>
                </a:lnTo>
                <a:lnTo>
                  <a:pt x="3548735" y="188341"/>
                </a:lnTo>
                <a:lnTo>
                  <a:pt x="3551783" y="190119"/>
                </a:lnTo>
                <a:lnTo>
                  <a:pt x="3554323" y="192405"/>
                </a:lnTo>
                <a:lnTo>
                  <a:pt x="3556228" y="194945"/>
                </a:lnTo>
                <a:lnTo>
                  <a:pt x="3558260" y="197358"/>
                </a:lnTo>
                <a:lnTo>
                  <a:pt x="3559149" y="200406"/>
                </a:lnTo>
                <a:lnTo>
                  <a:pt x="3559149" y="207010"/>
                </a:lnTo>
                <a:lnTo>
                  <a:pt x="3558641" y="209677"/>
                </a:lnTo>
                <a:lnTo>
                  <a:pt x="3545814" y="221361"/>
                </a:lnTo>
                <a:lnTo>
                  <a:pt x="3543147" y="222250"/>
                </a:lnTo>
                <a:lnTo>
                  <a:pt x="3539972" y="222631"/>
                </a:lnTo>
                <a:lnTo>
                  <a:pt x="3530828" y="222631"/>
                </a:lnTo>
                <a:lnTo>
                  <a:pt x="3501618" y="210566"/>
                </a:lnTo>
                <a:lnTo>
                  <a:pt x="3499332" y="209042"/>
                </a:lnTo>
                <a:lnTo>
                  <a:pt x="3497681" y="208407"/>
                </a:lnTo>
                <a:lnTo>
                  <a:pt x="3495649" y="208407"/>
                </a:lnTo>
                <a:lnTo>
                  <a:pt x="3492728" y="211455"/>
                </a:lnTo>
                <a:lnTo>
                  <a:pt x="3492220" y="212725"/>
                </a:lnTo>
                <a:lnTo>
                  <a:pt x="3491966" y="214376"/>
                </a:lnTo>
                <a:lnTo>
                  <a:pt x="3491712" y="216408"/>
                </a:lnTo>
                <a:lnTo>
                  <a:pt x="3491585" y="218440"/>
                </a:lnTo>
                <a:lnTo>
                  <a:pt x="3491522" y="230886"/>
                </a:lnTo>
                <a:lnTo>
                  <a:pt x="3491712" y="233680"/>
                </a:lnTo>
                <a:lnTo>
                  <a:pt x="3492436" y="236601"/>
                </a:lnTo>
                <a:lnTo>
                  <a:pt x="3492982" y="238887"/>
                </a:lnTo>
                <a:lnTo>
                  <a:pt x="3493871" y="240919"/>
                </a:lnTo>
                <a:lnTo>
                  <a:pt x="3495014" y="242062"/>
                </a:lnTo>
                <a:lnTo>
                  <a:pt x="3496157" y="243332"/>
                </a:lnTo>
                <a:lnTo>
                  <a:pt x="3497935" y="244602"/>
                </a:lnTo>
                <a:lnTo>
                  <a:pt x="3500475" y="245999"/>
                </a:lnTo>
                <a:lnTo>
                  <a:pt x="3502888" y="247523"/>
                </a:lnTo>
                <a:lnTo>
                  <a:pt x="3532098" y="254889"/>
                </a:lnTo>
                <a:lnTo>
                  <a:pt x="3545814" y="254889"/>
                </a:lnTo>
                <a:lnTo>
                  <a:pt x="3553815" y="253746"/>
                </a:lnTo>
                <a:lnTo>
                  <a:pt x="3568547" y="249174"/>
                </a:lnTo>
                <a:lnTo>
                  <a:pt x="3574897" y="245745"/>
                </a:lnTo>
                <a:lnTo>
                  <a:pt x="3580231" y="241173"/>
                </a:lnTo>
                <a:lnTo>
                  <a:pt x="3585692" y="236601"/>
                </a:lnTo>
                <a:lnTo>
                  <a:pt x="3589883" y="230886"/>
                </a:lnTo>
                <a:lnTo>
                  <a:pt x="3593388" y="222631"/>
                </a:lnTo>
                <a:lnTo>
                  <a:pt x="3595725" y="217170"/>
                </a:lnTo>
                <a:lnTo>
                  <a:pt x="3597198" y="209677"/>
                </a:lnTo>
                <a:lnTo>
                  <a:pt x="3597249" y="193294"/>
                </a:lnTo>
                <a:close/>
              </a:path>
              <a:path w="3737610" h="325119">
                <a:moveTo>
                  <a:pt x="3675735" y="290449"/>
                </a:moveTo>
                <a:lnTo>
                  <a:pt x="2686278" y="290449"/>
                </a:lnTo>
                <a:lnTo>
                  <a:pt x="2686278" y="233172"/>
                </a:lnTo>
                <a:lnTo>
                  <a:pt x="2689580" y="236855"/>
                </a:lnTo>
                <a:lnTo>
                  <a:pt x="2692755" y="240030"/>
                </a:lnTo>
                <a:lnTo>
                  <a:pt x="2695930" y="242697"/>
                </a:lnTo>
                <a:lnTo>
                  <a:pt x="2698978" y="245364"/>
                </a:lnTo>
                <a:lnTo>
                  <a:pt x="2702153" y="247650"/>
                </a:lnTo>
                <a:lnTo>
                  <a:pt x="2705328" y="249428"/>
                </a:lnTo>
                <a:lnTo>
                  <a:pt x="2708503" y="251333"/>
                </a:lnTo>
                <a:lnTo>
                  <a:pt x="2711678" y="252603"/>
                </a:lnTo>
                <a:lnTo>
                  <a:pt x="2718409" y="254381"/>
                </a:lnTo>
                <a:lnTo>
                  <a:pt x="2722219" y="254889"/>
                </a:lnTo>
                <a:lnTo>
                  <a:pt x="2726156" y="254889"/>
                </a:lnTo>
                <a:lnTo>
                  <a:pt x="2762554" y="240842"/>
                </a:lnTo>
                <a:lnTo>
                  <a:pt x="2769082" y="233172"/>
                </a:lnTo>
                <a:lnTo>
                  <a:pt x="2771114" y="230378"/>
                </a:lnTo>
                <a:lnTo>
                  <a:pt x="2774683" y="224167"/>
                </a:lnTo>
                <a:lnTo>
                  <a:pt x="2777794" y="217335"/>
                </a:lnTo>
                <a:lnTo>
                  <a:pt x="2777845" y="217170"/>
                </a:lnTo>
                <a:lnTo>
                  <a:pt x="2780474" y="209804"/>
                </a:lnTo>
                <a:lnTo>
                  <a:pt x="2786608" y="163957"/>
                </a:lnTo>
                <a:lnTo>
                  <a:pt x="2786418" y="155232"/>
                </a:lnTo>
                <a:lnTo>
                  <a:pt x="2779458" y="115785"/>
                </a:lnTo>
                <a:lnTo>
                  <a:pt x="2779369" y="115570"/>
                </a:lnTo>
                <a:lnTo>
                  <a:pt x="2776766" y="109143"/>
                </a:lnTo>
                <a:lnTo>
                  <a:pt x="2775254" y="106172"/>
                </a:lnTo>
                <a:lnTo>
                  <a:pt x="2773654" y="102997"/>
                </a:lnTo>
                <a:lnTo>
                  <a:pt x="2770047" y="97409"/>
                </a:lnTo>
                <a:lnTo>
                  <a:pt x="2745968" y="79946"/>
                </a:lnTo>
                <a:lnTo>
                  <a:pt x="2745968" y="160401"/>
                </a:lnTo>
                <a:lnTo>
                  <a:pt x="2745854" y="174180"/>
                </a:lnTo>
                <a:lnTo>
                  <a:pt x="2739237" y="201168"/>
                </a:lnTo>
                <a:lnTo>
                  <a:pt x="2736951" y="205994"/>
                </a:lnTo>
                <a:lnTo>
                  <a:pt x="2734030" y="209804"/>
                </a:lnTo>
                <a:lnTo>
                  <a:pt x="2726918" y="215646"/>
                </a:lnTo>
                <a:lnTo>
                  <a:pt x="2722600" y="217170"/>
                </a:lnTo>
                <a:lnTo>
                  <a:pt x="2712059" y="217170"/>
                </a:lnTo>
                <a:lnTo>
                  <a:pt x="2706979" y="215011"/>
                </a:lnTo>
                <a:lnTo>
                  <a:pt x="2702026" y="210693"/>
                </a:lnTo>
                <a:lnTo>
                  <a:pt x="2696946" y="206502"/>
                </a:lnTo>
                <a:lnTo>
                  <a:pt x="2691739" y="200406"/>
                </a:lnTo>
                <a:lnTo>
                  <a:pt x="2686278" y="192532"/>
                </a:lnTo>
                <a:lnTo>
                  <a:pt x="2686278" y="140716"/>
                </a:lnTo>
                <a:lnTo>
                  <a:pt x="2716123" y="115570"/>
                </a:lnTo>
                <a:lnTo>
                  <a:pt x="2723870" y="115570"/>
                </a:lnTo>
                <a:lnTo>
                  <a:pt x="2728188" y="116967"/>
                </a:lnTo>
                <a:lnTo>
                  <a:pt x="2735173" y="122682"/>
                </a:lnTo>
                <a:lnTo>
                  <a:pt x="2737967" y="126619"/>
                </a:lnTo>
                <a:lnTo>
                  <a:pt x="2740126" y="131445"/>
                </a:lnTo>
                <a:lnTo>
                  <a:pt x="2742285" y="136144"/>
                </a:lnTo>
                <a:lnTo>
                  <a:pt x="2743682" y="141732"/>
                </a:lnTo>
                <a:lnTo>
                  <a:pt x="2745460" y="154051"/>
                </a:lnTo>
                <a:lnTo>
                  <a:pt x="2745968" y="160401"/>
                </a:lnTo>
                <a:lnTo>
                  <a:pt x="2745968" y="79946"/>
                </a:lnTo>
                <a:lnTo>
                  <a:pt x="2744317" y="79375"/>
                </a:lnTo>
                <a:lnTo>
                  <a:pt x="2737548" y="78143"/>
                </a:lnTo>
                <a:lnTo>
                  <a:pt x="2730220" y="77724"/>
                </a:lnTo>
                <a:lnTo>
                  <a:pt x="2725394" y="77724"/>
                </a:lnTo>
                <a:lnTo>
                  <a:pt x="2688171" y="97421"/>
                </a:lnTo>
                <a:lnTo>
                  <a:pt x="2680182" y="106172"/>
                </a:lnTo>
                <a:lnTo>
                  <a:pt x="2680182" y="86487"/>
                </a:lnTo>
                <a:lnTo>
                  <a:pt x="2671546" y="81153"/>
                </a:lnTo>
                <a:lnTo>
                  <a:pt x="2669514" y="80772"/>
                </a:lnTo>
                <a:lnTo>
                  <a:pt x="2666847" y="80645"/>
                </a:lnTo>
                <a:lnTo>
                  <a:pt x="2660497" y="80645"/>
                </a:lnTo>
                <a:lnTo>
                  <a:pt x="2657830" y="80772"/>
                </a:lnTo>
                <a:lnTo>
                  <a:pt x="2655798" y="81153"/>
                </a:lnTo>
                <a:lnTo>
                  <a:pt x="2653639" y="81407"/>
                </a:lnTo>
                <a:lnTo>
                  <a:pt x="2647162" y="86487"/>
                </a:lnTo>
                <a:lnTo>
                  <a:pt x="2647162" y="290449"/>
                </a:lnTo>
                <a:lnTo>
                  <a:pt x="170180" y="290449"/>
                </a:lnTo>
                <a:lnTo>
                  <a:pt x="98615" y="290449"/>
                </a:lnTo>
                <a:lnTo>
                  <a:pt x="56794" y="290449"/>
                </a:lnTo>
                <a:lnTo>
                  <a:pt x="57200" y="289483"/>
                </a:lnTo>
                <a:lnTo>
                  <a:pt x="69545" y="252323"/>
                </a:lnTo>
                <a:lnTo>
                  <a:pt x="77749" y="214464"/>
                </a:lnTo>
                <a:lnTo>
                  <a:pt x="81813" y="175793"/>
                </a:lnTo>
                <a:lnTo>
                  <a:pt x="82321" y="156083"/>
                </a:lnTo>
                <a:lnTo>
                  <a:pt x="81788" y="136474"/>
                </a:lnTo>
                <a:lnTo>
                  <a:pt x="77597" y="97853"/>
                </a:lnTo>
                <a:lnTo>
                  <a:pt x="69240" y="59982"/>
                </a:lnTo>
                <a:lnTo>
                  <a:pt x="56972" y="22593"/>
                </a:lnTo>
                <a:lnTo>
                  <a:pt x="32143" y="0"/>
                </a:lnTo>
                <a:lnTo>
                  <a:pt x="28321" y="0"/>
                </a:lnTo>
                <a:lnTo>
                  <a:pt x="15138" y="6985"/>
                </a:lnTo>
                <a:lnTo>
                  <a:pt x="15303" y="8382"/>
                </a:lnTo>
                <a:lnTo>
                  <a:pt x="22021" y="27203"/>
                </a:lnTo>
                <a:lnTo>
                  <a:pt x="27406" y="44767"/>
                </a:lnTo>
                <a:lnTo>
                  <a:pt x="38633" y="99161"/>
                </a:lnTo>
                <a:lnTo>
                  <a:pt x="42405" y="155702"/>
                </a:lnTo>
                <a:lnTo>
                  <a:pt x="41973" y="174853"/>
                </a:lnTo>
                <a:lnTo>
                  <a:pt x="35648" y="230759"/>
                </a:lnTo>
                <a:lnTo>
                  <a:pt x="22047" y="284505"/>
                </a:lnTo>
                <a:lnTo>
                  <a:pt x="19964" y="290449"/>
                </a:lnTo>
                <a:lnTo>
                  <a:pt x="0" y="290449"/>
                </a:lnTo>
                <a:lnTo>
                  <a:pt x="0" y="324739"/>
                </a:lnTo>
                <a:lnTo>
                  <a:pt x="98615" y="324739"/>
                </a:lnTo>
                <a:lnTo>
                  <a:pt x="170180" y="324739"/>
                </a:lnTo>
                <a:lnTo>
                  <a:pt x="3675735" y="324739"/>
                </a:lnTo>
                <a:lnTo>
                  <a:pt x="3675735" y="290449"/>
                </a:lnTo>
                <a:close/>
              </a:path>
              <a:path w="3737610" h="325119">
                <a:moveTo>
                  <a:pt x="3737457" y="228219"/>
                </a:moveTo>
                <a:lnTo>
                  <a:pt x="3724249" y="211709"/>
                </a:lnTo>
                <a:lnTo>
                  <a:pt x="3717772" y="211709"/>
                </a:lnTo>
                <a:lnTo>
                  <a:pt x="3704818" y="228219"/>
                </a:lnTo>
                <a:lnTo>
                  <a:pt x="3704818" y="235966"/>
                </a:lnTo>
                <a:lnTo>
                  <a:pt x="3713073" y="251460"/>
                </a:lnTo>
                <a:lnTo>
                  <a:pt x="3715105" y="252095"/>
                </a:lnTo>
                <a:lnTo>
                  <a:pt x="3717772" y="252349"/>
                </a:lnTo>
                <a:lnTo>
                  <a:pt x="3724249" y="252349"/>
                </a:lnTo>
                <a:lnTo>
                  <a:pt x="3726916" y="252095"/>
                </a:lnTo>
                <a:lnTo>
                  <a:pt x="3728948" y="251460"/>
                </a:lnTo>
                <a:lnTo>
                  <a:pt x="3731107" y="250825"/>
                </a:lnTo>
                <a:lnTo>
                  <a:pt x="3732758" y="249682"/>
                </a:lnTo>
                <a:lnTo>
                  <a:pt x="3734028" y="248031"/>
                </a:lnTo>
                <a:lnTo>
                  <a:pt x="3735298" y="246507"/>
                </a:lnTo>
                <a:lnTo>
                  <a:pt x="3736187" y="244348"/>
                </a:lnTo>
                <a:lnTo>
                  <a:pt x="3737203" y="239268"/>
                </a:lnTo>
                <a:lnTo>
                  <a:pt x="3737457" y="235966"/>
                </a:lnTo>
                <a:lnTo>
                  <a:pt x="3737457" y="228219"/>
                </a:lnTo>
                <a:close/>
              </a:path>
              <a:path w="3737610" h="325119">
                <a:moveTo>
                  <a:pt x="3737457" y="105918"/>
                </a:moveTo>
                <a:lnTo>
                  <a:pt x="3728948" y="90297"/>
                </a:lnTo>
                <a:lnTo>
                  <a:pt x="3726916" y="89662"/>
                </a:lnTo>
                <a:lnTo>
                  <a:pt x="3724249" y="89281"/>
                </a:lnTo>
                <a:lnTo>
                  <a:pt x="3717772" y="89281"/>
                </a:lnTo>
                <a:lnTo>
                  <a:pt x="3715105" y="89662"/>
                </a:lnTo>
                <a:lnTo>
                  <a:pt x="3713073" y="90297"/>
                </a:lnTo>
                <a:lnTo>
                  <a:pt x="3710914" y="90932"/>
                </a:lnTo>
                <a:lnTo>
                  <a:pt x="3704818" y="105918"/>
                </a:lnTo>
                <a:lnTo>
                  <a:pt x="3704818" y="113665"/>
                </a:lnTo>
                <a:lnTo>
                  <a:pt x="3713073" y="129032"/>
                </a:lnTo>
                <a:lnTo>
                  <a:pt x="3715105" y="129667"/>
                </a:lnTo>
                <a:lnTo>
                  <a:pt x="3717772" y="129921"/>
                </a:lnTo>
                <a:lnTo>
                  <a:pt x="3724249" y="129921"/>
                </a:lnTo>
                <a:lnTo>
                  <a:pt x="3726916" y="129667"/>
                </a:lnTo>
                <a:lnTo>
                  <a:pt x="3728948" y="129032"/>
                </a:lnTo>
                <a:lnTo>
                  <a:pt x="3731107" y="128397"/>
                </a:lnTo>
                <a:lnTo>
                  <a:pt x="3737457" y="113665"/>
                </a:lnTo>
                <a:lnTo>
                  <a:pt x="3737457" y="105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49427" y="1632204"/>
            <a:ext cx="2367915" cy="356870"/>
            <a:chOff x="549427" y="1632204"/>
            <a:chExt cx="2367915" cy="356870"/>
          </a:xfrm>
        </p:grpSpPr>
        <p:sp>
          <p:nvSpPr>
            <p:cNvPr id="5" name="object 5"/>
            <p:cNvSpPr/>
            <p:nvPr/>
          </p:nvSpPr>
          <p:spPr>
            <a:xfrm>
              <a:off x="549427" y="1632203"/>
              <a:ext cx="128905" cy="310515"/>
            </a:xfrm>
            <a:custGeom>
              <a:avLst/>
              <a:gdLst/>
              <a:ahLst/>
              <a:cxnLst/>
              <a:rect l="l" t="t" r="r" b="b"/>
              <a:pathLst>
                <a:path w="128904" h="310514">
                  <a:moveTo>
                    <a:pt x="56832" y="307340"/>
                  </a:moveTo>
                  <a:lnTo>
                    <a:pt x="56438" y="304165"/>
                  </a:lnTo>
                  <a:lnTo>
                    <a:pt x="49263" y="284797"/>
                  </a:lnTo>
                  <a:lnTo>
                    <a:pt x="43472" y="266661"/>
                  </a:lnTo>
                  <a:lnTo>
                    <a:pt x="31178" y="211251"/>
                  </a:lnTo>
                  <a:lnTo>
                    <a:pt x="27038" y="154813"/>
                  </a:lnTo>
                  <a:lnTo>
                    <a:pt x="27482" y="135991"/>
                  </a:lnTo>
                  <a:lnTo>
                    <a:pt x="34251" y="79883"/>
                  </a:lnTo>
                  <a:lnTo>
                    <a:pt x="49314" y="25057"/>
                  </a:lnTo>
                  <a:lnTo>
                    <a:pt x="56235" y="7239"/>
                  </a:lnTo>
                  <a:lnTo>
                    <a:pt x="56807" y="5207"/>
                  </a:lnTo>
                  <a:lnTo>
                    <a:pt x="46139" y="0"/>
                  </a:lnTo>
                  <a:lnTo>
                    <a:pt x="39090" y="381"/>
                  </a:lnTo>
                  <a:lnTo>
                    <a:pt x="16967" y="49301"/>
                  </a:lnTo>
                  <a:lnTo>
                    <a:pt x="7150" y="87147"/>
                  </a:lnTo>
                  <a:lnTo>
                    <a:pt x="1358" y="125818"/>
                  </a:lnTo>
                  <a:lnTo>
                    <a:pt x="0" y="155321"/>
                  </a:lnTo>
                  <a:lnTo>
                    <a:pt x="127" y="165277"/>
                  </a:lnTo>
                  <a:lnTo>
                    <a:pt x="3403" y="204393"/>
                  </a:lnTo>
                  <a:lnTo>
                    <a:pt x="10998" y="242658"/>
                  </a:lnTo>
                  <a:lnTo>
                    <a:pt x="22733" y="279781"/>
                  </a:lnTo>
                  <a:lnTo>
                    <a:pt x="50927" y="310515"/>
                  </a:lnTo>
                  <a:lnTo>
                    <a:pt x="53924" y="310007"/>
                  </a:lnTo>
                  <a:lnTo>
                    <a:pt x="55041" y="309499"/>
                  </a:lnTo>
                  <a:lnTo>
                    <a:pt x="56489" y="308229"/>
                  </a:lnTo>
                  <a:lnTo>
                    <a:pt x="56832" y="307340"/>
                  </a:lnTo>
                  <a:close/>
                </a:path>
                <a:path w="128904" h="310514">
                  <a:moveTo>
                    <a:pt x="125768" y="86233"/>
                  </a:moveTo>
                  <a:lnTo>
                    <a:pt x="115455" y="81534"/>
                  </a:lnTo>
                  <a:lnTo>
                    <a:pt x="110388" y="81534"/>
                  </a:lnTo>
                  <a:lnTo>
                    <a:pt x="100139" y="86233"/>
                  </a:lnTo>
                  <a:lnTo>
                    <a:pt x="100139" y="246507"/>
                  </a:lnTo>
                  <a:lnTo>
                    <a:pt x="106654" y="250571"/>
                  </a:lnTo>
                  <a:lnTo>
                    <a:pt x="108318" y="250825"/>
                  </a:lnTo>
                  <a:lnTo>
                    <a:pt x="110388" y="250952"/>
                  </a:lnTo>
                  <a:lnTo>
                    <a:pt x="115455" y="250952"/>
                  </a:lnTo>
                  <a:lnTo>
                    <a:pt x="117576" y="250825"/>
                  </a:lnTo>
                  <a:lnTo>
                    <a:pt x="119240" y="250571"/>
                  </a:lnTo>
                  <a:lnTo>
                    <a:pt x="120891" y="250444"/>
                  </a:lnTo>
                  <a:lnTo>
                    <a:pt x="125768" y="246507"/>
                  </a:lnTo>
                  <a:lnTo>
                    <a:pt x="125768" y="86233"/>
                  </a:lnTo>
                  <a:close/>
                </a:path>
                <a:path w="128904" h="310514">
                  <a:moveTo>
                    <a:pt x="128714" y="26797"/>
                  </a:moveTo>
                  <a:lnTo>
                    <a:pt x="127596" y="22225"/>
                  </a:lnTo>
                  <a:lnTo>
                    <a:pt x="123151" y="17399"/>
                  </a:lnTo>
                  <a:lnTo>
                    <a:pt x="119037" y="16256"/>
                  </a:lnTo>
                  <a:lnTo>
                    <a:pt x="106921" y="16256"/>
                  </a:lnTo>
                  <a:lnTo>
                    <a:pt x="102717" y="17399"/>
                  </a:lnTo>
                  <a:lnTo>
                    <a:pt x="100444" y="19939"/>
                  </a:lnTo>
                  <a:lnTo>
                    <a:pt x="98171" y="22352"/>
                  </a:lnTo>
                  <a:lnTo>
                    <a:pt x="97078" y="26797"/>
                  </a:lnTo>
                  <a:lnTo>
                    <a:pt x="97028" y="40513"/>
                  </a:lnTo>
                  <a:lnTo>
                    <a:pt x="98145" y="45085"/>
                  </a:lnTo>
                  <a:lnTo>
                    <a:pt x="102590" y="49911"/>
                  </a:lnTo>
                  <a:lnTo>
                    <a:pt x="106705" y="51054"/>
                  </a:lnTo>
                  <a:lnTo>
                    <a:pt x="118821" y="51054"/>
                  </a:lnTo>
                  <a:lnTo>
                    <a:pt x="123024" y="49784"/>
                  </a:lnTo>
                  <a:lnTo>
                    <a:pt x="127571" y="44958"/>
                  </a:lnTo>
                  <a:lnTo>
                    <a:pt x="128651" y="40513"/>
                  </a:lnTo>
                  <a:lnTo>
                    <a:pt x="128714" y="26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969" y="1632204"/>
              <a:ext cx="901915" cy="3563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635" y="1632204"/>
              <a:ext cx="930528" cy="3563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13913" y="1632204"/>
              <a:ext cx="303530" cy="314325"/>
            </a:xfrm>
            <a:custGeom>
              <a:avLst/>
              <a:gdLst/>
              <a:ahLst/>
              <a:cxnLst/>
              <a:rect l="l" t="t" r="r" b="b"/>
              <a:pathLst>
                <a:path w="303530" h="314325">
                  <a:moveTo>
                    <a:pt x="153035" y="79375"/>
                  </a:moveTo>
                  <a:lnTo>
                    <a:pt x="140969" y="79375"/>
                  </a:lnTo>
                  <a:lnTo>
                    <a:pt x="133731" y="80772"/>
                  </a:lnTo>
                  <a:lnTo>
                    <a:pt x="127000" y="83438"/>
                  </a:lnTo>
                  <a:lnTo>
                    <a:pt x="120268" y="85979"/>
                  </a:lnTo>
                  <a:lnTo>
                    <a:pt x="114554" y="89788"/>
                  </a:lnTo>
                  <a:lnTo>
                    <a:pt x="109855" y="94742"/>
                  </a:lnTo>
                  <a:lnTo>
                    <a:pt x="105029" y="99695"/>
                  </a:lnTo>
                  <a:lnTo>
                    <a:pt x="101346" y="105791"/>
                  </a:lnTo>
                  <a:lnTo>
                    <a:pt x="96012" y="120015"/>
                  </a:lnTo>
                  <a:lnTo>
                    <a:pt x="94658" y="127888"/>
                  </a:lnTo>
                  <a:lnTo>
                    <a:pt x="94615" y="144907"/>
                  </a:lnTo>
                  <a:lnTo>
                    <a:pt x="95504" y="151511"/>
                  </a:lnTo>
                  <a:lnTo>
                    <a:pt x="99313" y="162433"/>
                  </a:lnTo>
                  <a:lnTo>
                    <a:pt x="101854" y="167386"/>
                  </a:lnTo>
                  <a:lnTo>
                    <a:pt x="105029" y="171704"/>
                  </a:lnTo>
                  <a:lnTo>
                    <a:pt x="101218" y="176149"/>
                  </a:lnTo>
                  <a:lnTo>
                    <a:pt x="97917" y="181229"/>
                  </a:lnTo>
                  <a:lnTo>
                    <a:pt x="94530" y="188722"/>
                  </a:lnTo>
                  <a:lnTo>
                    <a:pt x="92837" y="192532"/>
                  </a:lnTo>
                  <a:lnTo>
                    <a:pt x="91567" y="198882"/>
                  </a:lnTo>
                  <a:lnTo>
                    <a:pt x="91567" y="211200"/>
                  </a:lnTo>
                  <a:lnTo>
                    <a:pt x="92710" y="216026"/>
                  </a:lnTo>
                  <a:lnTo>
                    <a:pt x="97536" y="224917"/>
                  </a:lnTo>
                  <a:lnTo>
                    <a:pt x="101346" y="228726"/>
                  </a:lnTo>
                  <a:lnTo>
                    <a:pt x="106425" y="231648"/>
                  </a:lnTo>
                  <a:lnTo>
                    <a:pt x="103124" y="234569"/>
                  </a:lnTo>
                  <a:lnTo>
                    <a:pt x="100203" y="237490"/>
                  </a:lnTo>
                  <a:lnTo>
                    <a:pt x="97662" y="240537"/>
                  </a:lnTo>
                  <a:lnTo>
                    <a:pt x="95123" y="243459"/>
                  </a:lnTo>
                  <a:lnTo>
                    <a:pt x="92963" y="246634"/>
                  </a:lnTo>
                  <a:lnTo>
                    <a:pt x="91312" y="249936"/>
                  </a:lnTo>
                  <a:lnTo>
                    <a:pt x="89535" y="253237"/>
                  </a:lnTo>
                  <a:lnTo>
                    <a:pt x="88265" y="256667"/>
                  </a:lnTo>
                  <a:lnTo>
                    <a:pt x="87503" y="260350"/>
                  </a:lnTo>
                  <a:lnTo>
                    <a:pt x="86613" y="263906"/>
                  </a:lnTo>
                  <a:lnTo>
                    <a:pt x="86283" y="267208"/>
                  </a:lnTo>
                  <a:lnTo>
                    <a:pt x="86233" y="277749"/>
                  </a:lnTo>
                  <a:lnTo>
                    <a:pt x="87375" y="283337"/>
                  </a:lnTo>
                  <a:lnTo>
                    <a:pt x="91948" y="293750"/>
                  </a:lnTo>
                  <a:lnTo>
                    <a:pt x="95631" y="298323"/>
                  </a:lnTo>
                  <a:lnTo>
                    <a:pt x="100711" y="302006"/>
                  </a:lnTo>
                  <a:lnTo>
                    <a:pt x="105791" y="305816"/>
                  </a:lnTo>
                  <a:lnTo>
                    <a:pt x="148971" y="314198"/>
                  </a:lnTo>
                  <a:lnTo>
                    <a:pt x="157448" y="313934"/>
                  </a:lnTo>
                  <a:lnTo>
                    <a:pt x="195072" y="303149"/>
                  </a:lnTo>
                  <a:lnTo>
                    <a:pt x="206940" y="291973"/>
                  </a:lnTo>
                  <a:lnTo>
                    <a:pt x="150241" y="291973"/>
                  </a:lnTo>
                  <a:lnTo>
                    <a:pt x="141597" y="291613"/>
                  </a:lnTo>
                  <a:lnTo>
                    <a:pt x="111379" y="276351"/>
                  </a:lnTo>
                  <a:lnTo>
                    <a:pt x="111459" y="265557"/>
                  </a:lnTo>
                  <a:lnTo>
                    <a:pt x="111633" y="263906"/>
                  </a:lnTo>
                  <a:lnTo>
                    <a:pt x="112141" y="261493"/>
                  </a:lnTo>
                  <a:lnTo>
                    <a:pt x="112522" y="259207"/>
                  </a:lnTo>
                  <a:lnTo>
                    <a:pt x="113411" y="256794"/>
                  </a:lnTo>
                  <a:lnTo>
                    <a:pt x="115950" y="251968"/>
                  </a:lnTo>
                  <a:lnTo>
                    <a:pt x="117602" y="249428"/>
                  </a:lnTo>
                  <a:lnTo>
                    <a:pt x="119761" y="246887"/>
                  </a:lnTo>
                  <a:lnTo>
                    <a:pt x="121793" y="244221"/>
                  </a:lnTo>
                  <a:lnTo>
                    <a:pt x="124587" y="241426"/>
                  </a:lnTo>
                  <a:lnTo>
                    <a:pt x="127888" y="238506"/>
                  </a:lnTo>
                  <a:lnTo>
                    <a:pt x="212015" y="238506"/>
                  </a:lnTo>
                  <a:lnTo>
                    <a:pt x="211074" y="236474"/>
                  </a:lnTo>
                  <a:lnTo>
                    <a:pt x="176275" y="217170"/>
                  </a:lnTo>
                  <a:lnTo>
                    <a:pt x="169291" y="217043"/>
                  </a:lnTo>
                  <a:lnTo>
                    <a:pt x="127254" y="215011"/>
                  </a:lnTo>
                  <a:lnTo>
                    <a:pt x="122809" y="213487"/>
                  </a:lnTo>
                  <a:lnTo>
                    <a:pt x="119380" y="210820"/>
                  </a:lnTo>
                  <a:lnTo>
                    <a:pt x="116078" y="208153"/>
                  </a:lnTo>
                  <a:lnTo>
                    <a:pt x="114300" y="204724"/>
                  </a:lnTo>
                  <a:lnTo>
                    <a:pt x="114300" y="197104"/>
                  </a:lnTo>
                  <a:lnTo>
                    <a:pt x="120650" y="184023"/>
                  </a:lnTo>
                  <a:lnTo>
                    <a:pt x="181487" y="184023"/>
                  </a:lnTo>
                  <a:lnTo>
                    <a:pt x="183261" y="182880"/>
                  </a:lnTo>
                  <a:lnTo>
                    <a:pt x="188087" y="177926"/>
                  </a:lnTo>
                  <a:lnTo>
                    <a:pt x="192912" y="173100"/>
                  </a:lnTo>
                  <a:lnTo>
                    <a:pt x="194401" y="170687"/>
                  </a:lnTo>
                  <a:lnTo>
                    <a:pt x="139446" y="170687"/>
                  </a:lnTo>
                  <a:lnTo>
                    <a:pt x="132080" y="167640"/>
                  </a:lnTo>
                  <a:lnTo>
                    <a:pt x="118999" y="137033"/>
                  </a:lnTo>
                  <a:lnTo>
                    <a:pt x="118999" y="132334"/>
                  </a:lnTo>
                  <a:lnTo>
                    <a:pt x="143383" y="101600"/>
                  </a:lnTo>
                  <a:lnTo>
                    <a:pt x="217913" y="101600"/>
                  </a:lnTo>
                  <a:lnTo>
                    <a:pt x="218059" y="101346"/>
                  </a:lnTo>
                  <a:lnTo>
                    <a:pt x="218567" y="98298"/>
                  </a:lnTo>
                  <a:lnTo>
                    <a:pt x="218503" y="89788"/>
                  </a:lnTo>
                  <a:lnTo>
                    <a:pt x="218186" y="87249"/>
                  </a:lnTo>
                  <a:lnTo>
                    <a:pt x="216408" y="83438"/>
                  </a:lnTo>
                  <a:lnTo>
                    <a:pt x="215011" y="82423"/>
                  </a:lnTo>
                  <a:lnTo>
                    <a:pt x="171069" y="82423"/>
                  </a:lnTo>
                  <a:lnTo>
                    <a:pt x="167767" y="81534"/>
                  </a:lnTo>
                  <a:lnTo>
                    <a:pt x="164337" y="80772"/>
                  </a:lnTo>
                  <a:lnTo>
                    <a:pt x="156972" y="79756"/>
                  </a:lnTo>
                  <a:lnTo>
                    <a:pt x="153035" y="79375"/>
                  </a:lnTo>
                  <a:close/>
                </a:path>
                <a:path w="303530" h="314325">
                  <a:moveTo>
                    <a:pt x="212015" y="238506"/>
                  </a:moveTo>
                  <a:lnTo>
                    <a:pt x="127888" y="238506"/>
                  </a:lnTo>
                  <a:lnTo>
                    <a:pt x="164084" y="239903"/>
                  </a:lnTo>
                  <a:lnTo>
                    <a:pt x="172466" y="240157"/>
                  </a:lnTo>
                  <a:lnTo>
                    <a:pt x="179069" y="242062"/>
                  </a:lnTo>
                  <a:lnTo>
                    <a:pt x="188975" y="249428"/>
                  </a:lnTo>
                  <a:lnTo>
                    <a:pt x="191388" y="254762"/>
                  </a:lnTo>
                  <a:lnTo>
                    <a:pt x="191388" y="265557"/>
                  </a:lnTo>
                  <a:lnTo>
                    <a:pt x="169672" y="289433"/>
                  </a:lnTo>
                  <a:lnTo>
                    <a:pt x="164465" y="291211"/>
                  </a:lnTo>
                  <a:lnTo>
                    <a:pt x="157987" y="291973"/>
                  </a:lnTo>
                  <a:lnTo>
                    <a:pt x="206940" y="291973"/>
                  </a:lnTo>
                  <a:lnTo>
                    <a:pt x="217043" y="252984"/>
                  </a:lnTo>
                  <a:lnTo>
                    <a:pt x="215773" y="247015"/>
                  </a:lnTo>
                  <a:lnTo>
                    <a:pt x="213369" y="241426"/>
                  </a:lnTo>
                  <a:lnTo>
                    <a:pt x="212015" y="238506"/>
                  </a:lnTo>
                  <a:close/>
                </a:path>
                <a:path w="303530" h="314325">
                  <a:moveTo>
                    <a:pt x="181487" y="184023"/>
                  </a:moveTo>
                  <a:lnTo>
                    <a:pt x="120650" y="184023"/>
                  </a:lnTo>
                  <a:lnTo>
                    <a:pt x="123443" y="186690"/>
                  </a:lnTo>
                  <a:lnTo>
                    <a:pt x="127508" y="188722"/>
                  </a:lnTo>
                  <a:lnTo>
                    <a:pt x="132587" y="190500"/>
                  </a:lnTo>
                  <a:lnTo>
                    <a:pt x="137668" y="192150"/>
                  </a:lnTo>
                  <a:lnTo>
                    <a:pt x="143129" y="193040"/>
                  </a:lnTo>
                  <a:lnTo>
                    <a:pt x="156844" y="193040"/>
                  </a:lnTo>
                  <a:lnTo>
                    <a:pt x="164211" y="191770"/>
                  </a:lnTo>
                  <a:lnTo>
                    <a:pt x="170942" y="189103"/>
                  </a:lnTo>
                  <a:lnTo>
                    <a:pt x="177546" y="186562"/>
                  </a:lnTo>
                  <a:lnTo>
                    <a:pt x="181487" y="184023"/>
                  </a:lnTo>
                  <a:close/>
                </a:path>
                <a:path w="303530" h="314325">
                  <a:moveTo>
                    <a:pt x="217913" y="101600"/>
                  </a:moveTo>
                  <a:lnTo>
                    <a:pt x="157987" y="101600"/>
                  </a:lnTo>
                  <a:lnTo>
                    <a:pt x="165354" y="104648"/>
                  </a:lnTo>
                  <a:lnTo>
                    <a:pt x="170687" y="110744"/>
                  </a:lnTo>
                  <a:lnTo>
                    <a:pt x="174095" y="115693"/>
                  </a:lnTo>
                  <a:lnTo>
                    <a:pt x="176514" y="121570"/>
                  </a:lnTo>
                  <a:lnTo>
                    <a:pt x="177956" y="128353"/>
                  </a:lnTo>
                  <a:lnTo>
                    <a:pt x="178435" y="136017"/>
                  </a:lnTo>
                  <a:lnTo>
                    <a:pt x="178435" y="140588"/>
                  </a:lnTo>
                  <a:lnTo>
                    <a:pt x="177927" y="144907"/>
                  </a:lnTo>
                  <a:lnTo>
                    <a:pt x="176656" y="149225"/>
                  </a:lnTo>
                  <a:lnTo>
                    <a:pt x="175513" y="153416"/>
                  </a:lnTo>
                  <a:lnTo>
                    <a:pt x="162052" y="167894"/>
                  </a:lnTo>
                  <a:lnTo>
                    <a:pt x="158242" y="169799"/>
                  </a:lnTo>
                  <a:lnTo>
                    <a:pt x="153924" y="170687"/>
                  </a:lnTo>
                  <a:lnTo>
                    <a:pt x="194401" y="170687"/>
                  </a:lnTo>
                  <a:lnTo>
                    <a:pt x="196596" y="167132"/>
                  </a:lnTo>
                  <a:lnTo>
                    <a:pt x="199136" y="160147"/>
                  </a:lnTo>
                  <a:lnTo>
                    <a:pt x="201675" y="153035"/>
                  </a:lnTo>
                  <a:lnTo>
                    <a:pt x="203073" y="144907"/>
                  </a:lnTo>
                  <a:lnTo>
                    <a:pt x="203073" y="130301"/>
                  </a:lnTo>
                  <a:lnTo>
                    <a:pt x="193294" y="105791"/>
                  </a:lnTo>
                  <a:lnTo>
                    <a:pt x="214884" y="105791"/>
                  </a:lnTo>
                  <a:lnTo>
                    <a:pt x="216154" y="104901"/>
                  </a:lnTo>
                  <a:lnTo>
                    <a:pt x="217043" y="103124"/>
                  </a:lnTo>
                  <a:lnTo>
                    <a:pt x="217913" y="101600"/>
                  </a:lnTo>
                  <a:close/>
                </a:path>
                <a:path w="303530" h="314325">
                  <a:moveTo>
                    <a:pt x="259334" y="0"/>
                  </a:moveTo>
                  <a:lnTo>
                    <a:pt x="254762" y="0"/>
                  </a:lnTo>
                  <a:lnTo>
                    <a:pt x="252856" y="126"/>
                  </a:lnTo>
                  <a:lnTo>
                    <a:pt x="251460" y="508"/>
                  </a:lnTo>
                  <a:lnTo>
                    <a:pt x="249936" y="888"/>
                  </a:lnTo>
                  <a:lnTo>
                    <a:pt x="246506" y="5207"/>
                  </a:lnTo>
                  <a:lnTo>
                    <a:pt x="246634" y="6223"/>
                  </a:lnTo>
                  <a:lnTo>
                    <a:pt x="253894" y="25054"/>
                  </a:lnTo>
                  <a:lnTo>
                    <a:pt x="259857" y="43084"/>
                  </a:lnTo>
                  <a:lnTo>
                    <a:pt x="272153" y="98502"/>
                  </a:lnTo>
                  <a:lnTo>
                    <a:pt x="276225" y="154812"/>
                  </a:lnTo>
                  <a:lnTo>
                    <a:pt x="275772" y="173722"/>
                  </a:lnTo>
                  <a:lnTo>
                    <a:pt x="268986" y="229997"/>
                  </a:lnTo>
                  <a:lnTo>
                    <a:pt x="254109" y="284861"/>
                  </a:lnTo>
                  <a:lnTo>
                    <a:pt x="247396" y="302768"/>
                  </a:lnTo>
                  <a:lnTo>
                    <a:pt x="246887" y="304165"/>
                  </a:lnTo>
                  <a:lnTo>
                    <a:pt x="246634" y="305435"/>
                  </a:lnTo>
                  <a:lnTo>
                    <a:pt x="246579" y="307594"/>
                  </a:lnTo>
                  <a:lnTo>
                    <a:pt x="246761" y="308229"/>
                  </a:lnTo>
                  <a:lnTo>
                    <a:pt x="247523" y="308863"/>
                  </a:lnTo>
                  <a:lnTo>
                    <a:pt x="248158" y="309499"/>
                  </a:lnTo>
                  <a:lnTo>
                    <a:pt x="249174" y="310007"/>
                  </a:lnTo>
                  <a:lnTo>
                    <a:pt x="252222" y="310515"/>
                  </a:lnTo>
                  <a:lnTo>
                    <a:pt x="254381" y="310642"/>
                  </a:lnTo>
                  <a:lnTo>
                    <a:pt x="260477" y="310642"/>
                  </a:lnTo>
                  <a:lnTo>
                    <a:pt x="263144" y="310388"/>
                  </a:lnTo>
                  <a:lnTo>
                    <a:pt x="264287" y="310134"/>
                  </a:lnTo>
                  <a:lnTo>
                    <a:pt x="265303" y="309753"/>
                  </a:lnTo>
                  <a:lnTo>
                    <a:pt x="266319" y="309499"/>
                  </a:lnTo>
                  <a:lnTo>
                    <a:pt x="267081" y="308991"/>
                  </a:lnTo>
                  <a:lnTo>
                    <a:pt x="267716" y="308610"/>
                  </a:lnTo>
                  <a:lnTo>
                    <a:pt x="268350" y="308101"/>
                  </a:lnTo>
                  <a:lnTo>
                    <a:pt x="268859" y="307594"/>
                  </a:lnTo>
                  <a:lnTo>
                    <a:pt x="269113" y="306959"/>
                  </a:lnTo>
                  <a:lnTo>
                    <a:pt x="273182" y="297961"/>
                  </a:lnTo>
                  <a:lnTo>
                    <a:pt x="286869" y="261371"/>
                  </a:lnTo>
                  <a:lnTo>
                    <a:pt x="296489" y="223623"/>
                  </a:lnTo>
                  <a:lnTo>
                    <a:pt x="301916" y="184949"/>
                  </a:lnTo>
                  <a:lnTo>
                    <a:pt x="303134" y="154812"/>
                  </a:lnTo>
                  <a:lnTo>
                    <a:pt x="302577" y="135604"/>
                  </a:lnTo>
                  <a:lnTo>
                    <a:pt x="298005" y="96742"/>
                  </a:lnTo>
                  <a:lnTo>
                    <a:pt x="289077" y="58666"/>
                  </a:lnTo>
                  <a:lnTo>
                    <a:pt x="276556" y="21518"/>
                  </a:lnTo>
                  <a:lnTo>
                    <a:pt x="268731" y="2921"/>
                  </a:lnTo>
                  <a:lnTo>
                    <a:pt x="268478" y="2412"/>
                  </a:lnTo>
                  <a:lnTo>
                    <a:pt x="268097" y="2159"/>
                  </a:lnTo>
                  <a:lnTo>
                    <a:pt x="267588" y="1778"/>
                  </a:lnTo>
                  <a:lnTo>
                    <a:pt x="266954" y="1397"/>
                  </a:lnTo>
                  <a:lnTo>
                    <a:pt x="266065" y="1016"/>
                  </a:lnTo>
                  <a:lnTo>
                    <a:pt x="265175" y="762"/>
                  </a:lnTo>
                  <a:lnTo>
                    <a:pt x="264033" y="381"/>
                  </a:lnTo>
                  <a:lnTo>
                    <a:pt x="262636" y="254"/>
                  </a:lnTo>
                  <a:lnTo>
                    <a:pt x="259334" y="0"/>
                  </a:lnTo>
                  <a:close/>
                </a:path>
                <a:path w="303530" h="314325">
                  <a:moveTo>
                    <a:pt x="48513" y="0"/>
                  </a:moveTo>
                  <a:lnTo>
                    <a:pt x="43942" y="0"/>
                  </a:lnTo>
                  <a:lnTo>
                    <a:pt x="42037" y="126"/>
                  </a:lnTo>
                  <a:lnTo>
                    <a:pt x="35179" y="2159"/>
                  </a:lnTo>
                  <a:lnTo>
                    <a:pt x="34798" y="2412"/>
                  </a:lnTo>
                  <a:lnTo>
                    <a:pt x="34417" y="2921"/>
                  </a:lnTo>
                  <a:lnTo>
                    <a:pt x="34417" y="3301"/>
                  </a:lnTo>
                  <a:lnTo>
                    <a:pt x="30531" y="12447"/>
                  </a:lnTo>
                  <a:lnTo>
                    <a:pt x="17021" y="49289"/>
                  </a:lnTo>
                  <a:lnTo>
                    <a:pt x="7199" y="87145"/>
                  </a:lnTo>
                  <a:lnTo>
                    <a:pt x="1393" y="125817"/>
                  </a:lnTo>
                  <a:lnTo>
                    <a:pt x="0" y="155321"/>
                  </a:lnTo>
                  <a:lnTo>
                    <a:pt x="140" y="165276"/>
                  </a:lnTo>
                  <a:lnTo>
                    <a:pt x="3423" y="204382"/>
                  </a:lnTo>
                  <a:lnTo>
                    <a:pt x="11072" y="242651"/>
                  </a:lnTo>
                  <a:lnTo>
                    <a:pt x="22768" y="279777"/>
                  </a:lnTo>
                  <a:lnTo>
                    <a:pt x="37973" y="309753"/>
                  </a:lnTo>
                  <a:lnTo>
                    <a:pt x="38988" y="310134"/>
                  </a:lnTo>
                  <a:lnTo>
                    <a:pt x="40131" y="310388"/>
                  </a:lnTo>
                  <a:lnTo>
                    <a:pt x="42799" y="310642"/>
                  </a:lnTo>
                  <a:lnTo>
                    <a:pt x="48894" y="310642"/>
                  </a:lnTo>
                  <a:lnTo>
                    <a:pt x="50927" y="310515"/>
                  </a:lnTo>
                  <a:lnTo>
                    <a:pt x="53975" y="310007"/>
                  </a:lnTo>
                  <a:lnTo>
                    <a:pt x="55118" y="309499"/>
                  </a:lnTo>
                  <a:lnTo>
                    <a:pt x="55753" y="308863"/>
                  </a:lnTo>
                  <a:lnTo>
                    <a:pt x="56515" y="308229"/>
                  </a:lnTo>
                  <a:lnTo>
                    <a:pt x="56787" y="307594"/>
                  </a:lnTo>
                  <a:lnTo>
                    <a:pt x="56768" y="305435"/>
                  </a:lnTo>
                  <a:lnTo>
                    <a:pt x="56515" y="304165"/>
                  </a:lnTo>
                  <a:lnTo>
                    <a:pt x="49311" y="284787"/>
                  </a:lnTo>
                  <a:lnTo>
                    <a:pt x="43497" y="266652"/>
                  </a:lnTo>
                  <a:lnTo>
                    <a:pt x="31176" y="211248"/>
                  </a:lnTo>
                  <a:lnTo>
                    <a:pt x="27050" y="154812"/>
                  </a:lnTo>
                  <a:lnTo>
                    <a:pt x="27503" y="135979"/>
                  </a:lnTo>
                  <a:lnTo>
                    <a:pt x="34290" y="79883"/>
                  </a:lnTo>
                  <a:lnTo>
                    <a:pt x="49381" y="25054"/>
                  </a:lnTo>
                  <a:lnTo>
                    <a:pt x="56642" y="6223"/>
                  </a:lnTo>
                  <a:lnTo>
                    <a:pt x="56896" y="5207"/>
                  </a:lnTo>
                  <a:lnTo>
                    <a:pt x="50418" y="126"/>
                  </a:lnTo>
                  <a:lnTo>
                    <a:pt x="48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019170" y="1632204"/>
            <a:ext cx="3317875" cy="358775"/>
            <a:chOff x="3019170" y="1632204"/>
            <a:chExt cx="3317875" cy="3587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9170" y="1781175"/>
              <a:ext cx="2121408" cy="241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6613" y="1650873"/>
              <a:ext cx="834136" cy="3398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33766" y="1632204"/>
              <a:ext cx="302895" cy="314325"/>
            </a:xfrm>
            <a:custGeom>
              <a:avLst/>
              <a:gdLst/>
              <a:ahLst/>
              <a:cxnLst/>
              <a:rect l="l" t="t" r="r" b="b"/>
              <a:pathLst>
                <a:path w="302895" h="314325">
                  <a:moveTo>
                    <a:pt x="152911" y="79375"/>
                  </a:moveTo>
                  <a:lnTo>
                    <a:pt x="140719" y="79375"/>
                  </a:lnTo>
                  <a:lnTo>
                    <a:pt x="133480" y="80772"/>
                  </a:lnTo>
                  <a:lnTo>
                    <a:pt x="126749" y="83438"/>
                  </a:lnTo>
                  <a:lnTo>
                    <a:pt x="120145" y="85979"/>
                  </a:lnTo>
                  <a:lnTo>
                    <a:pt x="95761" y="120015"/>
                  </a:lnTo>
                  <a:lnTo>
                    <a:pt x="94364" y="144907"/>
                  </a:lnTo>
                  <a:lnTo>
                    <a:pt x="95380" y="151511"/>
                  </a:lnTo>
                  <a:lnTo>
                    <a:pt x="97203" y="157099"/>
                  </a:lnTo>
                  <a:lnTo>
                    <a:pt x="99063" y="162433"/>
                  </a:lnTo>
                  <a:lnTo>
                    <a:pt x="101603" y="167386"/>
                  </a:lnTo>
                  <a:lnTo>
                    <a:pt x="104778" y="171704"/>
                  </a:lnTo>
                  <a:lnTo>
                    <a:pt x="100968" y="176149"/>
                  </a:lnTo>
                  <a:lnTo>
                    <a:pt x="97793" y="181229"/>
                  </a:lnTo>
                  <a:lnTo>
                    <a:pt x="95253" y="186817"/>
                  </a:lnTo>
                  <a:lnTo>
                    <a:pt x="92586" y="192532"/>
                  </a:lnTo>
                  <a:lnTo>
                    <a:pt x="91316" y="198882"/>
                  </a:lnTo>
                  <a:lnTo>
                    <a:pt x="91316" y="211200"/>
                  </a:lnTo>
                  <a:lnTo>
                    <a:pt x="92586" y="216026"/>
                  </a:lnTo>
                  <a:lnTo>
                    <a:pt x="97412" y="224917"/>
                  </a:lnTo>
                  <a:lnTo>
                    <a:pt x="101095" y="228726"/>
                  </a:lnTo>
                  <a:lnTo>
                    <a:pt x="106175" y="231648"/>
                  </a:lnTo>
                  <a:lnTo>
                    <a:pt x="102873" y="234569"/>
                  </a:lnTo>
                  <a:lnTo>
                    <a:pt x="99952" y="237490"/>
                  </a:lnTo>
                  <a:lnTo>
                    <a:pt x="97412" y="240537"/>
                  </a:lnTo>
                  <a:lnTo>
                    <a:pt x="94872" y="243459"/>
                  </a:lnTo>
                  <a:lnTo>
                    <a:pt x="85982" y="277749"/>
                  </a:lnTo>
                  <a:lnTo>
                    <a:pt x="87125" y="283337"/>
                  </a:lnTo>
                  <a:lnTo>
                    <a:pt x="91697" y="293750"/>
                  </a:lnTo>
                  <a:lnTo>
                    <a:pt x="95380" y="298323"/>
                  </a:lnTo>
                  <a:lnTo>
                    <a:pt x="100460" y="302006"/>
                  </a:lnTo>
                  <a:lnTo>
                    <a:pt x="105540" y="305816"/>
                  </a:lnTo>
                  <a:lnTo>
                    <a:pt x="148847" y="314198"/>
                  </a:lnTo>
                  <a:lnTo>
                    <a:pt x="157323" y="313934"/>
                  </a:lnTo>
                  <a:lnTo>
                    <a:pt x="194948" y="303149"/>
                  </a:lnTo>
                  <a:lnTo>
                    <a:pt x="200409" y="298069"/>
                  </a:lnTo>
                  <a:lnTo>
                    <a:pt x="205997" y="293116"/>
                  </a:lnTo>
                  <a:lnTo>
                    <a:pt x="206793" y="291973"/>
                  </a:lnTo>
                  <a:lnTo>
                    <a:pt x="149990" y="291973"/>
                  </a:lnTo>
                  <a:lnTo>
                    <a:pt x="141347" y="291613"/>
                  </a:lnTo>
                  <a:lnTo>
                    <a:pt x="111255" y="276351"/>
                  </a:lnTo>
                  <a:lnTo>
                    <a:pt x="111382" y="263906"/>
                  </a:lnTo>
                  <a:lnTo>
                    <a:pt x="119510" y="246887"/>
                  </a:lnTo>
                  <a:lnTo>
                    <a:pt x="121669" y="244221"/>
                  </a:lnTo>
                  <a:lnTo>
                    <a:pt x="124336" y="241426"/>
                  </a:lnTo>
                  <a:lnTo>
                    <a:pt x="127638" y="238506"/>
                  </a:lnTo>
                  <a:lnTo>
                    <a:pt x="211765" y="238506"/>
                  </a:lnTo>
                  <a:lnTo>
                    <a:pt x="210823" y="236474"/>
                  </a:lnTo>
                  <a:lnTo>
                    <a:pt x="176025" y="217170"/>
                  </a:lnTo>
                  <a:lnTo>
                    <a:pt x="169167" y="217043"/>
                  </a:lnTo>
                  <a:lnTo>
                    <a:pt x="127003" y="215011"/>
                  </a:lnTo>
                  <a:lnTo>
                    <a:pt x="122558" y="213487"/>
                  </a:lnTo>
                  <a:lnTo>
                    <a:pt x="119256" y="210820"/>
                  </a:lnTo>
                  <a:lnTo>
                    <a:pt x="115827" y="208153"/>
                  </a:lnTo>
                  <a:lnTo>
                    <a:pt x="114176" y="204724"/>
                  </a:lnTo>
                  <a:lnTo>
                    <a:pt x="114176" y="197104"/>
                  </a:lnTo>
                  <a:lnTo>
                    <a:pt x="114684" y="193929"/>
                  </a:lnTo>
                  <a:lnTo>
                    <a:pt x="115954" y="191262"/>
                  </a:lnTo>
                  <a:lnTo>
                    <a:pt x="117097" y="188595"/>
                  </a:lnTo>
                  <a:lnTo>
                    <a:pt x="118621" y="186182"/>
                  </a:lnTo>
                  <a:lnTo>
                    <a:pt x="120526" y="184023"/>
                  </a:lnTo>
                  <a:lnTo>
                    <a:pt x="181237" y="184023"/>
                  </a:lnTo>
                  <a:lnTo>
                    <a:pt x="183010" y="182880"/>
                  </a:lnTo>
                  <a:lnTo>
                    <a:pt x="187836" y="177926"/>
                  </a:lnTo>
                  <a:lnTo>
                    <a:pt x="192662" y="173100"/>
                  </a:lnTo>
                  <a:lnTo>
                    <a:pt x="194151" y="170687"/>
                  </a:lnTo>
                  <a:lnTo>
                    <a:pt x="139195" y="170687"/>
                  </a:lnTo>
                  <a:lnTo>
                    <a:pt x="131829" y="167640"/>
                  </a:lnTo>
                  <a:lnTo>
                    <a:pt x="118748" y="137033"/>
                  </a:lnTo>
                  <a:lnTo>
                    <a:pt x="118748" y="132334"/>
                  </a:lnTo>
                  <a:lnTo>
                    <a:pt x="119383" y="127888"/>
                  </a:lnTo>
                  <a:lnTo>
                    <a:pt x="120653" y="123571"/>
                  </a:lnTo>
                  <a:lnTo>
                    <a:pt x="121796" y="119253"/>
                  </a:lnTo>
                  <a:lnTo>
                    <a:pt x="143132" y="101600"/>
                  </a:lnTo>
                  <a:lnTo>
                    <a:pt x="217790" y="101600"/>
                  </a:lnTo>
                  <a:lnTo>
                    <a:pt x="217935" y="101346"/>
                  </a:lnTo>
                  <a:lnTo>
                    <a:pt x="218316" y="98298"/>
                  </a:lnTo>
                  <a:lnTo>
                    <a:pt x="218253" y="89788"/>
                  </a:lnTo>
                  <a:lnTo>
                    <a:pt x="217935" y="87249"/>
                  </a:lnTo>
                  <a:lnTo>
                    <a:pt x="216157" y="83438"/>
                  </a:lnTo>
                  <a:lnTo>
                    <a:pt x="214887" y="82423"/>
                  </a:lnTo>
                  <a:lnTo>
                    <a:pt x="170818" y="82423"/>
                  </a:lnTo>
                  <a:lnTo>
                    <a:pt x="167643" y="81534"/>
                  </a:lnTo>
                  <a:lnTo>
                    <a:pt x="164214" y="80772"/>
                  </a:lnTo>
                  <a:lnTo>
                    <a:pt x="156848" y="79756"/>
                  </a:lnTo>
                  <a:lnTo>
                    <a:pt x="152911" y="79375"/>
                  </a:lnTo>
                  <a:close/>
                </a:path>
                <a:path w="302895" h="314325">
                  <a:moveTo>
                    <a:pt x="211765" y="238506"/>
                  </a:moveTo>
                  <a:lnTo>
                    <a:pt x="127638" y="238506"/>
                  </a:lnTo>
                  <a:lnTo>
                    <a:pt x="163833" y="239903"/>
                  </a:lnTo>
                  <a:lnTo>
                    <a:pt x="172215" y="240157"/>
                  </a:lnTo>
                  <a:lnTo>
                    <a:pt x="178946" y="242062"/>
                  </a:lnTo>
                  <a:lnTo>
                    <a:pt x="183772" y="245745"/>
                  </a:lnTo>
                  <a:lnTo>
                    <a:pt x="188725" y="249428"/>
                  </a:lnTo>
                  <a:lnTo>
                    <a:pt x="191138" y="254762"/>
                  </a:lnTo>
                  <a:lnTo>
                    <a:pt x="182121" y="282701"/>
                  </a:lnTo>
                  <a:lnTo>
                    <a:pt x="178946" y="285496"/>
                  </a:lnTo>
                  <a:lnTo>
                    <a:pt x="174755" y="287782"/>
                  </a:lnTo>
                  <a:lnTo>
                    <a:pt x="169548" y="289433"/>
                  </a:lnTo>
                  <a:lnTo>
                    <a:pt x="164341" y="291211"/>
                  </a:lnTo>
                  <a:lnTo>
                    <a:pt x="157737" y="291973"/>
                  </a:lnTo>
                  <a:lnTo>
                    <a:pt x="206793" y="291973"/>
                  </a:lnTo>
                  <a:lnTo>
                    <a:pt x="210061" y="287274"/>
                  </a:lnTo>
                  <a:lnTo>
                    <a:pt x="212728" y="280797"/>
                  </a:lnTo>
                  <a:lnTo>
                    <a:pt x="215522" y="274193"/>
                  </a:lnTo>
                  <a:lnTo>
                    <a:pt x="216700" y="267716"/>
                  </a:lnTo>
                  <a:lnTo>
                    <a:pt x="216792" y="252984"/>
                  </a:lnTo>
                  <a:lnTo>
                    <a:pt x="215649" y="247015"/>
                  </a:lnTo>
                  <a:lnTo>
                    <a:pt x="211765" y="238506"/>
                  </a:lnTo>
                  <a:close/>
                </a:path>
                <a:path w="302895" h="314325">
                  <a:moveTo>
                    <a:pt x="181237" y="184023"/>
                  </a:moveTo>
                  <a:lnTo>
                    <a:pt x="120526" y="184023"/>
                  </a:lnTo>
                  <a:lnTo>
                    <a:pt x="123320" y="186690"/>
                  </a:lnTo>
                  <a:lnTo>
                    <a:pt x="127257" y="188722"/>
                  </a:lnTo>
                  <a:lnTo>
                    <a:pt x="132337" y="190500"/>
                  </a:lnTo>
                  <a:lnTo>
                    <a:pt x="137544" y="192150"/>
                  </a:lnTo>
                  <a:lnTo>
                    <a:pt x="142878" y="193040"/>
                  </a:lnTo>
                  <a:lnTo>
                    <a:pt x="156721" y="193040"/>
                  </a:lnTo>
                  <a:lnTo>
                    <a:pt x="164087" y="191770"/>
                  </a:lnTo>
                  <a:lnTo>
                    <a:pt x="170691" y="189103"/>
                  </a:lnTo>
                  <a:lnTo>
                    <a:pt x="177295" y="186562"/>
                  </a:lnTo>
                  <a:lnTo>
                    <a:pt x="181237" y="184023"/>
                  </a:lnTo>
                  <a:close/>
                </a:path>
                <a:path w="302895" h="314325">
                  <a:moveTo>
                    <a:pt x="217790" y="101600"/>
                  </a:moveTo>
                  <a:lnTo>
                    <a:pt x="157737" y="101600"/>
                  </a:lnTo>
                  <a:lnTo>
                    <a:pt x="165230" y="104648"/>
                  </a:lnTo>
                  <a:lnTo>
                    <a:pt x="170437" y="110744"/>
                  </a:lnTo>
                  <a:lnTo>
                    <a:pt x="173864" y="115693"/>
                  </a:lnTo>
                  <a:lnTo>
                    <a:pt x="176327" y="121570"/>
                  </a:lnTo>
                  <a:lnTo>
                    <a:pt x="177813" y="128353"/>
                  </a:lnTo>
                  <a:lnTo>
                    <a:pt x="178311" y="136017"/>
                  </a:lnTo>
                  <a:lnTo>
                    <a:pt x="178311" y="140588"/>
                  </a:lnTo>
                  <a:lnTo>
                    <a:pt x="161801" y="167894"/>
                  </a:lnTo>
                  <a:lnTo>
                    <a:pt x="158118" y="169799"/>
                  </a:lnTo>
                  <a:lnTo>
                    <a:pt x="153673" y="170687"/>
                  </a:lnTo>
                  <a:lnTo>
                    <a:pt x="194151" y="170687"/>
                  </a:lnTo>
                  <a:lnTo>
                    <a:pt x="196345" y="167132"/>
                  </a:lnTo>
                  <a:lnTo>
                    <a:pt x="199012" y="160147"/>
                  </a:lnTo>
                  <a:lnTo>
                    <a:pt x="201552" y="153035"/>
                  </a:lnTo>
                  <a:lnTo>
                    <a:pt x="202822" y="144907"/>
                  </a:lnTo>
                  <a:lnTo>
                    <a:pt x="202822" y="130301"/>
                  </a:lnTo>
                  <a:lnTo>
                    <a:pt x="202060" y="124968"/>
                  </a:lnTo>
                  <a:lnTo>
                    <a:pt x="199266" y="114808"/>
                  </a:lnTo>
                  <a:lnTo>
                    <a:pt x="196726" y="110109"/>
                  </a:lnTo>
                  <a:lnTo>
                    <a:pt x="193043" y="105791"/>
                  </a:lnTo>
                  <a:lnTo>
                    <a:pt x="214633" y="105791"/>
                  </a:lnTo>
                  <a:lnTo>
                    <a:pt x="215903" y="104901"/>
                  </a:lnTo>
                  <a:lnTo>
                    <a:pt x="217790" y="101600"/>
                  </a:lnTo>
                  <a:close/>
                </a:path>
                <a:path w="302895" h="314325">
                  <a:moveTo>
                    <a:pt x="259210" y="0"/>
                  </a:moveTo>
                  <a:lnTo>
                    <a:pt x="254638" y="0"/>
                  </a:lnTo>
                  <a:lnTo>
                    <a:pt x="252733" y="126"/>
                  </a:lnTo>
                  <a:lnTo>
                    <a:pt x="246256" y="5207"/>
                  </a:lnTo>
                  <a:lnTo>
                    <a:pt x="246510" y="6223"/>
                  </a:lnTo>
                  <a:lnTo>
                    <a:pt x="253751" y="25054"/>
                  </a:lnTo>
                  <a:lnTo>
                    <a:pt x="259671" y="43084"/>
                  </a:lnTo>
                  <a:lnTo>
                    <a:pt x="271976" y="98502"/>
                  </a:lnTo>
                  <a:lnTo>
                    <a:pt x="276101" y="154812"/>
                  </a:lnTo>
                  <a:lnTo>
                    <a:pt x="275647" y="173722"/>
                  </a:lnTo>
                  <a:lnTo>
                    <a:pt x="268735" y="229997"/>
                  </a:lnTo>
                  <a:lnTo>
                    <a:pt x="253859" y="284861"/>
                  </a:lnTo>
                  <a:lnTo>
                    <a:pt x="247145" y="302768"/>
                  </a:lnTo>
                  <a:lnTo>
                    <a:pt x="246637" y="304165"/>
                  </a:lnTo>
                  <a:lnTo>
                    <a:pt x="246383" y="305435"/>
                  </a:lnTo>
                  <a:lnTo>
                    <a:pt x="246365" y="307594"/>
                  </a:lnTo>
                  <a:lnTo>
                    <a:pt x="246637" y="308229"/>
                  </a:lnTo>
                  <a:lnTo>
                    <a:pt x="247907" y="309499"/>
                  </a:lnTo>
                  <a:lnTo>
                    <a:pt x="249050" y="310007"/>
                  </a:lnTo>
                  <a:lnTo>
                    <a:pt x="252098" y="310515"/>
                  </a:lnTo>
                  <a:lnTo>
                    <a:pt x="254130" y="310642"/>
                  </a:lnTo>
                  <a:lnTo>
                    <a:pt x="260353" y="310642"/>
                  </a:lnTo>
                  <a:lnTo>
                    <a:pt x="263020" y="310388"/>
                  </a:lnTo>
                  <a:lnTo>
                    <a:pt x="264163" y="310134"/>
                  </a:lnTo>
                  <a:lnTo>
                    <a:pt x="265179" y="309753"/>
                  </a:lnTo>
                  <a:lnTo>
                    <a:pt x="266068" y="309499"/>
                  </a:lnTo>
                  <a:lnTo>
                    <a:pt x="283594" y="270637"/>
                  </a:lnTo>
                  <a:lnTo>
                    <a:pt x="294262" y="233172"/>
                  </a:lnTo>
                  <a:lnTo>
                    <a:pt x="300739" y="194691"/>
                  </a:lnTo>
                  <a:lnTo>
                    <a:pt x="302884" y="154812"/>
                  </a:lnTo>
                  <a:lnTo>
                    <a:pt x="302347" y="135604"/>
                  </a:lnTo>
                  <a:lnTo>
                    <a:pt x="297862" y="96742"/>
                  </a:lnTo>
                  <a:lnTo>
                    <a:pt x="288881" y="58666"/>
                  </a:lnTo>
                  <a:lnTo>
                    <a:pt x="276308" y="21518"/>
                  </a:lnTo>
                  <a:lnTo>
                    <a:pt x="268735" y="3301"/>
                  </a:lnTo>
                  <a:lnTo>
                    <a:pt x="268608" y="2921"/>
                  </a:lnTo>
                  <a:lnTo>
                    <a:pt x="268227" y="2412"/>
                  </a:lnTo>
                  <a:lnTo>
                    <a:pt x="267846" y="2159"/>
                  </a:lnTo>
                  <a:lnTo>
                    <a:pt x="267465" y="1778"/>
                  </a:lnTo>
                  <a:lnTo>
                    <a:pt x="266830" y="1397"/>
                  </a:lnTo>
                  <a:lnTo>
                    <a:pt x="265941" y="1016"/>
                  </a:lnTo>
                  <a:lnTo>
                    <a:pt x="265052" y="762"/>
                  </a:lnTo>
                  <a:lnTo>
                    <a:pt x="263909" y="381"/>
                  </a:lnTo>
                  <a:lnTo>
                    <a:pt x="260988" y="126"/>
                  </a:lnTo>
                  <a:lnTo>
                    <a:pt x="259210" y="0"/>
                  </a:lnTo>
                  <a:close/>
                </a:path>
                <a:path w="302895" h="314325">
                  <a:moveTo>
                    <a:pt x="48390" y="0"/>
                  </a:moveTo>
                  <a:lnTo>
                    <a:pt x="43691" y="0"/>
                  </a:lnTo>
                  <a:lnTo>
                    <a:pt x="41786" y="126"/>
                  </a:lnTo>
                  <a:lnTo>
                    <a:pt x="38992" y="381"/>
                  </a:lnTo>
                  <a:lnTo>
                    <a:pt x="37849" y="762"/>
                  </a:lnTo>
                  <a:lnTo>
                    <a:pt x="36960" y="1016"/>
                  </a:lnTo>
                  <a:lnTo>
                    <a:pt x="35436" y="1778"/>
                  </a:lnTo>
                  <a:lnTo>
                    <a:pt x="35055" y="2159"/>
                  </a:lnTo>
                  <a:lnTo>
                    <a:pt x="34547" y="2412"/>
                  </a:lnTo>
                  <a:lnTo>
                    <a:pt x="34293" y="2921"/>
                  </a:lnTo>
                  <a:lnTo>
                    <a:pt x="34166" y="3301"/>
                  </a:lnTo>
                  <a:lnTo>
                    <a:pt x="30283" y="12447"/>
                  </a:lnTo>
                  <a:lnTo>
                    <a:pt x="16845" y="49289"/>
                  </a:lnTo>
                  <a:lnTo>
                    <a:pt x="7004" y="87145"/>
                  </a:lnTo>
                  <a:lnTo>
                    <a:pt x="1216" y="125817"/>
                  </a:lnTo>
                  <a:lnTo>
                    <a:pt x="0" y="165276"/>
                  </a:lnTo>
                  <a:lnTo>
                    <a:pt x="384" y="175148"/>
                  </a:lnTo>
                  <a:lnTo>
                    <a:pt x="4702" y="214026"/>
                  </a:lnTo>
                  <a:lnTo>
                    <a:pt x="13386" y="252047"/>
                  </a:lnTo>
                  <a:lnTo>
                    <a:pt x="26150" y="288893"/>
                  </a:lnTo>
                  <a:lnTo>
                    <a:pt x="34039" y="306959"/>
                  </a:lnTo>
                  <a:lnTo>
                    <a:pt x="34293" y="307594"/>
                  </a:lnTo>
                  <a:lnTo>
                    <a:pt x="34801" y="308101"/>
                  </a:lnTo>
                  <a:lnTo>
                    <a:pt x="35436" y="308610"/>
                  </a:lnTo>
                  <a:lnTo>
                    <a:pt x="36071" y="308991"/>
                  </a:lnTo>
                  <a:lnTo>
                    <a:pt x="36833" y="309499"/>
                  </a:lnTo>
                  <a:lnTo>
                    <a:pt x="37849" y="309753"/>
                  </a:lnTo>
                  <a:lnTo>
                    <a:pt x="38865" y="310134"/>
                  </a:lnTo>
                  <a:lnTo>
                    <a:pt x="40008" y="310388"/>
                  </a:lnTo>
                  <a:lnTo>
                    <a:pt x="42675" y="310642"/>
                  </a:lnTo>
                  <a:lnTo>
                    <a:pt x="48771" y="310642"/>
                  </a:lnTo>
                  <a:lnTo>
                    <a:pt x="56573" y="307594"/>
                  </a:lnTo>
                  <a:lnTo>
                    <a:pt x="56518" y="305435"/>
                  </a:lnTo>
                  <a:lnTo>
                    <a:pt x="56264" y="304165"/>
                  </a:lnTo>
                  <a:lnTo>
                    <a:pt x="49117" y="284787"/>
                  </a:lnTo>
                  <a:lnTo>
                    <a:pt x="43310" y="266652"/>
                  </a:lnTo>
                  <a:lnTo>
                    <a:pt x="31053" y="211248"/>
                  </a:lnTo>
                  <a:lnTo>
                    <a:pt x="26927" y="154812"/>
                  </a:lnTo>
                  <a:lnTo>
                    <a:pt x="27378" y="135979"/>
                  </a:lnTo>
                  <a:lnTo>
                    <a:pt x="34039" y="79883"/>
                  </a:lnTo>
                  <a:lnTo>
                    <a:pt x="49184" y="25054"/>
                  </a:lnTo>
                  <a:lnTo>
                    <a:pt x="56137" y="7238"/>
                  </a:lnTo>
                  <a:lnTo>
                    <a:pt x="56518" y="6223"/>
                  </a:lnTo>
                  <a:lnTo>
                    <a:pt x="51692" y="508"/>
                  </a:lnTo>
                  <a:lnTo>
                    <a:pt x="50295" y="126"/>
                  </a:lnTo>
                  <a:lnTo>
                    <a:pt x="48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69840" y="2083435"/>
            <a:ext cx="2064317" cy="2955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9524" y="2068448"/>
            <a:ext cx="4028147" cy="2499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1706" y="2068448"/>
            <a:ext cx="851408" cy="2499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0961" y="2497708"/>
            <a:ext cx="2044052" cy="2499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05913" y="2498851"/>
            <a:ext cx="1161288" cy="30949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864102" y="2499614"/>
            <a:ext cx="570865" cy="248285"/>
          </a:xfrm>
          <a:custGeom>
            <a:avLst/>
            <a:gdLst/>
            <a:ahLst/>
            <a:cxnLst/>
            <a:rect l="l" t="t" r="r" b="b"/>
            <a:pathLst>
              <a:path w="570864" h="248285">
                <a:moveTo>
                  <a:pt x="560324" y="205232"/>
                </a:moveTo>
                <a:lnTo>
                  <a:pt x="547751" y="205232"/>
                </a:lnTo>
                <a:lnTo>
                  <a:pt x="543306" y="206501"/>
                </a:lnTo>
                <a:lnTo>
                  <a:pt x="538480" y="212089"/>
                </a:lnTo>
                <a:lnTo>
                  <a:pt x="537296" y="217297"/>
                </a:lnTo>
                <a:lnTo>
                  <a:pt x="537210" y="234061"/>
                </a:lnTo>
                <a:lnTo>
                  <a:pt x="538480" y="239395"/>
                </a:lnTo>
                <a:lnTo>
                  <a:pt x="540765" y="242188"/>
                </a:lnTo>
                <a:lnTo>
                  <a:pt x="543178" y="244856"/>
                </a:lnTo>
                <a:lnTo>
                  <a:pt x="547497" y="246252"/>
                </a:lnTo>
                <a:lnTo>
                  <a:pt x="560070" y="246252"/>
                </a:lnTo>
                <a:lnTo>
                  <a:pt x="564514" y="244856"/>
                </a:lnTo>
                <a:lnTo>
                  <a:pt x="566927" y="242062"/>
                </a:lnTo>
                <a:lnTo>
                  <a:pt x="569468" y="239268"/>
                </a:lnTo>
                <a:lnTo>
                  <a:pt x="570557" y="234061"/>
                </a:lnTo>
                <a:lnTo>
                  <a:pt x="570611" y="217297"/>
                </a:lnTo>
                <a:lnTo>
                  <a:pt x="569468" y="211962"/>
                </a:lnTo>
                <a:lnTo>
                  <a:pt x="567055" y="209169"/>
                </a:lnTo>
                <a:lnTo>
                  <a:pt x="564642" y="206501"/>
                </a:lnTo>
                <a:lnTo>
                  <a:pt x="560324" y="205232"/>
                </a:lnTo>
                <a:close/>
              </a:path>
              <a:path w="570864" h="248285">
                <a:moveTo>
                  <a:pt x="108429" y="97409"/>
                </a:moveTo>
                <a:lnTo>
                  <a:pt x="63246" y="97409"/>
                </a:lnTo>
                <a:lnTo>
                  <a:pt x="68199" y="98171"/>
                </a:lnTo>
                <a:lnTo>
                  <a:pt x="72262" y="99695"/>
                </a:lnTo>
                <a:lnTo>
                  <a:pt x="76326" y="101346"/>
                </a:lnTo>
                <a:lnTo>
                  <a:pt x="79501" y="103632"/>
                </a:lnTo>
                <a:lnTo>
                  <a:pt x="82042" y="106807"/>
                </a:lnTo>
                <a:lnTo>
                  <a:pt x="84582" y="109855"/>
                </a:lnTo>
                <a:lnTo>
                  <a:pt x="86487" y="113791"/>
                </a:lnTo>
                <a:lnTo>
                  <a:pt x="88773" y="123189"/>
                </a:lnTo>
                <a:lnTo>
                  <a:pt x="89281" y="128650"/>
                </a:lnTo>
                <a:lnTo>
                  <a:pt x="89281" y="147065"/>
                </a:lnTo>
                <a:lnTo>
                  <a:pt x="70103" y="147065"/>
                </a:lnTo>
                <a:lnTo>
                  <a:pt x="62126" y="147258"/>
                </a:lnTo>
                <a:lnTo>
                  <a:pt x="24637" y="155701"/>
                </a:lnTo>
                <a:lnTo>
                  <a:pt x="0" y="190753"/>
                </a:lnTo>
                <a:lnTo>
                  <a:pt x="0" y="207390"/>
                </a:lnTo>
                <a:lnTo>
                  <a:pt x="1143" y="214122"/>
                </a:lnTo>
                <a:lnTo>
                  <a:pt x="3556" y="220090"/>
                </a:lnTo>
                <a:lnTo>
                  <a:pt x="5842" y="226187"/>
                </a:lnTo>
                <a:lnTo>
                  <a:pt x="41148" y="248031"/>
                </a:lnTo>
                <a:lnTo>
                  <a:pt x="56896" y="248031"/>
                </a:lnTo>
                <a:lnTo>
                  <a:pt x="92026" y="225298"/>
                </a:lnTo>
                <a:lnTo>
                  <a:pt x="44196" y="225298"/>
                </a:lnTo>
                <a:lnTo>
                  <a:pt x="37719" y="222758"/>
                </a:lnTo>
                <a:lnTo>
                  <a:pt x="28575" y="213106"/>
                </a:lnTo>
                <a:lnTo>
                  <a:pt x="26288" y="206501"/>
                </a:lnTo>
                <a:lnTo>
                  <a:pt x="26288" y="193548"/>
                </a:lnTo>
                <a:lnTo>
                  <a:pt x="27050" y="189230"/>
                </a:lnTo>
                <a:lnTo>
                  <a:pt x="28701" y="185547"/>
                </a:lnTo>
                <a:lnTo>
                  <a:pt x="30225" y="181863"/>
                </a:lnTo>
                <a:lnTo>
                  <a:pt x="32765" y="178688"/>
                </a:lnTo>
                <a:lnTo>
                  <a:pt x="39624" y="173355"/>
                </a:lnTo>
                <a:lnTo>
                  <a:pt x="43942" y="171323"/>
                </a:lnTo>
                <a:lnTo>
                  <a:pt x="49149" y="170052"/>
                </a:lnTo>
                <a:lnTo>
                  <a:pt x="54228" y="168656"/>
                </a:lnTo>
                <a:lnTo>
                  <a:pt x="60325" y="168021"/>
                </a:lnTo>
                <a:lnTo>
                  <a:pt x="114808" y="168021"/>
                </a:lnTo>
                <a:lnTo>
                  <a:pt x="114681" y="128650"/>
                </a:lnTo>
                <a:lnTo>
                  <a:pt x="109855" y="100202"/>
                </a:lnTo>
                <a:lnTo>
                  <a:pt x="108429" y="97409"/>
                </a:lnTo>
                <a:close/>
              </a:path>
              <a:path w="570864" h="248285">
                <a:moveTo>
                  <a:pt x="114808" y="224536"/>
                </a:moveTo>
                <a:lnTo>
                  <a:pt x="92710" y="224536"/>
                </a:lnTo>
                <a:lnTo>
                  <a:pt x="92710" y="241808"/>
                </a:lnTo>
                <a:lnTo>
                  <a:pt x="93090" y="242824"/>
                </a:lnTo>
                <a:lnTo>
                  <a:pt x="94487" y="244221"/>
                </a:lnTo>
                <a:lnTo>
                  <a:pt x="95758" y="244856"/>
                </a:lnTo>
                <a:lnTo>
                  <a:pt x="97282" y="245110"/>
                </a:lnTo>
                <a:lnTo>
                  <a:pt x="98933" y="245490"/>
                </a:lnTo>
                <a:lnTo>
                  <a:pt x="101092" y="245618"/>
                </a:lnTo>
                <a:lnTo>
                  <a:pt x="106552" y="245618"/>
                </a:lnTo>
                <a:lnTo>
                  <a:pt x="108712" y="245490"/>
                </a:lnTo>
                <a:lnTo>
                  <a:pt x="110109" y="245110"/>
                </a:lnTo>
                <a:lnTo>
                  <a:pt x="111633" y="244856"/>
                </a:lnTo>
                <a:lnTo>
                  <a:pt x="112775" y="244221"/>
                </a:lnTo>
                <a:lnTo>
                  <a:pt x="114426" y="242824"/>
                </a:lnTo>
                <a:lnTo>
                  <a:pt x="114808" y="241808"/>
                </a:lnTo>
                <a:lnTo>
                  <a:pt x="114808" y="224536"/>
                </a:lnTo>
                <a:close/>
              </a:path>
              <a:path w="570864" h="248285">
                <a:moveTo>
                  <a:pt x="114808" y="168021"/>
                </a:moveTo>
                <a:lnTo>
                  <a:pt x="89281" y="168021"/>
                </a:lnTo>
                <a:lnTo>
                  <a:pt x="89281" y="201675"/>
                </a:lnTo>
                <a:lnTo>
                  <a:pt x="83058" y="209676"/>
                </a:lnTo>
                <a:lnTo>
                  <a:pt x="76962" y="215519"/>
                </a:lnTo>
                <a:lnTo>
                  <a:pt x="71247" y="219456"/>
                </a:lnTo>
                <a:lnTo>
                  <a:pt x="65532" y="223265"/>
                </a:lnTo>
                <a:lnTo>
                  <a:pt x="59182" y="225298"/>
                </a:lnTo>
                <a:lnTo>
                  <a:pt x="92026" y="225298"/>
                </a:lnTo>
                <a:lnTo>
                  <a:pt x="92710" y="224536"/>
                </a:lnTo>
                <a:lnTo>
                  <a:pt x="114808" y="224536"/>
                </a:lnTo>
                <a:lnTo>
                  <a:pt x="114808" y="168021"/>
                </a:lnTo>
                <a:close/>
              </a:path>
              <a:path w="570864" h="248285">
                <a:moveTo>
                  <a:pt x="59689" y="73787"/>
                </a:moveTo>
                <a:lnTo>
                  <a:pt x="54228" y="73787"/>
                </a:lnTo>
                <a:lnTo>
                  <a:pt x="48895" y="74295"/>
                </a:lnTo>
                <a:lnTo>
                  <a:pt x="11430" y="89153"/>
                </a:lnTo>
                <a:lnTo>
                  <a:pt x="6963" y="105537"/>
                </a:lnTo>
                <a:lnTo>
                  <a:pt x="7069" y="106807"/>
                </a:lnTo>
                <a:lnTo>
                  <a:pt x="11175" y="113791"/>
                </a:lnTo>
                <a:lnTo>
                  <a:pt x="13208" y="113791"/>
                </a:lnTo>
                <a:lnTo>
                  <a:pt x="15112" y="112902"/>
                </a:lnTo>
                <a:lnTo>
                  <a:pt x="17652" y="111251"/>
                </a:lnTo>
                <a:lnTo>
                  <a:pt x="20193" y="109474"/>
                </a:lnTo>
                <a:lnTo>
                  <a:pt x="23368" y="107569"/>
                </a:lnTo>
                <a:lnTo>
                  <a:pt x="27050" y="105537"/>
                </a:lnTo>
                <a:lnTo>
                  <a:pt x="30861" y="103505"/>
                </a:lnTo>
                <a:lnTo>
                  <a:pt x="35306" y="101600"/>
                </a:lnTo>
                <a:lnTo>
                  <a:pt x="40259" y="99949"/>
                </a:lnTo>
                <a:lnTo>
                  <a:pt x="45338" y="98171"/>
                </a:lnTo>
                <a:lnTo>
                  <a:pt x="51053" y="97409"/>
                </a:lnTo>
                <a:lnTo>
                  <a:pt x="108429" y="97409"/>
                </a:lnTo>
                <a:lnTo>
                  <a:pt x="106680" y="93980"/>
                </a:lnTo>
                <a:lnTo>
                  <a:pt x="73612" y="74739"/>
                </a:lnTo>
                <a:lnTo>
                  <a:pt x="66930" y="74025"/>
                </a:lnTo>
                <a:lnTo>
                  <a:pt x="59689" y="73787"/>
                </a:lnTo>
                <a:close/>
              </a:path>
              <a:path w="570864" h="248285">
                <a:moveTo>
                  <a:pt x="430149" y="73787"/>
                </a:moveTo>
                <a:lnTo>
                  <a:pt x="421894" y="73787"/>
                </a:lnTo>
                <a:lnTo>
                  <a:pt x="414774" y="74169"/>
                </a:lnTo>
                <a:lnTo>
                  <a:pt x="381091" y="92440"/>
                </a:lnTo>
                <a:lnTo>
                  <a:pt x="363839" y="134491"/>
                </a:lnTo>
                <a:lnTo>
                  <a:pt x="361696" y="162940"/>
                </a:lnTo>
                <a:lnTo>
                  <a:pt x="361886" y="171418"/>
                </a:lnTo>
                <a:lnTo>
                  <a:pt x="368839" y="210296"/>
                </a:lnTo>
                <a:lnTo>
                  <a:pt x="392302" y="241173"/>
                </a:lnTo>
                <a:lnTo>
                  <a:pt x="418592" y="248031"/>
                </a:lnTo>
                <a:lnTo>
                  <a:pt x="425497" y="247554"/>
                </a:lnTo>
                <a:lnTo>
                  <a:pt x="461912" y="225659"/>
                </a:lnTo>
                <a:lnTo>
                  <a:pt x="464088" y="223138"/>
                </a:lnTo>
                <a:lnTo>
                  <a:pt x="416306" y="223138"/>
                </a:lnTo>
                <a:lnTo>
                  <a:pt x="410718" y="221361"/>
                </a:lnTo>
                <a:lnTo>
                  <a:pt x="406273" y="217805"/>
                </a:lnTo>
                <a:lnTo>
                  <a:pt x="401827" y="214122"/>
                </a:lnTo>
                <a:lnTo>
                  <a:pt x="398272" y="209423"/>
                </a:lnTo>
                <a:lnTo>
                  <a:pt x="395511" y="203257"/>
                </a:lnTo>
                <a:lnTo>
                  <a:pt x="392811" y="197612"/>
                </a:lnTo>
                <a:lnTo>
                  <a:pt x="390906" y="190753"/>
                </a:lnTo>
                <a:lnTo>
                  <a:pt x="389889" y="183134"/>
                </a:lnTo>
                <a:lnTo>
                  <a:pt x="388747" y="175513"/>
                </a:lnTo>
                <a:lnTo>
                  <a:pt x="388238" y="167766"/>
                </a:lnTo>
                <a:lnTo>
                  <a:pt x="388238" y="152273"/>
                </a:lnTo>
                <a:lnTo>
                  <a:pt x="399288" y="112268"/>
                </a:lnTo>
                <a:lnTo>
                  <a:pt x="417575" y="98806"/>
                </a:lnTo>
                <a:lnTo>
                  <a:pt x="490347" y="98806"/>
                </a:lnTo>
                <a:lnTo>
                  <a:pt x="490347" y="97789"/>
                </a:lnTo>
                <a:lnTo>
                  <a:pt x="464565" y="97789"/>
                </a:lnTo>
                <a:lnTo>
                  <a:pt x="459535" y="92241"/>
                </a:lnTo>
                <a:lnTo>
                  <a:pt x="454517" y="87407"/>
                </a:lnTo>
                <a:lnTo>
                  <a:pt x="449474" y="83288"/>
                </a:lnTo>
                <a:lnTo>
                  <a:pt x="444373" y="79883"/>
                </a:lnTo>
                <a:lnTo>
                  <a:pt x="437642" y="75819"/>
                </a:lnTo>
                <a:lnTo>
                  <a:pt x="430149" y="73787"/>
                </a:lnTo>
                <a:close/>
              </a:path>
              <a:path w="570864" h="248285">
                <a:moveTo>
                  <a:pt x="490347" y="219201"/>
                </a:moveTo>
                <a:lnTo>
                  <a:pt x="467487" y="219201"/>
                </a:lnTo>
                <a:lnTo>
                  <a:pt x="467613" y="241935"/>
                </a:lnTo>
                <a:lnTo>
                  <a:pt x="468122" y="242697"/>
                </a:lnTo>
                <a:lnTo>
                  <a:pt x="468502" y="243332"/>
                </a:lnTo>
                <a:lnTo>
                  <a:pt x="469138" y="243966"/>
                </a:lnTo>
                <a:lnTo>
                  <a:pt x="470153" y="244348"/>
                </a:lnTo>
                <a:lnTo>
                  <a:pt x="471043" y="244728"/>
                </a:lnTo>
                <a:lnTo>
                  <a:pt x="472186" y="245110"/>
                </a:lnTo>
                <a:lnTo>
                  <a:pt x="475107" y="245618"/>
                </a:lnTo>
                <a:lnTo>
                  <a:pt x="482981" y="245618"/>
                </a:lnTo>
                <a:lnTo>
                  <a:pt x="490347" y="241173"/>
                </a:lnTo>
                <a:lnTo>
                  <a:pt x="490347" y="219201"/>
                </a:lnTo>
                <a:close/>
              </a:path>
              <a:path w="570864" h="248285">
                <a:moveTo>
                  <a:pt x="490347" y="98806"/>
                </a:moveTo>
                <a:lnTo>
                  <a:pt x="431164" y="98806"/>
                </a:lnTo>
                <a:lnTo>
                  <a:pt x="437896" y="101346"/>
                </a:lnTo>
                <a:lnTo>
                  <a:pt x="444373" y="106425"/>
                </a:lnTo>
                <a:lnTo>
                  <a:pt x="449349" y="110759"/>
                </a:lnTo>
                <a:lnTo>
                  <a:pt x="454278" y="115839"/>
                </a:lnTo>
                <a:lnTo>
                  <a:pt x="459374" y="121874"/>
                </a:lnTo>
                <a:lnTo>
                  <a:pt x="464565" y="128777"/>
                </a:lnTo>
                <a:lnTo>
                  <a:pt x="464565" y="192150"/>
                </a:lnTo>
                <a:lnTo>
                  <a:pt x="460501" y="197865"/>
                </a:lnTo>
                <a:lnTo>
                  <a:pt x="456692" y="202691"/>
                </a:lnTo>
                <a:lnTo>
                  <a:pt x="453009" y="206628"/>
                </a:lnTo>
                <a:lnTo>
                  <a:pt x="449452" y="210565"/>
                </a:lnTo>
                <a:lnTo>
                  <a:pt x="432943" y="221487"/>
                </a:lnTo>
                <a:lnTo>
                  <a:pt x="429768" y="222631"/>
                </a:lnTo>
                <a:lnTo>
                  <a:pt x="426465" y="223138"/>
                </a:lnTo>
                <a:lnTo>
                  <a:pt x="464088" y="223138"/>
                </a:lnTo>
                <a:lnTo>
                  <a:pt x="467487" y="219201"/>
                </a:lnTo>
                <a:lnTo>
                  <a:pt x="490347" y="219201"/>
                </a:lnTo>
                <a:lnTo>
                  <a:pt x="490347" y="98806"/>
                </a:lnTo>
                <a:close/>
              </a:path>
              <a:path w="570864" h="248285">
                <a:moveTo>
                  <a:pt x="479806" y="0"/>
                </a:moveTo>
                <a:lnTo>
                  <a:pt x="474725" y="0"/>
                </a:lnTo>
                <a:lnTo>
                  <a:pt x="472694" y="126"/>
                </a:lnTo>
                <a:lnTo>
                  <a:pt x="471170" y="381"/>
                </a:lnTo>
                <a:lnTo>
                  <a:pt x="469519" y="762"/>
                </a:lnTo>
                <a:lnTo>
                  <a:pt x="468122" y="1015"/>
                </a:lnTo>
                <a:lnTo>
                  <a:pt x="467106" y="1524"/>
                </a:lnTo>
                <a:lnTo>
                  <a:pt x="466089" y="1905"/>
                </a:lnTo>
                <a:lnTo>
                  <a:pt x="465455" y="2412"/>
                </a:lnTo>
                <a:lnTo>
                  <a:pt x="464693" y="3937"/>
                </a:lnTo>
                <a:lnTo>
                  <a:pt x="464565" y="4825"/>
                </a:lnTo>
                <a:lnTo>
                  <a:pt x="464565" y="97789"/>
                </a:lnTo>
                <a:lnTo>
                  <a:pt x="490347" y="97789"/>
                </a:lnTo>
                <a:lnTo>
                  <a:pt x="490347" y="4825"/>
                </a:lnTo>
                <a:lnTo>
                  <a:pt x="490093" y="3937"/>
                </a:lnTo>
                <a:lnTo>
                  <a:pt x="489076" y="2412"/>
                </a:lnTo>
                <a:lnTo>
                  <a:pt x="488442" y="1905"/>
                </a:lnTo>
                <a:lnTo>
                  <a:pt x="487552" y="1524"/>
                </a:lnTo>
                <a:lnTo>
                  <a:pt x="486537" y="1015"/>
                </a:lnTo>
                <a:lnTo>
                  <a:pt x="485267" y="762"/>
                </a:lnTo>
                <a:lnTo>
                  <a:pt x="483615" y="381"/>
                </a:lnTo>
                <a:lnTo>
                  <a:pt x="481964" y="126"/>
                </a:lnTo>
                <a:lnTo>
                  <a:pt x="479806" y="0"/>
                </a:lnTo>
                <a:close/>
              </a:path>
              <a:path w="570864" h="248285">
                <a:moveTo>
                  <a:pt x="312674" y="76200"/>
                </a:moveTo>
                <a:lnTo>
                  <a:pt x="307594" y="76200"/>
                </a:lnTo>
                <a:lnTo>
                  <a:pt x="305562" y="76326"/>
                </a:lnTo>
                <a:lnTo>
                  <a:pt x="297561" y="80137"/>
                </a:lnTo>
                <a:lnTo>
                  <a:pt x="297561" y="241935"/>
                </a:lnTo>
                <a:lnTo>
                  <a:pt x="298323" y="243205"/>
                </a:lnTo>
                <a:lnTo>
                  <a:pt x="298958" y="243839"/>
                </a:lnTo>
                <a:lnTo>
                  <a:pt x="299974" y="244221"/>
                </a:lnTo>
                <a:lnTo>
                  <a:pt x="300863" y="244728"/>
                </a:lnTo>
                <a:lnTo>
                  <a:pt x="302260" y="245110"/>
                </a:lnTo>
                <a:lnTo>
                  <a:pt x="305562" y="245618"/>
                </a:lnTo>
                <a:lnTo>
                  <a:pt x="314833" y="245618"/>
                </a:lnTo>
                <a:lnTo>
                  <a:pt x="318135" y="245110"/>
                </a:lnTo>
                <a:lnTo>
                  <a:pt x="319405" y="244728"/>
                </a:lnTo>
                <a:lnTo>
                  <a:pt x="320421" y="244221"/>
                </a:lnTo>
                <a:lnTo>
                  <a:pt x="321310" y="243839"/>
                </a:lnTo>
                <a:lnTo>
                  <a:pt x="321945" y="243205"/>
                </a:lnTo>
                <a:lnTo>
                  <a:pt x="322325" y="242570"/>
                </a:lnTo>
                <a:lnTo>
                  <a:pt x="322834" y="241935"/>
                </a:lnTo>
                <a:lnTo>
                  <a:pt x="322834" y="80137"/>
                </a:lnTo>
                <a:lnTo>
                  <a:pt x="322325" y="79375"/>
                </a:lnTo>
                <a:lnTo>
                  <a:pt x="321945" y="78739"/>
                </a:lnTo>
                <a:lnTo>
                  <a:pt x="314833" y="76326"/>
                </a:lnTo>
                <a:lnTo>
                  <a:pt x="312674" y="76200"/>
                </a:lnTo>
                <a:close/>
              </a:path>
              <a:path w="570864" h="248285">
                <a:moveTo>
                  <a:pt x="222123" y="73913"/>
                </a:moveTo>
                <a:lnTo>
                  <a:pt x="217677" y="73913"/>
                </a:lnTo>
                <a:lnTo>
                  <a:pt x="210863" y="74245"/>
                </a:lnTo>
                <a:lnTo>
                  <a:pt x="175895" y="90050"/>
                </a:lnTo>
                <a:lnTo>
                  <a:pt x="155239" y="131490"/>
                </a:lnTo>
                <a:lnTo>
                  <a:pt x="152400" y="162940"/>
                </a:lnTo>
                <a:lnTo>
                  <a:pt x="152659" y="172920"/>
                </a:lnTo>
                <a:lnTo>
                  <a:pt x="161544" y="213820"/>
                </a:lnTo>
                <a:lnTo>
                  <a:pt x="187960" y="242315"/>
                </a:lnTo>
                <a:lnTo>
                  <a:pt x="214630" y="248031"/>
                </a:lnTo>
                <a:lnTo>
                  <a:pt x="219583" y="248031"/>
                </a:lnTo>
                <a:lnTo>
                  <a:pt x="224282" y="247396"/>
                </a:lnTo>
                <a:lnTo>
                  <a:pt x="233425" y="245363"/>
                </a:lnTo>
                <a:lnTo>
                  <a:pt x="237617" y="243966"/>
                </a:lnTo>
                <a:lnTo>
                  <a:pt x="241426" y="242188"/>
                </a:lnTo>
                <a:lnTo>
                  <a:pt x="245363" y="240537"/>
                </a:lnTo>
                <a:lnTo>
                  <a:pt x="260985" y="227584"/>
                </a:lnTo>
                <a:lnTo>
                  <a:pt x="261365" y="226822"/>
                </a:lnTo>
                <a:lnTo>
                  <a:pt x="261747" y="225933"/>
                </a:lnTo>
                <a:lnTo>
                  <a:pt x="262000" y="225044"/>
                </a:lnTo>
                <a:lnTo>
                  <a:pt x="262255" y="224027"/>
                </a:lnTo>
                <a:lnTo>
                  <a:pt x="262370" y="222758"/>
                </a:lnTo>
                <a:lnTo>
                  <a:pt x="211709" y="222758"/>
                </a:lnTo>
                <a:lnTo>
                  <a:pt x="206248" y="221487"/>
                </a:lnTo>
                <a:lnTo>
                  <a:pt x="181610" y="188213"/>
                </a:lnTo>
                <a:lnTo>
                  <a:pt x="179070" y="161289"/>
                </a:lnTo>
                <a:lnTo>
                  <a:pt x="179689" y="146879"/>
                </a:lnTo>
                <a:lnTo>
                  <a:pt x="194454" y="107479"/>
                </a:lnTo>
                <a:lnTo>
                  <a:pt x="217297" y="98425"/>
                </a:lnTo>
                <a:lnTo>
                  <a:pt x="261774" y="98425"/>
                </a:lnTo>
                <a:lnTo>
                  <a:pt x="261620" y="96774"/>
                </a:lnTo>
                <a:lnTo>
                  <a:pt x="261238" y="95758"/>
                </a:lnTo>
                <a:lnTo>
                  <a:pt x="260985" y="94614"/>
                </a:lnTo>
                <a:lnTo>
                  <a:pt x="260603" y="93599"/>
                </a:lnTo>
                <a:lnTo>
                  <a:pt x="260096" y="92837"/>
                </a:lnTo>
                <a:lnTo>
                  <a:pt x="259587" y="91948"/>
                </a:lnTo>
                <a:lnTo>
                  <a:pt x="258825" y="90805"/>
                </a:lnTo>
                <a:lnTo>
                  <a:pt x="242188" y="79121"/>
                </a:lnTo>
                <a:lnTo>
                  <a:pt x="238633" y="77470"/>
                </a:lnTo>
                <a:lnTo>
                  <a:pt x="234823" y="76326"/>
                </a:lnTo>
                <a:lnTo>
                  <a:pt x="230632" y="75311"/>
                </a:lnTo>
                <a:lnTo>
                  <a:pt x="226440" y="74422"/>
                </a:lnTo>
                <a:lnTo>
                  <a:pt x="222123" y="73913"/>
                </a:lnTo>
                <a:close/>
              </a:path>
              <a:path w="570864" h="248285">
                <a:moveTo>
                  <a:pt x="259207" y="202691"/>
                </a:moveTo>
                <a:lnTo>
                  <a:pt x="257175" y="202691"/>
                </a:lnTo>
                <a:lnTo>
                  <a:pt x="255524" y="203708"/>
                </a:lnTo>
                <a:lnTo>
                  <a:pt x="253237" y="205739"/>
                </a:lnTo>
                <a:lnTo>
                  <a:pt x="251078" y="207899"/>
                </a:lnTo>
                <a:lnTo>
                  <a:pt x="248285" y="210185"/>
                </a:lnTo>
                <a:lnTo>
                  <a:pt x="244983" y="212598"/>
                </a:lnTo>
                <a:lnTo>
                  <a:pt x="241808" y="215137"/>
                </a:lnTo>
                <a:lnTo>
                  <a:pt x="237871" y="217550"/>
                </a:lnTo>
                <a:lnTo>
                  <a:pt x="233425" y="219583"/>
                </a:lnTo>
                <a:lnTo>
                  <a:pt x="228981" y="221741"/>
                </a:lnTo>
                <a:lnTo>
                  <a:pt x="223900" y="222758"/>
                </a:lnTo>
                <a:lnTo>
                  <a:pt x="262370" y="222758"/>
                </a:lnTo>
                <a:lnTo>
                  <a:pt x="262608" y="220140"/>
                </a:lnTo>
                <a:lnTo>
                  <a:pt x="262636" y="211709"/>
                </a:lnTo>
                <a:lnTo>
                  <a:pt x="262382" y="210058"/>
                </a:lnTo>
                <a:lnTo>
                  <a:pt x="262255" y="208280"/>
                </a:lnTo>
                <a:lnTo>
                  <a:pt x="260350" y="203453"/>
                </a:lnTo>
                <a:lnTo>
                  <a:pt x="259842" y="202946"/>
                </a:lnTo>
                <a:lnTo>
                  <a:pt x="259207" y="202691"/>
                </a:lnTo>
                <a:close/>
              </a:path>
              <a:path w="570864" h="248285">
                <a:moveTo>
                  <a:pt x="261774" y="98425"/>
                </a:moveTo>
                <a:lnTo>
                  <a:pt x="223265" y="98425"/>
                </a:lnTo>
                <a:lnTo>
                  <a:pt x="228473" y="99440"/>
                </a:lnTo>
                <a:lnTo>
                  <a:pt x="237362" y="103250"/>
                </a:lnTo>
                <a:lnTo>
                  <a:pt x="241046" y="105410"/>
                </a:lnTo>
                <a:lnTo>
                  <a:pt x="247269" y="110109"/>
                </a:lnTo>
                <a:lnTo>
                  <a:pt x="249809" y="112268"/>
                </a:lnTo>
                <a:lnTo>
                  <a:pt x="253873" y="116077"/>
                </a:lnTo>
                <a:lnTo>
                  <a:pt x="255650" y="117094"/>
                </a:lnTo>
                <a:lnTo>
                  <a:pt x="258572" y="117094"/>
                </a:lnTo>
                <a:lnTo>
                  <a:pt x="259714" y="116205"/>
                </a:lnTo>
                <a:lnTo>
                  <a:pt x="260603" y="114426"/>
                </a:lnTo>
                <a:lnTo>
                  <a:pt x="261620" y="112522"/>
                </a:lnTo>
                <a:lnTo>
                  <a:pt x="261909" y="110109"/>
                </a:lnTo>
                <a:lnTo>
                  <a:pt x="262000" y="100837"/>
                </a:lnTo>
                <a:lnTo>
                  <a:pt x="261774" y="98425"/>
                </a:lnTo>
                <a:close/>
              </a:path>
              <a:path w="570864" h="248285">
                <a:moveTo>
                  <a:pt x="316230" y="10922"/>
                </a:moveTo>
                <a:lnTo>
                  <a:pt x="304164" y="10922"/>
                </a:lnTo>
                <a:lnTo>
                  <a:pt x="299974" y="12191"/>
                </a:lnTo>
                <a:lnTo>
                  <a:pt x="295401" y="17018"/>
                </a:lnTo>
                <a:lnTo>
                  <a:pt x="294320" y="21462"/>
                </a:lnTo>
                <a:lnTo>
                  <a:pt x="294259" y="35178"/>
                </a:lnTo>
                <a:lnTo>
                  <a:pt x="295401" y="39750"/>
                </a:lnTo>
                <a:lnTo>
                  <a:pt x="297561" y="42163"/>
                </a:lnTo>
                <a:lnTo>
                  <a:pt x="299847" y="44576"/>
                </a:lnTo>
                <a:lnTo>
                  <a:pt x="303911" y="45720"/>
                </a:lnTo>
                <a:lnTo>
                  <a:pt x="316102" y="45720"/>
                </a:lnTo>
                <a:lnTo>
                  <a:pt x="320294" y="44576"/>
                </a:lnTo>
                <a:lnTo>
                  <a:pt x="322580" y="42037"/>
                </a:lnTo>
                <a:lnTo>
                  <a:pt x="324865" y="39624"/>
                </a:lnTo>
                <a:lnTo>
                  <a:pt x="325947" y="35178"/>
                </a:lnTo>
                <a:lnTo>
                  <a:pt x="326009" y="21462"/>
                </a:lnTo>
                <a:lnTo>
                  <a:pt x="324865" y="16890"/>
                </a:lnTo>
                <a:lnTo>
                  <a:pt x="322580" y="14477"/>
                </a:lnTo>
                <a:lnTo>
                  <a:pt x="320421" y="12064"/>
                </a:lnTo>
                <a:lnTo>
                  <a:pt x="316230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7862" y="3360039"/>
            <a:ext cx="2915069" cy="31407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543839" y="4222115"/>
            <a:ext cx="2924810" cy="357505"/>
            <a:chOff x="543839" y="4222115"/>
            <a:chExt cx="2924810" cy="357505"/>
          </a:xfrm>
        </p:grpSpPr>
        <p:sp>
          <p:nvSpPr>
            <p:cNvPr id="21" name="object 21"/>
            <p:cNvSpPr/>
            <p:nvPr/>
          </p:nvSpPr>
          <p:spPr>
            <a:xfrm>
              <a:off x="543839" y="4241292"/>
              <a:ext cx="327025" cy="233679"/>
            </a:xfrm>
            <a:custGeom>
              <a:avLst/>
              <a:gdLst/>
              <a:ahLst/>
              <a:cxnLst/>
              <a:rect l="l" t="t" r="r" b="b"/>
              <a:pathLst>
                <a:path w="327025" h="233679">
                  <a:moveTo>
                    <a:pt x="197789" y="1777"/>
                  </a:moveTo>
                  <a:lnTo>
                    <a:pt x="192709" y="1777"/>
                  </a:lnTo>
                  <a:lnTo>
                    <a:pt x="190588" y="1904"/>
                  </a:lnTo>
                  <a:lnTo>
                    <a:pt x="188823" y="2285"/>
                  </a:lnTo>
                  <a:lnTo>
                    <a:pt x="187070" y="2539"/>
                  </a:lnTo>
                  <a:lnTo>
                    <a:pt x="181838" y="6476"/>
                  </a:lnTo>
                  <a:lnTo>
                    <a:pt x="181838" y="227075"/>
                  </a:lnTo>
                  <a:lnTo>
                    <a:pt x="182041" y="227964"/>
                  </a:lnTo>
                  <a:lnTo>
                    <a:pt x="182460" y="228599"/>
                  </a:lnTo>
                  <a:lnTo>
                    <a:pt x="182879" y="229361"/>
                  </a:lnTo>
                  <a:lnTo>
                    <a:pt x="192709" y="231774"/>
                  </a:lnTo>
                  <a:lnTo>
                    <a:pt x="197789" y="231774"/>
                  </a:lnTo>
                  <a:lnTo>
                    <a:pt x="207937" y="228599"/>
                  </a:lnTo>
                  <a:lnTo>
                    <a:pt x="208343" y="227964"/>
                  </a:lnTo>
                  <a:lnTo>
                    <a:pt x="208559" y="227075"/>
                  </a:lnTo>
                  <a:lnTo>
                    <a:pt x="208559" y="125094"/>
                  </a:lnTo>
                  <a:lnTo>
                    <a:pt x="326605" y="125094"/>
                  </a:lnTo>
                  <a:lnTo>
                    <a:pt x="326605" y="98678"/>
                  </a:lnTo>
                  <a:lnTo>
                    <a:pt x="208559" y="98678"/>
                  </a:lnTo>
                  <a:lnTo>
                    <a:pt x="208559" y="6476"/>
                  </a:lnTo>
                  <a:lnTo>
                    <a:pt x="201637" y="2285"/>
                  </a:lnTo>
                  <a:lnTo>
                    <a:pt x="199936" y="1904"/>
                  </a:lnTo>
                  <a:lnTo>
                    <a:pt x="197789" y="1777"/>
                  </a:lnTo>
                  <a:close/>
                </a:path>
                <a:path w="327025" h="233679">
                  <a:moveTo>
                    <a:pt x="326605" y="125094"/>
                  </a:moveTo>
                  <a:lnTo>
                    <a:pt x="300037" y="125094"/>
                  </a:lnTo>
                  <a:lnTo>
                    <a:pt x="300037" y="227075"/>
                  </a:lnTo>
                  <a:lnTo>
                    <a:pt x="300253" y="227964"/>
                  </a:lnTo>
                  <a:lnTo>
                    <a:pt x="300659" y="228599"/>
                  </a:lnTo>
                  <a:lnTo>
                    <a:pt x="301078" y="229361"/>
                  </a:lnTo>
                  <a:lnTo>
                    <a:pt x="310705" y="231774"/>
                  </a:lnTo>
                  <a:lnTo>
                    <a:pt x="315887" y="231774"/>
                  </a:lnTo>
                  <a:lnTo>
                    <a:pt x="325983" y="228599"/>
                  </a:lnTo>
                  <a:lnTo>
                    <a:pt x="326390" y="227964"/>
                  </a:lnTo>
                  <a:lnTo>
                    <a:pt x="326605" y="227075"/>
                  </a:lnTo>
                  <a:lnTo>
                    <a:pt x="326605" y="125094"/>
                  </a:lnTo>
                  <a:close/>
                </a:path>
                <a:path w="327025" h="233679">
                  <a:moveTo>
                    <a:pt x="315887" y="1777"/>
                  </a:moveTo>
                  <a:lnTo>
                    <a:pt x="310705" y="1777"/>
                  </a:lnTo>
                  <a:lnTo>
                    <a:pt x="308533" y="1904"/>
                  </a:lnTo>
                  <a:lnTo>
                    <a:pt x="306870" y="2285"/>
                  </a:lnTo>
                  <a:lnTo>
                    <a:pt x="305219" y="2539"/>
                  </a:lnTo>
                  <a:lnTo>
                    <a:pt x="300037" y="6476"/>
                  </a:lnTo>
                  <a:lnTo>
                    <a:pt x="300037" y="98678"/>
                  </a:lnTo>
                  <a:lnTo>
                    <a:pt x="326605" y="98678"/>
                  </a:lnTo>
                  <a:lnTo>
                    <a:pt x="326605" y="6476"/>
                  </a:lnTo>
                  <a:lnTo>
                    <a:pt x="319684" y="2285"/>
                  </a:lnTo>
                  <a:lnTo>
                    <a:pt x="317982" y="1904"/>
                  </a:lnTo>
                  <a:lnTo>
                    <a:pt x="315887" y="1777"/>
                  </a:lnTo>
                  <a:close/>
                </a:path>
                <a:path w="327025" h="233679">
                  <a:moveTo>
                    <a:pt x="94183" y="0"/>
                  </a:moveTo>
                  <a:lnTo>
                    <a:pt x="88379" y="0"/>
                  </a:lnTo>
                  <a:lnTo>
                    <a:pt x="78737" y="519"/>
                  </a:lnTo>
                  <a:lnTo>
                    <a:pt x="37339" y="18065"/>
                  </a:lnTo>
                  <a:lnTo>
                    <a:pt x="14195" y="48752"/>
                  </a:lnTo>
                  <a:lnTo>
                    <a:pt x="1611" y="92963"/>
                  </a:lnTo>
                  <a:lnTo>
                    <a:pt x="0" y="119760"/>
                  </a:lnTo>
                  <a:lnTo>
                    <a:pt x="373" y="133187"/>
                  </a:lnTo>
                  <a:lnTo>
                    <a:pt x="9291" y="178875"/>
                  </a:lnTo>
                  <a:lnTo>
                    <a:pt x="35337" y="217027"/>
                  </a:lnTo>
                  <a:lnTo>
                    <a:pt x="75728" y="233098"/>
                  </a:lnTo>
                  <a:lnTo>
                    <a:pt x="85280" y="233552"/>
                  </a:lnTo>
                  <a:lnTo>
                    <a:pt x="92836" y="233552"/>
                  </a:lnTo>
                  <a:lnTo>
                    <a:pt x="99796" y="232790"/>
                  </a:lnTo>
                  <a:lnTo>
                    <a:pt x="106172" y="231139"/>
                  </a:lnTo>
                  <a:lnTo>
                    <a:pt x="112534" y="229615"/>
                  </a:lnTo>
                  <a:lnTo>
                    <a:pt x="144144" y="209930"/>
                  </a:lnTo>
                  <a:lnTo>
                    <a:pt x="144564" y="209168"/>
                  </a:lnTo>
                  <a:lnTo>
                    <a:pt x="144894" y="208279"/>
                  </a:lnTo>
                  <a:lnTo>
                    <a:pt x="145248" y="206755"/>
                  </a:lnTo>
                  <a:lnTo>
                    <a:pt x="88696" y="206755"/>
                  </a:lnTo>
                  <a:lnTo>
                    <a:pt x="81782" y="206398"/>
                  </a:lnTo>
                  <a:lnTo>
                    <a:pt x="44272" y="184149"/>
                  </a:lnTo>
                  <a:lnTo>
                    <a:pt x="30600" y="147718"/>
                  </a:lnTo>
                  <a:lnTo>
                    <a:pt x="28270" y="117982"/>
                  </a:lnTo>
                  <a:lnTo>
                    <a:pt x="28539" y="107412"/>
                  </a:lnTo>
                  <a:lnTo>
                    <a:pt x="37738" y="63499"/>
                  </a:lnTo>
                  <a:lnTo>
                    <a:pt x="63487" y="32511"/>
                  </a:lnTo>
                  <a:lnTo>
                    <a:pt x="78968" y="26415"/>
                  </a:lnTo>
                  <a:lnTo>
                    <a:pt x="144390" y="26415"/>
                  </a:lnTo>
                  <a:lnTo>
                    <a:pt x="143967" y="24510"/>
                  </a:lnTo>
                  <a:lnTo>
                    <a:pt x="140500" y="19176"/>
                  </a:lnTo>
                  <a:lnTo>
                    <a:pt x="139090" y="17525"/>
                  </a:lnTo>
                  <a:lnTo>
                    <a:pt x="136588" y="15493"/>
                  </a:lnTo>
                  <a:lnTo>
                    <a:pt x="132956" y="13080"/>
                  </a:lnTo>
                  <a:lnTo>
                    <a:pt x="129336" y="10540"/>
                  </a:lnTo>
                  <a:lnTo>
                    <a:pt x="125196" y="8381"/>
                  </a:lnTo>
                  <a:lnTo>
                    <a:pt x="120535" y="6603"/>
                  </a:lnTo>
                  <a:lnTo>
                    <a:pt x="115874" y="4698"/>
                  </a:lnTo>
                  <a:lnTo>
                    <a:pt x="110794" y="3174"/>
                  </a:lnTo>
                  <a:lnTo>
                    <a:pt x="99822" y="634"/>
                  </a:lnTo>
                  <a:lnTo>
                    <a:pt x="94183" y="0"/>
                  </a:lnTo>
                  <a:close/>
                </a:path>
                <a:path w="327025" h="233679">
                  <a:moveTo>
                    <a:pt x="142519" y="185165"/>
                  </a:moveTo>
                  <a:lnTo>
                    <a:pt x="140233" y="185165"/>
                  </a:lnTo>
                  <a:lnTo>
                    <a:pt x="138099" y="186308"/>
                  </a:lnTo>
                  <a:lnTo>
                    <a:pt x="135394" y="188467"/>
                  </a:lnTo>
                  <a:lnTo>
                    <a:pt x="132676" y="190753"/>
                  </a:lnTo>
                  <a:lnTo>
                    <a:pt x="129222" y="193166"/>
                  </a:lnTo>
                  <a:lnTo>
                    <a:pt x="120789" y="198754"/>
                  </a:lnTo>
                  <a:lnTo>
                    <a:pt x="115684" y="201294"/>
                  </a:lnTo>
                  <a:lnTo>
                    <a:pt x="109702" y="203453"/>
                  </a:lnTo>
                  <a:lnTo>
                    <a:pt x="103720" y="205739"/>
                  </a:lnTo>
                  <a:lnTo>
                    <a:pt x="96723" y="206755"/>
                  </a:lnTo>
                  <a:lnTo>
                    <a:pt x="145248" y="206755"/>
                  </a:lnTo>
                  <a:lnTo>
                    <a:pt x="145342" y="206398"/>
                  </a:lnTo>
                  <a:lnTo>
                    <a:pt x="145468" y="205739"/>
                  </a:lnTo>
                  <a:lnTo>
                    <a:pt x="145592" y="204850"/>
                  </a:lnTo>
                  <a:lnTo>
                    <a:pt x="145819" y="201294"/>
                  </a:lnTo>
                  <a:lnTo>
                    <a:pt x="145736" y="193166"/>
                  </a:lnTo>
                  <a:lnTo>
                    <a:pt x="143141" y="185292"/>
                  </a:lnTo>
                  <a:lnTo>
                    <a:pt x="142519" y="185165"/>
                  </a:lnTo>
                  <a:close/>
                </a:path>
                <a:path w="327025" h="233679">
                  <a:moveTo>
                    <a:pt x="144390" y="26415"/>
                  </a:moveTo>
                  <a:lnTo>
                    <a:pt x="96151" y="26415"/>
                  </a:lnTo>
                  <a:lnTo>
                    <a:pt x="103200" y="27558"/>
                  </a:lnTo>
                  <a:lnTo>
                    <a:pt x="114960" y="32130"/>
                  </a:lnTo>
                  <a:lnTo>
                    <a:pt x="119964" y="34670"/>
                  </a:lnTo>
                  <a:lnTo>
                    <a:pt x="128181" y="40258"/>
                  </a:lnTo>
                  <a:lnTo>
                    <a:pt x="131546" y="42798"/>
                  </a:lnTo>
                  <a:lnTo>
                    <a:pt x="136753" y="47370"/>
                  </a:lnTo>
                  <a:lnTo>
                    <a:pt x="138772" y="48513"/>
                  </a:lnTo>
                  <a:lnTo>
                    <a:pt x="141071" y="48513"/>
                  </a:lnTo>
                  <a:lnTo>
                    <a:pt x="141770" y="48259"/>
                  </a:lnTo>
                  <a:lnTo>
                    <a:pt x="142341" y="47624"/>
                  </a:lnTo>
                  <a:lnTo>
                    <a:pt x="142913" y="47116"/>
                  </a:lnTo>
                  <a:lnTo>
                    <a:pt x="144995" y="31114"/>
                  </a:lnTo>
                  <a:lnTo>
                    <a:pt x="144729" y="28447"/>
                  </a:lnTo>
                  <a:lnTo>
                    <a:pt x="144475" y="26796"/>
                  </a:lnTo>
                  <a:lnTo>
                    <a:pt x="144390" y="26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817" y="4426204"/>
              <a:ext cx="96045" cy="1529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5004" y="4222115"/>
              <a:ext cx="1089545" cy="3562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46300" y="4222115"/>
              <a:ext cx="1211580" cy="314325"/>
            </a:xfrm>
            <a:custGeom>
              <a:avLst/>
              <a:gdLst/>
              <a:ahLst/>
              <a:cxnLst/>
              <a:rect l="l" t="t" r="r" b="b"/>
              <a:pathLst>
                <a:path w="1211579" h="314325">
                  <a:moveTo>
                    <a:pt x="56781" y="307594"/>
                  </a:moveTo>
                  <a:lnTo>
                    <a:pt x="56769" y="305435"/>
                  </a:lnTo>
                  <a:lnTo>
                    <a:pt x="56515" y="304165"/>
                  </a:lnTo>
                  <a:lnTo>
                    <a:pt x="49301" y="284797"/>
                  </a:lnTo>
                  <a:lnTo>
                    <a:pt x="43484" y="266661"/>
                  </a:lnTo>
                  <a:lnTo>
                    <a:pt x="31165" y="211251"/>
                  </a:lnTo>
                  <a:lnTo>
                    <a:pt x="27051" y="154813"/>
                  </a:lnTo>
                  <a:lnTo>
                    <a:pt x="27495" y="136004"/>
                  </a:lnTo>
                  <a:lnTo>
                    <a:pt x="34290" y="79883"/>
                  </a:lnTo>
                  <a:lnTo>
                    <a:pt x="49377" y="25057"/>
                  </a:lnTo>
                  <a:lnTo>
                    <a:pt x="56642" y="6223"/>
                  </a:lnTo>
                  <a:lnTo>
                    <a:pt x="56642" y="3302"/>
                  </a:lnTo>
                  <a:lnTo>
                    <a:pt x="48514" y="0"/>
                  </a:lnTo>
                  <a:lnTo>
                    <a:pt x="43942" y="0"/>
                  </a:lnTo>
                  <a:lnTo>
                    <a:pt x="34417" y="2921"/>
                  </a:lnTo>
                  <a:lnTo>
                    <a:pt x="34417" y="3302"/>
                  </a:lnTo>
                  <a:lnTo>
                    <a:pt x="30505" y="12458"/>
                  </a:lnTo>
                  <a:lnTo>
                    <a:pt x="17018" y="49301"/>
                  </a:lnTo>
                  <a:lnTo>
                    <a:pt x="7188" y="87147"/>
                  </a:lnTo>
                  <a:lnTo>
                    <a:pt x="1384" y="125818"/>
                  </a:lnTo>
                  <a:lnTo>
                    <a:pt x="0" y="155321"/>
                  </a:lnTo>
                  <a:lnTo>
                    <a:pt x="139" y="165277"/>
                  </a:lnTo>
                  <a:lnTo>
                    <a:pt x="3416" y="204393"/>
                  </a:lnTo>
                  <a:lnTo>
                    <a:pt x="11061" y="242658"/>
                  </a:lnTo>
                  <a:lnTo>
                    <a:pt x="22758" y="279831"/>
                  </a:lnTo>
                  <a:lnTo>
                    <a:pt x="42799" y="310642"/>
                  </a:lnTo>
                  <a:lnTo>
                    <a:pt x="48895" y="310642"/>
                  </a:lnTo>
                  <a:lnTo>
                    <a:pt x="50927" y="310515"/>
                  </a:lnTo>
                  <a:lnTo>
                    <a:pt x="53975" y="310007"/>
                  </a:lnTo>
                  <a:lnTo>
                    <a:pt x="55118" y="309499"/>
                  </a:lnTo>
                  <a:lnTo>
                    <a:pt x="55753" y="308864"/>
                  </a:lnTo>
                  <a:lnTo>
                    <a:pt x="56515" y="308229"/>
                  </a:lnTo>
                  <a:lnTo>
                    <a:pt x="56781" y="307594"/>
                  </a:lnTo>
                  <a:close/>
                </a:path>
                <a:path w="1211579" h="314325">
                  <a:moveTo>
                    <a:pt x="218567" y="98298"/>
                  </a:moveTo>
                  <a:lnTo>
                    <a:pt x="215011" y="82423"/>
                  </a:lnTo>
                  <a:lnTo>
                    <a:pt x="178435" y="82423"/>
                  </a:lnTo>
                  <a:lnTo>
                    <a:pt x="178435" y="136017"/>
                  </a:lnTo>
                  <a:lnTo>
                    <a:pt x="178435" y="140589"/>
                  </a:lnTo>
                  <a:lnTo>
                    <a:pt x="177927" y="144907"/>
                  </a:lnTo>
                  <a:lnTo>
                    <a:pt x="176657" y="149225"/>
                  </a:lnTo>
                  <a:lnTo>
                    <a:pt x="175514" y="153416"/>
                  </a:lnTo>
                  <a:lnTo>
                    <a:pt x="162052" y="167894"/>
                  </a:lnTo>
                  <a:lnTo>
                    <a:pt x="158242" y="169799"/>
                  </a:lnTo>
                  <a:lnTo>
                    <a:pt x="153924" y="170688"/>
                  </a:lnTo>
                  <a:lnTo>
                    <a:pt x="139446" y="170688"/>
                  </a:lnTo>
                  <a:lnTo>
                    <a:pt x="118999" y="137033"/>
                  </a:lnTo>
                  <a:lnTo>
                    <a:pt x="118999" y="132334"/>
                  </a:lnTo>
                  <a:lnTo>
                    <a:pt x="119634" y="127889"/>
                  </a:lnTo>
                  <a:lnTo>
                    <a:pt x="121920" y="119253"/>
                  </a:lnTo>
                  <a:lnTo>
                    <a:pt x="123825" y="115443"/>
                  </a:lnTo>
                  <a:lnTo>
                    <a:pt x="126238" y="112268"/>
                  </a:lnTo>
                  <a:lnTo>
                    <a:pt x="128651" y="108966"/>
                  </a:lnTo>
                  <a:lnTo>
                    <a:pt x="131699" y="106299"/>
                  </a:lnTo>
                  <a:lnTo>
                    <a:pt x="135382" y="104394"/>
                  </a:lnTo>
                  <a:lnTo>
                    <a:pt x="139065" y="102616"/>
                  </a:lnTo>
                  <a:lnTo>
                    <a:pt x="143383" y="101600"/>
                  </a:lnTo>
                  <a:lnTo>
                    <a:pt x="157988" y="101600"/>
                  </a:lnTo>
                  <a:lnTo>
                    <a:pt x="178435" y="136017"/>
                  </a:lnTo>
                  <a:lnTo>
                    <a:pt x="178435" y="82423"/>
                  </a:lnTo>
                  <a:lnTo>
                    <a:pt x="171069" y="82423"/>
                  </a:lnTo>
                  <a:lnTo>
                    <a:pt x="167767" y="81534"/>
                  </a:lnTo>
                  <a:lnTo>
                    <a:pt x="164338" y="80772"/>
                  </a:lnTo>
                  <a:lnTo>
                    <a:pt x="156972" y="79756"/>
                  </a:lnTo>
                  <a:lnTo>
                    <a:pt x="153035" y="79502"/>
                  </a:lnTo>
                  <a:lnTo>
                    <a:pt x="140970" y="79502"/>
                  </a:lnTo>
                  <a:lnTo>
                    <a:pt x="133731" y="80772"/>
                  </a:lnTo>
                  <a:lnTo>
                    <a:pt x="120269" y="86106"/>
                  </a:lnTo>
                  <a:lnTo>
                    <a:pt x="114554" y="89789"/>
                  </a:lnTo>
                  <a:lnTo>
                    <a:pt x="109855" y="94742"/>
                  </a:lnTo>
                  <a:lnTo>
                    <a:pt x="105029" y="99695"/>
                  </a:lnTo>
                  <a:lnTo>
                    <a:pt x="101346" y="105791"/>
                  </a:lnTo>
                  <a:lnTo>
                    <a:pt x="96012" y="120015"/>
                  </a:lnTo>
                  <a:lnTo>
                    <a:pt x="94653" y="127889"/>
                  </a:lnTo>
                  <a:lnTo>
                    <a:pt x="94615" y="144907"/>
                  </a:lnTo>
                  <a:lnTo>
                    <a:pt x="95504" y="151511"/>
                  </a:lnTo>
                  <a:lnTo>
                    <a:pt x="99314" y="162433"/>
                  </a:lnTo>
                  <a:lnTo>
                    <a:pt x="101854" y="167386"/>
                  </a:lnTo>
                  <a:lnTo>
                    <a:pt x="105029" y="171704"/>
                  </a:lnTo>
                  <a:lnTo>
                    <a:pt x="101219" y="176149"/>
                  </a:lnTo>
                  <a:lnTo>
                    <a:pt x="97917" y="181229"/>
                  </a:lnTo>
                  <a:lnTo>
                    <a:pt x="94500" y="188849"/>
                  </a:lnTo>
                  <a:lnTo>
                    <a:pt x="92837" y="192532"/>
                  </a:lnTo>
                  <a:lnTo>
                    <a:pt x="91440" y="198882"/>
                  </a:lnTo>
                  <a:lnTo>
                    <a:pt x="91440" y="211201"/>
                  </a:lnTo>
                  <a:lnTo>
                    <a:pt x="92710" y="216027"/>
                  </a:lnTo>
                  <a:lnTo>
                    <a:pt x="95123" y="220472"/>
                  </a:lnTo>
                  <a:lnTo>
                    <a:pt x="97536" y="225044"/>
                  </a:lnTo>
                  <a:lnTo>
                    <a:pt x="101346" y="228727"/>
                  </a:lnTo>
                  <a:lnTo>
                    <a:pt x="106426" y="231648"/>
                  </a:lnTo>
                  <a:lnTo>
                    <a:pt x="103124" y="234569"/>
                  </a:lnTo>
                  <a:lnTo>
                    <a:pt x="100203" y="237490"/>
                  </a:lnTo>
                  <a:lnTo>
                    <a:pt x="97663" y="240538"/>
                  </a:lnTo>
                  <a:lnTo>
                    <a:pt x="95123" y="243459"/>
                  </a:lnTo>
                  <a:lnTo>
                    <a:pt x="92964" y="246634"/>
                  </a:lnTo>
                  <a:lnTo>
                    <a:pt x="91313" y="249936"/>
                  </a:lnTo>
                  <a:lnTo>
                    <a:pt x="89535" y="253238"/>
                  </a:lnTo>
                  <a:lnTo>
                    <a:pt x="88265" y="256667"/>
                  </a:lnTo>
                  <a:lnTo>
                    <a:pt x="87503" y="260350"/>
                  </a:lnTo>
                  <a:lnTo>
                    <a:pt x="86614" y="264033"/>
                  </a:lnTo>
                  <a:lnTo>
                    <a:pt x="86283" y="267208"/>
                  </a:lnTo>
                  <a:lnTo>
                    <a:pt x="86233" y="277749"/>
                  </a:lnTo>
                  <a:lnTo>
                    <a:pt x="87376" y="283337"/>
                  </a:lnTo>
                  <a:lnTo>
                    <a:pt x="89725" y="288709"/>
                  </a:lnTo>
                  <a:lnTo>
                    <a:pt x="91948" y="293878"/>
                  </a:lnTo>
                  <a:lnTo>
                    <a:pt x="126428" y="312432"/>
                  </a:lnTo>
                  <a:lnTo>
                    <a:pt x="148971" y="314198"/>
                  </a:lnTo>
                  <a:lnTo>
                    <a:pt x="157441" y="313944"/>
                  </a:lnTo>
                  <a:lnTo>
                    <a:pt x="195072" y="303149"/>
                  </a:lnTo>
                  <a:lnTo>
                    <a:pt x="206959" y="291973"/>
                  </a:lnTo>
                  <a:lnTo>
                    <a:pt x="210312" y="287401"/>
                  </a:lnTo>
                  <a:lnTo>
                    <a:pt x="215646" y="274193"/>
                  </a:lnTo>
                  <a:lnTo>
                    <a:pt x="216941" y="267716"/>
                  </a:lnTo>
                  <a:lnTo>
                    <a:pt x="217043" y="253111"/>
                  </a:lnTo>
                  <a:lnTo>
                    <a:pt x="215773" y="247015"/>
                  </a:lnTo>
                  <a:lnTo>
                    <a:pt x="213487" y="241808"/>
                  </a:lnTo>
                  <a:lnTo>
                    <a:pt x="211988" y="238506"/>
                  </a:lnTo>
                  <a:lnTo>
                    <a:pt x="211074" y="236474"/>
                  </a:lnTo>
                  <a:lnTo>
                    <a:pt x="207772" y="232156"/>
                  </a:lnTo>
                  <a:lnTo>
                    <a:pt x="203454" y="228600"/>
                  </a:lnTo>
                  <a:lnTo>
                    <a:pt x="199263" y="224917"/>
                  </a:lnTo>
                  <a:lnTo>
                    <a:pt x="194183" y="222250"/>
                  </a:lnTo>
                  <a:lnTo>
                    <a:pt x="191389" y="221259"/>
                  </a:lnTo>
                  <a:lnTo>
                    <a:pt x="191389" y="254762"/>
                  </a:lnTo>
                  <a:lnTo>
                    <a:pt x="191389" y="265557"/>
                  </a:lnTo>
                  <a:lnTo>
                    <a:pt x="169672" y="289433"/>
                  </a:lnTo>
                  <a:lnTo>
                    <a:pt x="164465" y="291211"/>
                  </a:lnTo>
                  <a:lnTo>
                    <a:pt x="157988" y="291973"/>
                  </a:lnTo>
                  <a:lnTo>
                    <a:pt x="150241" y="291973"/>
                  </a:lnTo>
                  <a:lnTo>
                    <a:pt x="111455" y="276606"/>
                  </a:lnTo>
                  <a:lnTo>
                    <a:pt x="111455" y="265557"/>
                  </a:lnTo>
                  <a:lnTo>
                    <a:pt x="111633" y="263906"/>
                  </a:lnTo>
                  <a:lnTo>
                    <a:pt x="112141" y="261620"/>
                  </a:lnTo>
                  <a:lnTo>
                    <a:pt x="112522" y="259207"/>
                  </a:lnTo>
                  <a:lnTo>
                    <a:pt x="127889" y="238506"/>
                  </a:lnTo>
                  <a:lnTo>
                    <a:pt x="172466" y="240157"/>
                  </a:lnTo>
                  <a:lnTo>
                    <a:pt x="179070" y="242062"/>
                  </a:lnTo>
                  <a:lnTo>
                    <a:pt x="184023" y="245745"/>
                  </a:lnTo>
                  <a:lnTo>
                    <a:pt x="188976" y="249555"/>
                  </a:lnTo>
                  <a:lnTo>
                    <a:pt x="191389" y="254762"/>
                  </a:lnTo>
                  <a:lnTo>
                    <a:pt x="191389" y="221259"/>
                  </a:lnTo>
                  <a:lnTo>
                    <a:pt x="188468" y="220218"/>
                  </a:lnTo>
                  <a:lnTo>
                    <a:pt x="182626" y="218313"/>
                  </a:lnTo>
                  <a:lnTo>
                    <a:pt x="176276" y="217297"/>
                  </a:lnTo>
                  <a:lnTo>
                    <a:pt x="169291" y="217043"/>
                  </a:lnTo>
                  <a:lnTo>
                    <a:pt x="127254" y="215011"/>
                  </a:lnTo>
                  <a:lnTo>
                    <a:pt x="122809" y="213487"/>
                  </a:lnTo>
                  <a:lnTo>
                    <a:pt x="119380" y="210820"/>
                  </a:lnTo>
                  <a:lnTo>
                    <a:pt x="116078" y="208153"/>
                  </a:lnTo>
                  <a:lnTo>
                    <a:pt x="114300" y="204724"/>
                  </a:lnTo>
                  <a:lnTo>
                    <a:pt x="114300" y="197104"/>
                  </a:lnTo>
                  <a:lnTo>
                    <a:pt x="120650" y="184023"/>
                  </a:lnTo>
                  <a:lnTo>
                    <a:pt x="123444" y="186690"/>
                  </a:lnTo>
                  <a:lnTo>
                    <a:pt x="127508" y="188849"/>
                  </a:lnTo>
                  <a:lnTo>
                    <a:pt x="137668" y="192151"/>
                  </a:lnTo>
                  <a:lnTo>
                    <a:pt x="143129" y="193040"/>
                  </a:lnTo>
                  <a:lnTo>
                    <a:pt x="156845" y="193040"/>
                  </a:lnTo>
                  <a:lnTo>
                    <a:pt x="164211" y="191770"/>
                  </a:lnTo>
                  <a:lnTo>
                    <a:pt x="170815" y="189230"/>
                  </a:lnTo>
                  <a:lnTo>
                    <a:pt x="177546" y="186563"/>
                  </a:lnTo>
                  <a:lnTo>
                    <a:pt x="181483" y="184023"/>
                  </a:lnTo>
                  <a:lnTo>
                    <a:pt x="183261" y="182880"/>
                  </a:lnTo>
                  <a:lnTo>
                    <a:pt x="188087" y="177927"/>
                  </a:lnTo>
                  <a:lnTo>
                    <a:pt x="192913" y="173101"/>
                  </a:lnTo>
                  <a:lnTo>
                    <a:pt x="194398" y="170688"/>
                  </a:lnTo>
                  <a:lnTo>
                    <a:pt x="196596" y="167132"/>
                  </a:lnTo>
                  <a:lnTo>
                    <a:pt x="199136" y="160147"/>
                  </a:lnTo>
                  <a:lnTo>
                    <a:pt x="201676" y="153035"/>
                  </a:lnTo>
                  <a:lnTo>
                    <a:pt x="203073" y="144907"/>
                  </a:lnTo>
                  <a:lnTo>
                    <a:pt x="203073" y="130302"/>
                  </a:lnTo>
                  <a:lnTo>
                    <a:pt x="193294" y="105918"/>
                  </a:lnTo>
                  <a:lnTo>
                    <a:pt x="214884" y="105918"/>
                  </a:lnTo>
                  <a:lnTo>
                    <a:pt x="216154" y="104902"/>
                  </a:lnTo>
                  <a:lnTo>
                    <a:pt x="217043" y="103124"/>
                  </a:lnTo>
                  <a:lnTo>
                    <a:pt x="217906" y="101600"/>
                  </a:lnTo>
                  <a:lnTo>
                    <a:pt x="218059" y="101346"/>
                  </a:lnTo>
                  <a:lnTo>
                    <a:pt x="218567" y="98298"/>
                  </a:lnTo>
                  <a:close/>
                </a:path>
                <a:path w="1211579" h="314325">
                  <a:moveTo>
                    <a:pt x="314198" y="158750"/>
                  </a:moveTo>
                  <a:lnTo>
                    <a:pt x="314071" y="156845"/>
                  </a:lnTo>
                  <a:lnTo>
                    <a:pt x="313563" y="153797"/>
                  </a:lnTo>
                  <a:lnTo>
                    <a:pt x="313182" y="152527"/>
                  </a:lnTo>
                  <a:lnTo>
                    <a:pt x="312674" y="151511"/>
                  </a:lnTo>
                  <a:lnTo>
                    <a:pt x="312293" y="150622"/>
                  </a:lnTo>
                  <a:lnTo>
                    <a:pt x="311658" y="149860"/>
                  </a:lnTo>
                  <a:lnTo>
                    <a:pt x="311023" y="149606"/>
                  </a:lnTo>
                  <a:lnTo>
                    <a:pt x="310261" y="149225"/>
                  </a:lnTo>
                  <a:lnTo>
                    <a:pt x="309626" y="148971"/>
                  </a:lnTo>
                  <a:lnTo>
                    <a:pt x="241935" y="148971"/>
                  </a:lnTo>
                  <a:lnTo>
                    <a:pt x="240538" y="149860"/>
                  </a:lnTo>
                  <a:lnTo>
                    <a:pt x="239649" y="151638"/>
                  </a:lnTo>
                  <a:lnTo>
                    <a:pt x="238633" y="153416"/>
                  </a:lnTo>
                  <a:lnTo>
                    <a:pt x="238252" y="156591"/>
                  </a:lnTo>
                  <a:lnTo>
                    <a:pt x="238264" y="165608"/>
                  </a:lnTo>
                  <a:lnTo>
                    <a:pt x="238633" y="168656"/>
                  </a:lnTo>
                  <a:lnTo>
                    <a:pt x="239712" y="170561"/>
                  </a:lnTo>
                  <a:lnTo>
                    <a:pt x="240538" y="172212"/>
                  </a:lnTo>
                  <a:lnTo>
                    <a:pt x="241935" y="173101"/>
                  </a:lnTo>
                  <a:lnTo>
                    <a:pt x="310515" y="173101"/>
                  </a:lnTo>
                  <a:lnTo>
                    <a:pt x="311785" y="172212"/>
                  </a:lnTo>
                  <a:lnTo>
                    <a:pt x="312864" y="170434"/>
                  </a:lnTo>
                  <a:lnTo>
                    <a:pt x="313690" y="168783"/>
                  </a:lnTo>
                  <a:lnTo>
                    <a:pt x="314198" y="165608"/>
                  </a:lnTo>
                  <a:lnTo>
                    <a:pt x="314198" y="158750"/>
                  </a:lnTo>
                  <a:close/>
                </a:path>
                <a:path w="1211579" h="314325">
                  <a:moveTo>
                    <a:pt x="411226" y="165608"/>
                  </a:moveTo>
                  <a:lnTo>
                    <a:pt x="408051" y="149606"/>
                  </a:lnTo>
                  <a:lnTo>
                    <a:pt x="407289" y="149225"/>
                  </a:lnTo>
                  <a:lnTo>
                    <a:pt x="406527" y="148971"/>
                  </a:lnTo>
                  <a:lnTo>
                    <a:pt x="338963" y="148971"/>
                  </a:lnTo>
                  <a:lnTo>
                    <a:pt x="337566" y="149860"/>
                  </a:lnTo>
                  <a:lnTo>
                    <a:pt x="336677" y="151638"/>
                  </a:lnTo>
                  <a:lnTo>
                    <a:pt x="335661" y="153416"/>
                  </a:lnTo>
                  <a:lnTo>
                    <a:pt x="335280" y="156591"/>
                  </a:lnTo>
                  <a:lnTo>
                    <a:pt x="335292" y="165608"/>
                  </a:lnTo>
                  <a:lnTo>
                    <a:pt x="335661" y="168656"/>
                  </a:lnTo>
                  <a:lnTo>
                    <a:pt x="336740" y="170561"/>
                  </a:lnTo>
                  <a:lnTo>
                    <a:pt x="337566" y="172212"/>
                  </a:lnTo>
                  <a:lnTo>
                    <a:pt x="338963" y="173101"/>
                  </a:lnTo>
                  <a:lnTo>
                    <a:pt x="407543" y="173101"/>
                  </a:lnTo>
                  <a:lnTo>
                    <a:pt x="408813" y="172212"/>
                  </a:lnTo>
                  <a:lnTo>
                    <a:pt x="409892" y="170434"/>
                  </a:lnTo>
                  <a:lnTo>
                    <a:pt x="410718" y="168783"/>
                  </a:lnTo>
                  <a:lnTo>
                    <a:pt x="411226" y="165608"/>
                  </a:lnTo>
                  <a:close/>
                </a:path>
                <a:path w="1211579" h="314325">
                  <a:moveTo>
                    <a:pt x="508254" y="158750"/>
                  </a:moveTo>
                  <a:lnTo>
                    <a:pt x="505079" y="149606"/>
                  </a:lnTo>
                  <a:lnTo>
                    <a:pt x="504317" y="149225"/>
                  </a:lnTo>
                  <a:lnTo>
                    <a:pt x="503555" y="148971"/>
                  </a:lnTo>
                  <a:lnTo>
                    <a:pt x="435991" y="148971"/>
                  </a:lnTo>
                  <a:lnTo>
                    <a:pt x="434594" y="149860"/>
                  </a:lnTo>
                  <a:lnTo>
                    <a:pt x="433705" y="151638"/>
                  </a:lnTo>
                  <a:lnTo>
                    <a:pt x="432689" y="153416"/>
                  </a:lnTo>
                  <a:lnTo>
                    <a:pt x="432308" y="156591"/>
                  </a:lnTo>
                  <a:lnTo>
                    <a:pt x="432320" y="165608"/>
                  </a:lnTo>
                  <a:lnTo>
                    <a:pt x="432689" y="168656"/>
                  </a:lnTo>
                  <a:lnTo>
                    <a:pt x="433768" y="170561"/>
                  </a:lnTo>
                  <a:lnTo>
                    <a:pt x="434594" y="172212"/>
                  </a:lnTo>
                  <a:lnTo>
                    <a:pt x="435991" y="173101"/>
                  </a:lnTo>
                  <a:lnTo>
                    <a:pt x="504571" y="173101"/>
                  </a:lnTo>
                  <a:lnTo>
                    <a:pt x="505841" y="172212"/>
                  </a:lnTo>
                  <a:lnTo>
                    <a:pt x="506920" y="170434"/>
                  </a:lnTo>
                  <a:lnTo>
                    <a:pt x="507746" y="168783"/>
                  </a:lnTo>
                  <a:lnTo>
                    <a:pt x="508254" y="165608"/>
                  </a:lnTo>
                  <a:lnTo>
                    <a:pt x="508254" y="158750"/>
                  </a:lnTo>
                  <a:close/>
                </a:path>
                <a:path w="1211579" h="314325">
                  <a:moveTo>
                    <a:pt x="605282" y="165608"/>
                  </a:moveTo>
                  <a:lnTo>
                    <a:pt x="602107" y="149606"/>
                  </a:lnTo>
                  <a:lnTo>
                    <a:pt x="601345" y="149225"/>
                  </a:lnTo>
                  <a:lnTo>
                    <a:pt x="600583" y="148971"/>
                  </a:lnTo>
                  <a:lnTo>
                    <a:pt x="533019" y="148971"/>
                  </a:lnTo>
                  <a:lnTo>
                    <a:pt x="531622" y="149860"/>
                  </a:lnTo>
                  <a:lnTo>
                    <a:pt x="530733" y="151638"/>
                  </a:lnTo>
                  <a:lnTo>
                    <a:pt x="529717" y="153416"/>
                  </a:lnTo>
                  <a:lnTo>
                    <a:pt x="529336" y="156591"/>
                  </a:lnTo>
                  <a:lnTo>
                    <a:pt x="529348" y="165608"/>
                  </a:lnTo>
                  <a:lnTo>
                    <a:pt x="529717" y="168656"/>
                  </a:lnTo>
                  <a:lnTo>
                    <a:pt x="530796" y="170561"/>
                  </a:lnTo>
                  <a:lnTo>
                    <a:pt x="531622" y="172212"/>
                  </a:lnTo>
                  <a:lnTo>
                    <a:pt x="533019" y="173101"/>
                  </a:lnTo>
                  <a:lnTo>
                    <a:pt x="601599" y="173101"/>
                  </a:lnTo>
                  <a:lnTo>
                    <a:pt x="602869" y="172212"/>
                  </a:lnTo>
                  <a:lnTo>
                    <a:pt x="603948" y="170434"/>
                  </a:lnTo>
                  <a:lnTo>
                    <a:pt x="604774" y="168783"/>
                  </a:lnTo>
                  <a:lnTo>
                    <a:pt x="605282" y="165608"/>
                  </a:lnTo>
                  <a:close/>
                </a:path>
                <a:path w="1211579" h="314325">
                  <a:moveTo>
                    <a:pt x="763524" y="144907"/>
                  </a:moveTo>
                  <a:lnTo>
                    <a:pt x="759841" y="135128"/>
                  </a:lnTo>
                  <a:lnTo>
                    <a:pt x="637540" y="65151"/>
                  </a:lnTo>
                  <a:lnTo>
                    <a:pt x="636397" y="64516"/>
                  </a:lnTo>
                  <a:lnTo>
                    <a:pt x="635381" y="64008"/>
                  </a:lnTo>
                  <a:lnTo>
                    <a:pt x="634492" y="64008"/>
                  </a:lnTo>
                  <a:lnTo>
                    <a:pt x="633730" y="63881"/>
                  </a:lnTo>
                  <a:lnTo>
                    <a:pt x="631317" y="81915"/>
                  </a:lnTo>
                  <a:lnTo>
                    <a:pt x="631571" y="85979"/>
                  </a:lnTo>
                  <a:lnTo>
                    <a:pt x="631825" y="87630"/>
                  </a:lnTo>
                  <a:lnTo>
                    <a:pt x="632206" y="88900"/>
                  </a:lnTo>
                  <a:lnTo>
                    <a:pt x="632587" y="90297"/>
                  </a:lnTo>
                  <a:lnTo>
                    <a:pt x="633222" y="91186"/>
                  </a:lnTo>
                  <a:lnTo>
                    <a:pt x="634746" y="92456"/>
                  </a:lnTo>
                  <a:lnTo>
                    <a:pt x="635889" y="93218"/>
                  </a:lnTo>
                  <a:lnTo>
                    <a:pt x="637159" y="93853"/>
                  </a:lnTo>
                  <a:lnTo>
                    <a:pt x="736727" y="148336"/>
                  </a:lnTo>
                  <a:lnTo>
                    <a:pt x="635381" y="204724"/>
                  </a:lnTo>
                  <a:lnTo>
                    <a:pt x="631444" y="226695"/>
                  </a:lnTo>
                  <a:lnTo>
                    <a:pt x="631571" y="228346"/>
                  </a:lnTo>
                  <a:lnTo>
                    <a:pt x="633730" y="233299"/>
                  </a:lnTo>
                  <a:lnTo>
                    <a:pt x="635381" y="233299"/>
                  </a:lnTo>
                  <a:lnTo>
                    <a:pt x="759460" y="162560"/>
                  </a:lnTo>
                  <a:lnTo>
                    <a:pt x="763397" y="152654"/>
                  </a:lnTo>
                  <a:lnTo>
                    <a:pt x="763524" y="144907"/>
                  </a:lnTo>
                  <a:close/>
                </a:path>
                <a:path w="1211579" h="314325">
                  <a:moveTo>
                    <a:pt x="1010285" y="221234"/>
                  </a:moveTo>
                  <a:lnTo>
                    <a:pt x="1010221" y="212344"/>
                  </a:lnTo>
                  <a:lnTo>
                    <a:pt x="1010031" y="211074"/>
                  </a:lnTo>
                  <a:lnTo>
                    <a:pt x="1009904" y="209296"/>
                  </a:lnTo>
                  <a:lnTo>
                    <a:pt x="1006983" y="204343"/>
                  </a:lnTo>
                  <a:lnTo>
                    <a:pt x="1004697" y="204343"/>
                  </a:lnTo>
                  <a:lnTo>
                    <a:pt x="1002538" y="205486"/>
                  </a:lnTo>
                  <a:lnTo>
                    <a:pt x="999871" y="207645"/>
                  </a:lnTo>
                  <a:lnTo>
                    <a:pt x="997204" y="209931"/>
                  </a:lnTo>
                  <a:lnTo>
                    <a:pt x="993648" y="212344"/>
                  </a:lnTo>
                  <a:lnTo>
                    <a:pt x="985266" y="217932"/>
                  </a:lnTo>
                  <a:lnTo>
                    <a:pt x="980186" y="220472"/>
                  </a:lnTo>
                  <a:lnTo>
                    <a:pt x="974217" y="222631"/>
                  </a:lnTo>
                  <a:lnTo>
                    <a:pt x="968248" y="224917"/>
                  </a:lnTo>
                  <a:lnTo>
                    <a:pt x="961136" y="225933"/>
                  </a:lnTo>
                  <a:lnTo>
                    <a:pt x="953135" y="225933"/>
                  </a:lnTo>
                  <a:lnTo>
                    <a:pt x="912799" y="208597"/>
                  </a:lnTo>
                  <a:lnTo>
                    <a:pt x="895032" y="166903"/>
                  </a:lnTo>
                  <a:lnTo>
                    <a:pt x="892683" y="137160"/>
                  </a:lnTo>
                  <a:lnTo>
                    <a:pt x="892962" y="126593"/>
                  </a:lnTo>
                  <a:lnTo>
                    <a:pt x="902233" y="82677"/>
                  </a:lnTo>
                  <a:lnTo>
                    <a:pt x="927989" y="51689"/>
                  </a:lnTo>
                  <a:lnTo>
                    <a:pt x="943483" y="45593"/>
                  </a:lnTo>
                  <a:lnTo>
                    <a:pt x="960628" y="45593"/>
                  </a:lnTo>
                  <a:lnTo>
                    <a:pt x="996061" y="61976"/>
                  </a:lnTo>
                  <a:lnTo>
                    <a:pt x="998601" y="64262"/>
                  </a:lnTo>
                  <a:lnTo>
                    <a:pt x="1001268" y="66548"/>
                  </a:lnTo>
                  <a:lnTo>
                    <a:pt x="1003300" y="67691"/>
                  </a:lnTo>
                  <a:lnTo>
                    <a:pt x="1005586" y="67691"/>
                  </a:lnTo>
                  <a:lnTo>
                    <a:pt x="1006221" y="67437"/>
                  </a:lnTo>
                  <a:lnTo>
                    <a:pt x="1007364" y="66294"/>
                  </a:lnTo>
                  <a:lnTo>
                    <a:pt x="1007872" y="65532"/>
                  </a:lnTo>
                  <a:lnTo>
                    <a:pt x="1008303" y="64262"/>
                  </a:lnTo>
                  <a:lnTo>
                    <a:pt x="1008761" y="63246"/>
                  </a:lnTo>
                  <a:lnTo>
                    <a:pt x="1009015" y="61849"/>
                  </a:lnTo>
                  <a:lnTo>
                    <a:pt x="1009269" y="60198"/>
                  </a:lnTo>
                  <a:lnTo>
                    <a:pt x="1009523" y="56642"/>
                  </a:lnTo>
                  <a:lnTo>
                    <a:pt x="1009523" y="50292"/>
                  </a:lnTo>
                  <a:lnTo>
                    <a:pt x="1009269" y="48768"/>
                  </a:lnTo>
                  <a:lnTo>
                    <a:pt x="1009142" y="47244"/>
                  </a:lnTo>
                  <a:lnTo>
                    <a:pt x="1008799" y="45593"/>
                  </a:lnTo>
                  <a:lnTo>
                    <a:pt x="1008341" y="43561"/>
                  </a:lnTo>
                  <a:lnTo>
                    <a:pt x="1008126" y="42799"/>
                  </a:lnTo>
                  <a:lnTo>
                    <a:pt x="1007618" y="41910"/>
                  </a:lnTo>
                  <a:lnTo>
                    <a:pt x="1007237" y="41148"/>
                  </a:lnTo>
                  <a:lnTo>
                    <a:pt x="1006348" y="39878"/>
                  </a:lnTo>
                  <a:lnTo>
                    <a:pt x="1004951" y="38354"/>
                  </a:lnTo>
                  <a:lnTo>
                    <a:pt x="1003554" y="36703"/>
                  </a:lnTo>
                  <a:lnTo>
                    <a:pt x="1001014" y="34671"/>
                  </a:lnTo>
                  <a:lnTo>
                    <a:pt x="997458" y="32258"/>
                  </a:lnTo>
                  <a:lnTo>
                    <a:pt x="993775" y="29718"/>
                  </a:lnTo>
                  <a:lnTo>
                    <a:pt x="989711" y="27559"/>
                  </a:lnTo>
                  <a:lnTo>
                    <a:pt x="985012" y="25781"/>
                  </a:lnTo>
                  <a:lnTo>
                    <a:pt x="980313" y="23876"/>
                  </a:lnTo>
                  <a:lnTo>
                    <a:pt x="975233" y="22352"/>
                  </a:lnTo>
                  <a:lnTo>
                    <a:pt x="964311" y="19812"/>
                  </a:lnTo>
                  <a:lnTo>
                    <a:pt x="958596" y="19177"/>
                  </a:lnTo>
                  <a:lnTo>
                    <a:pt x="952881" y="19177"/>
                  </a:lnTo>
                  <a:lnTo>
                    <a:pt x="909053" y="31838"/>
                  </a:lnTo>
                  <a:lnTo>
                    <a:pt x="878649" y="67932"/>
                  </a:lnTo>
                  <a:lnTo>
                    <a:pt x="866101" y="112141"/>
                  </a:lnTo>
                  <a:lnTo>
                    <a:pt x="864489" y="138938"/>
                  </a:lnTo>
                  <a:lnTo>
                    <a:pt x="864857" y="152374"/>
                  </a:lnTo>
                  <a:lnTo>
                    <a:pt x="873734" y="198056"/>
                  </a:lnTo>
                  <a:lnTo>
                    <a:pt x="899795" y="236207"/>
                  </a:lnTo>
                  <a:lnTo>
                    <a:pt x="940206" y="252285"/>
                  </a:lnTo>
                  <a:lnTo>
                    <a:pt x="949706" y="252730"/>
                  </a:lnTo>
                  <a:lnTo>
                    <a:pt x="957326" y="252730"/>
                  </a:lnTo>
                  <a:lnTo>
                    <a:pt x="964311" y="251968"/>
                  </a:lnTo>
                  <a:lnTo>
                    <a:pt x="970661" y="250317"/>
                  </a:lnTo>
                  <a:lnTo>
                    <a:pt x="977011" y="248793"/>
                  </a:lnTo>
                  <a:lnTo>
                    <a:pt x="1008634" y="229108"/>
                  </a:lnTo>
                  <a:lnTo>
                    <a:pt x="1009015" y="228346"/>
                  </a:lnTo>
                  <a:lnTo>
                    <a:pt x="1009396" y="227457"/>
                  </a:lnTo>
                  <a:lnTo>
                    <a:pt x="1009738" y="225933"/>
                  </a:lnTo>
                  <a:lnTo>
                    <a:pt x="1009827" y="225577"/>
                  </a:lnTo>
                  <a:lnTo>
                    <a:pt x="1009929" y="224917"/>
                  </a:lnTo>
                  <a:lnTo>
                    <a:pt x="1010285" y="221234"/>
                  </a:lnTo>
                  <a:close/>
                </a:path>
                <a:path w="1211579" h="314325">
                  <a:moveTo>
                    <a:pt x="1211453" y="133350"/>
                  </a:moveTo>
                  <a:lnTo>
                    <a:pt x="1206119" y="84328"/>
                  </a:lnTo>
                  <a:lnTo>
                    <a:pt x="1189863" y="48387"/>
                  </a:lnTo>
                  <a:lnTo>
                    <a:pt x="1183220" y="40855"/>
                  </a:lnTo>
                  <a:lnTo>
                    <a:pt x="1183220" y="137160"/>
                  </a:lnTo>
                  <a:lnTo>
                    <a:pt x="1183055" y="144640"/>
                  </a:lnTo>
                  <a:lnTo>
                    <a:pt x="1175969" y="186055"/>
                  </a:lnTo>
                  <a:lnTo>
                    <a:pt x="1150480" y="219583"/>
                  </a:lnTo>
                  <a:lnTo>
                    <a:pt x="1121016" y="227076"/>
                  </a:lnTo>
                  <a:lnTo>
                    <a:pt x="1112545" y="226656"/>
                  </a:lnTo>
                  <a:lnTo>
                    <a:pt x="1076655" y="206997"/>
                  </a:lnTo>
                  <a:lnTo>
                    <a:pt x="1061720" y="163423"/>
                  </a:lnTo>
                  <a:lnTo>
                    <a:pt x="1060107" y="137160"/>
                  </a:lnTo>
                  <a:lnTo>
                    <a:pt x="1060107" y="133350"/>
                  </a:lnTo>
                  <a:lnTo>
                    <a:pt x="1065098" y="92519"/>
                  </a:lnTo>
                  <a:lnTo>
                    <a:pt x="1087335" y="55968"/>
                  </a:lnTo>
                  <a:lnTo>
                    <a:pt x="1122045" y="44577"/>
                  </a:lnTo>
                  <a:lnTo>
                    <a:pt x="1130427" y="45008"/>
                  </a:lnTo>
                  <a:lnTo>
                    <a:pt x="1166291" y="64782"/>
                  </a:lnTo>
                  <a:lnTo>
                    <a:pt x="1181544" y="107924"/>
                  </a:lnTo>
                  <a:lnTo>
                    <a:pt x="1183220" y="137160"/>
                  </a:lnTo>
                  <a:lnTo>
                    <a:pt x="1183220" y="40855"/>
                  </a:lnTo>
                  <a:lnTo>
                    <a:pt x="1144485" y="20574"/>
                  </a:lnTo>
                  <a:lnTo>
                    <a:pt x="1123696" y="18669"/>
                  </a:lnTo>
                  <a:lnTo>
                    <a:pt x="1112596" y="19202"/>
                  </a:lnTo>
                  <a:lnTo>
                    <a:pt x="1075270" y="31673"/>
                  </a:lnTo>
                  <a:lnTo>
                    <a:pt x="1044727" y="67868"/>
                  </a:lnTo>
                  <a:lnTo>
                    <a:pt x="1033183" y="111480"/>
                  </a:lnTo>
                  <a:lnTo>
                    <a:pt x="1031748" y="137160"/>
                  </a:lnTo>
                  <a:lnTo>
                    <a:pt x="1032078" y="150863"/>
                  </a:lnTo>
                  <a:lnTo>
                    <a:pt x="1040079" y="197485"/>
                  </a:lnTo>
                  <a:lnTo>
                    <a:pt x="1065364" y="236220"/>
                  </a:lnTo>
                  <a:lnTo>
                    <a:pt x="1108748" y="252768"/>
                  </a:lnTo>
                  <a:lnTo>
                    <a:pt x="1119759" y="253238"/>
                  </a:lnTo>
                  <a:lnTo>
                    <a:pt x="1130846" y="252717"/>
                  </a:lnTo>
                  <a:lnTo>
                    <a:pt x="1168171" y="240347"/>
                  </a:lnTo>
                  <a:lnTo>
                    <a:pt x="1183551" y="227076"/>
                  </a:lnTo>
                  <a:lnTo>
                    <a:pt x="1188593" y="220980"/>
                  </a:lnTo>
                  <a:lnTo>
                    <a:pt x="1205738" y="183134"/>
                  </a:lnTo>
                  <a:lnTo>
                    <a:pt x="1211084" y="146837"/>
                  </a:lnTo>
                  <a:lnTo>
                    <a:pt x="1211453" y="133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4549" y="4424680"/>
              <a:ext cx="83565" cy="15366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571616" y="4222115"/>
            <a:ext cx="1630680" cy="356235"/>
            <a:chOff x="3571616" y="4222115"/>
            <a:chExt cx="1630680" cy="356235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71616" y="4222115"/>
              <a:ext cx="1006732" cy="3562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04765" y="4222115"/>
              <a:ext cx="597408" cy="31419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298821" y="4225671"/>
            <a:ext cx="622935" cy="247650"/>
            <a:chOff x="5298821" y="4225671"/>
            <a:chExt cx="622935" cy="247650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98821" y="4225671"/>
              <a:ext cx="205739" cy="2463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34025" y="4243070"/>
              <a:ext cx="387350" cy="230504"/>
            </a:xfrm>
            <a:custGeom>
              <a:avLst/>
              <a:gdLst/>
              <a:ahLst/>
              <a:cxnLst/>
              <a:rect l="l" t="t" r="r" b="b"/>
              <a:pathLst>
                <a:path w="387350" h="230504">
                  <a:moveTo>
                    <a:pt x="383159" y="149224"/>
                  </a:moveTo>
                  <a:lnTo>
                    <a:pt x="262127" y="149224"/>
                  </a:lnTo>
                  <a:lnTo>
                    <a:pt x="260730" y="150240"/>
                  </a:lnTo>
                  <a:lnTo>
                    <a:pt x="259714" y="152145"/>
                  </a:lnTo>
                  <a:lnTo>
                    <a:pt x="258699" y="154177"/>
                  </a:lnTo>
                  <a:lnTo>
                    <a:pt x="258190" y="157352"/>
                  </a:lnTo>
                  <a:lnTo>
                    <a:pt x="258190" y="166369"/>
                  </a:lnTo>
                  <a:lnTo>
                    <a:pt x="258699" y="169671"/>
                  </a:lnTo>
                  <a:lnTo>
                    <a:pt x="259841" y="171449"/>
                  </a:lnTo>
                  <a:lnTo>
                    <a:pt x="260985" y="173100"/>
                  </a:lnTo>
                  <a:lnTo>
                    <a:pt x="262382" y="173989"/>
                  </a:lnTo>
                  <a:lnTo>
                    <a:pt x="382904" y="173989"/>
                  </a:lnTo>
                  <a:lnTo>
                    <a:pt x="384175" y="173100"/>
                  </a:lnTo>
                  <a:lnTo>
                    <a:pt x="385445" y="171449"/>
                  </a:lnTo>
                  <a:lnTo>
                    <a:pt x="386588" y="169671"/>
                  </a:lnTo>
                  <a:lnTo>
                    <a:pt x="387223" y="166369"/>
                  </a:lnTo>
                  <a:lnTo>
                    <a:pt x="387223" y="157352"/>
                  </a:lnTo>
                  <a:lnTo>
                    <a:pt x="386714" y="154177"/>
                  </a:lnTo>
                  <a:lnTo>
                    <a:pt x="385699" y="152145"/>
                  </a:lnTo>
                  <a:lnTo>
                    <a:pt x="384555" y="150240"/>
                  </a:lnTo>
                  <a:lnTo>
                    <a:pt x="383159" y="149224"/>
                  </a:lnTo>
                  <a:close/>
                </a:path>
                <a:path w="387350" h="230504">
                  <a:moveTo>
                    <a:pt x="383159" y="80898"/>
                  </a:moveTo>
                  <a:lnTo>
                    <a:pt x="262127" y="80898"/>
                  </a:lnTo>
                  <a:lnTo>
                    <a:pt x="260730" y="81914"/>
                  </a:lnTo>
                  <a:lnTo>
                    <a:pt x="259714" y="83819"/>
                  </a:lnTo>
                  <a:lnTo>
                    <a:pt x="258699" y="85851"/>
                  </a:lnTo>
                  <a:lnTo>
                    <a:pt x="258190" y="88899"/>
                  </a:lnTo>
                  <a:lnTo>
                    <a:pt x="258190" y="97916"/>
                  </a:lnTo>
                  <a:lnTo>
                    <a:pt x="258699" y="101091"/>
                  </a:lnTo>
                  <a:lnTo>
                    <a:pt x="259841" y="102996"/>
                  </a:lnTo>
                  <a:lnTo>
                    <a:pt x="260985" y="104774"/>
                  </a:lnTo>
                  <a:lnTo>
                    <a:pt x="262382" y="105663"/>
                  </a:lnTo>
                  <a:lnTo>
                    <a:pt x="382904" y="105663"/>
                  </a:lnTo>
                  <a:lnTo>
                    <a:pt x="384175" y="104774"/>
                  </a:lnTo>
                  <a:lnTo>
                    <a:pt x="385445" y="102996"/>
                  </a:lnTo>
                  <a:lnTo>
                    <a:pt x="386588" y="101091"/>
                  </a:lnTo>
                  <a:lnTo>
                    <a:pt x="387223" y="97916"/>
                  </a:lnTo>
                  <a:lnTo>
                    <a:pt x="387223" y="88899"/>
                  </a:lnTo>
                  <a:lnTo>
                    <a:pt x="386714" y="85851"/>
                  </a:lnTo>
                  <a:lnTo>
                    <a:pt x="385699" y="83819"/>
                  </a:lnTo>
                  <a:lnTo>
                    <a:pt x="384555" y="81914"/>
                  </a:lnTo>
                  <a:lnTo>
                    <a:pt x="383159" y="80898"/>
                  </a:lnTo>
                  <a:close/>
                </a:path>
                <a:path w="387350" h="230504">
                  <a:moveTo>
                    <a:pt x="15748" y="0"/>
                  </a:moveTo>
                  <a:lnTo>
                    <a:pt x="10667" y="0"/>
                  </a:lnTo>
                  <a:lnTo>
                    <a:pt x="8636" y="126"/>
                  </a:lnTo>
                  <a:lnTo>
                    <a:pt x="6858" y="507"/>
                  </a:lnTo>
                  <a:lnTo>
                    <a:pt x="5079" y="761"/>
                  </a:lnTo>
                  <a:lnTo>
                    <a:pt x="3683" y="1142"/>
                  </a:lnTo>
                  <a:lnTo>
                    <a:pt x="1650" y="1904"/>
                  </a:lnTo>
                  <a:lnTo>
                    <a:pt x="888" y="2539"/>
                  </a:lnTo>
                  <a:lnTo>
                    <a:pt x="508" y="3174"/>
                  </a:lnTo>
                  <a:lnTo>
                    <a:pt x="0" y="3936"/>
                  </a:lnTo>
                  <a:lnTo>
                    <a:pt x="0" y="226186"/>
                  </a:lnTo>
                  <a:lnTo>
                    <a:pt x="508" y="226821"/>
                  </a:lnTo>
                  <a:lnTo>
                    <a:pt x="888" y="227583"/>
                  </a:lnTo>
                  <a:lnTo>
                    <a:pt x="10667" y="229996"/>
                  </a:lnTo>
                  <a:lnTo>
                    <a:pt x="15748" y="229996"/>
                  </a:lnTo>
                  <a:lnTo>
                    <a:pt x="25908" y="226821"/>
                  </a:lnTo>
                  <a:lnTo>
                    <a:pt x="26415" y="226186"/>
                  </a:lnTo>
                  <a:lnTo>
                    <a:pt x="26542" y="123316"/>
                  </a:lnTo>
                  <a:lnTo>
                    <a:pt x="144652" y="123316"/>
                  </a:lnTo>
                  <a:lnTo>
                    <a:pt x="144652" y="96900"/>
                  </a:lnTo>
                  <a:lnTo>
                    <a:pt x="26542" y="96900"/>
                  </a:lnTo>
                  <a:lnTo>
                    <a:pt x="26415" y="3936"/>
                  </a:lnTo>
                  <a:lnTo>
                    <a:pt x="25908" y="3174"/>
                  </a:lnTo>
                  <a:lnTo>
                    <a:pt x="19685" y="507"/>
                  </a:lnTo>
                  <a:lnTo>
                    <a:pt x="17907" y="126"/>
                  </a:lnTo>
                  <a:lnTo>
                    <a:pt x="15748" y="0"/>
                  </a:lnTo>
                  <a:close/>
                </a:path>
                <a:path w="387350" h="230504">
                  <a:moveTo>
                    <a:pt x="144652" y="123316"/>
                  </a:moveTo>
                  <a:lnTo>
                    <a:pt x="118110" y="123316"/>
                  </a:lnTo>
                  <a:lnTo>
                    <a:pt x="118237" y="226186"/>
                  </a:lnTo>
                  <a:lnTo>
                    <a:pt x="128777" y="229996"/>
                  </a:lnTo>
                  <a:lnTo>
                    <a:pt x="133858" y="229996"/>
                  </a:lnTo>
                  <a:lnTo>
                    <a:pt x="144017" y="226821"/>
                  </a:lnTo>
                  <a:lnTo>
                    <a:pt x="144399" y="226186"/>
                  </a:lnTo>
                  <a:lnTo>
                    <a:pt x="144652" y="225297"/>
                  </a:lnTo>
                  <a:lnTo>
                    <a:pt x="144652" y="123316"/>
                  </a:lnTo>
                  <a:close/>
                </a:path>
                <a:path w="387350" h="230504">
                  <a:moveTo>
                    <a:pt x="133858" y="0"/>
                  </a:moveTo>
                  <a:lnTo>
                    <a:pt x="128777" y="0"/>
                  </a:lnTo>
                  <a:lnTo>
                    <a:pt x="126491" y="126"/>
                  </a:lnTo>
                  <a:lnTo>
                    <a:pt x="124840" y="507"/>
                  </a:lnTo>
                  <a:lnTo>
                    <a:pt x="123189" y="761"/>
                  </a:lnTo>
                  <a:lnTo>
                    <a:pt x="121920" y="1142"/>
                  </a:lnTo>
                  <a:lnTo>
                    <a:pt x="120903" y="1523"/>
                  </a:lnTo>
                  <a:lnTo>
                    <a:pt x="119761" y="1904"/>
                  </a:lnTo>
                  <a:lnTo>
                    <a:pt x="119125" y="2539"/>
                  </a:lnTo>
                  <a:lnTo>
                    <a:pt x="118617" y="3174"/>
                  </a:lnTo>
                  <a:lnTo>
                    <a:pt x="118237" y="3936"/>
                  </a:lnTo>
                  <a:lnTo>
                    <a:pt x="118110" y="96900"/>
                  </a:lnTo>
                  <a:lnTo>
                    <a:pt x="144652" y="96900"/>
                  </a:lnTo>
                  <a:lnTo>
                    <a:pt x="144652" y="4698"/>
                  </a:lnTo>
                  <a:lnTo>
                    <a:pt x="144399" y="3936"/>
                  </a:lnTo>
                  <a:lnTo>
                    <a:pt x="137667" y="507"/>
                  </a:lnTo>
                  <a:lnTo>
                    <a:pt x="136016" y="126"/>
                  </a:lnTo>
                  <a:lnTo>
                    <a:pt x="133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018910" y="4371085"/>
            <a:ext cx="76200" cy="24130"/>
          </a:xfrm>
          <a:custGeom>
            <a:avLst/>
            <a:gdLst/>
            <a:ahLst/>
            <a:cxnLst/>
            <a:rect l="l" t="t" r="r" b="b"/>
            <a:pathLst>
              <a:path w="76200" h="24129">
                <a:moveTo>
                  <a:pt x="71374" y="0"/>
                </a:moveTo>
                <a:lnTo>
                  <a:pt x="5587" y="0"/>
                </a:lnTo>
                <a:lnTo>
                  <a:pt x="3683" y="0"/>
                </a:lnTo>
                <a:lnTo>
                  <a:pt x="2286" y="888"/>
                </a:lnTo>
                <a:lnTo>
                  <a:pt x="508" y="4444"/>
                </a:lnTo>
                <a:lnTo>
                  <a:pt x="0" y="7619"/>
                </a:lnTo>
                <a:lnTo>
                  <a:pt x="0" y="16509"/>
                </a:lnTo>
                <a:lnTo>
                  <a:pt x="508" y="19684"/>
                </a:lnTo>
                <a:lnTo>
                  <a:pt x="2286" y="23240"/>
                </a:lnTo>
                <a:lnTo>
                  <a:pt x="3683" y="24130"/>
                </a:lnTo>
                <a:lnTo>
                  <a:pt x="72262" y="24130"/>
                </a:lnTo>
                <a:lnTo>
                  <a:pt x="73660" y="23240"/>
                </a:lnTo>
                <a:lnTo>
                  <a:pt x="75437" y="19812"/>
                </a:lnTo>
                <a:lnTo>
                  <a:pt x="75946" y="16637"/>
                </a:lnTo>
                <a:lnTo>
                  <a:pt x="75818" y="7874"/>
                </a:lnTo>
                <a:lnTo>
                  <a:pt x="72136" y="253"/>
                </a:lnTo>
                <a:lnTo>
                  <a:pt x="71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6189471" y="4211192"/>
            <a:ext cx="1581150" cy="264160"/>
            <a:chOff x="6189471" y="4211192"/>
            <a:chExt cx="1581150" cy="264160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89471" y="4226686"/>
              <a:ext cx="1328166" cy="2486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548625" y="4296663"/>
              <a:ext cx="50800" cy="16510"/>
            </a:xfrm>
            <a:custGeom>
              <a:avLst/>
              <a:gdLst/>
              <a:ahLst/>
              <a:cxnLst/>
              <a:rect l="l" t="t" r="r" b="b"/>
              <a:pathLst>
                <a:path w="50800" h="16510">
                  <a:moveTo>
                    <a:pt x="47371" y="0"/>
                  </a:moveTo>
                  <a:lnTo>
                    <a:pt x="3682" y="0"/>
                  </a:lnTo>
                  <a:lnTo>
                    <a:pt x="2413" y="0"/>
                  </a:lnTo>
                  <a:lnTo>
                    <a:pt x="1524" y="635"/>
                  </a:lnTo>
                  <a:lnTo>
                    <a:pt x="253" y="3048"/>
                  </a:lnTo>
                  <a:lnTo>
                    <a:pt x="0" y="5080"/>
                  </a:lnTo>
                  <a:lnTo>
                    <a:pt x="0" y="11049"/>
                  </a:lnTo>
                  <a:lnTo>
                    <a:pt x="253" y="13081"/>
                  </a:lnTo>
                  <a:lnTo>
                    <a:pt x="1524" y="15493"/>
                  </a:lnTo>
                  <a:lnTo>
                    <a:pt x="2413" y="16129"/>
                  </a:lnTo>
                  <a:lnTo>
                    <a:pt x="48005" y="16129"/>
                  </a:lnTo>
                  <a:lnTo>
                    <a:pt x="48895" y="15493"/>
                  </a:lnTo>
                  <a:lnTo>
                    <a:pt x="50165" y="13208"/>
                  </a:lnTo>
                  <a:lnTo>
                    <a:pt x="50419" y="11049"/>
                  </a:lnTo>
                  <a:lnTo>
                    <a:pt x="50419" y="5334"/>
                  </a:lnTo>
                  <a:lnTo>
                    <a:pt x="50165" y="4318"/>
                  </a:lnTo>
                  <a:lnTo>
                    <a:pt x="50038" y="3302"/>
                  </a:lnTo>
                  <a:lnTo>
                    <a:pt x="49529" y="1778"/>
                  </a:lnTo>
                  <a:lnTo>
                    <a:pt x="48768" y="635"/>
                  </a:lnTo>
                  <a:lnTo>
                    <a:pt x="47878" y="127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4698" y="4211192"/>
              <a:ext cx="77724" cy="15265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36712" y="4432553"/>
              <a:ext cx="33655" cy="41275"/>
            </a:xfrm>
            <a:custGeom>
              <a:avLst/>
              <a:gdLst/>
              <a:ahLst/>
              <a:cxnLst/>
              <a:rect l="l" t="t" r="r" b="b"/>
              <a:pathLst>
                <a:path w="33654" h="41275">
                  <a:moveTo>
                    <a:pt x="23113" y="0"/>
                  </a:moveTo>
                  <a:lnTo>
                    <a:pt x="16890" y="0"/>
                  </a:lnTo>
                  <a:lnTo>
                    <a:pt x="10540" y="0"/>
                  </a:lnTo>
                  <a:lnTo>
                    <a:pt x="6095" y="1397"/>
                  </a:lnTo>
                  <a:lnTo>
                    <a:pt x="3682" y="4191"/>
                  </a:lnTo>
                  <a:lnTo>
                    <a:pt x="1142" y="6985"/>
                  </a:lnTo>
                  <a:lnTo>
                    <a:pt x="0" y="12446"/>
                  </a:lnTo>
                  <a:lnTo>
                    <a:pt x="0" y="28956"/>
                  </a:lnTo>
                  <a:lnTo>
                    <a:pt x="1142" y="34290"/>
                  </a:lnTo>
                  <a:lnTo>
                    <a:pt x="3555" y="37084"/>
                  </a:lnTo>
                  <a:lnTo>
                    <a:pt x="5968" y="39751"/>
                  </a:lnTo>
                  <a:lnTo>
                    <a:pt x="10286" y="41148"/>
                  </a:lnTo>
                  <a:lnTo>
                    <a:pt x="22859" y="41148"/>
                  </a:lnTo>
                  <a:lnTo>
                    <a:pt x="27304" y="39751"/>
                  </a:lnTo>
                  <a:lnTo>
                    <a:pt x="32130" y="34163"/>
                  </a:lnTo>
                  <a:lnTo>
                    <a:pt x="33400" y="28702"/>
                  </a:lnTo>
                  <a:lnTo>
                    <a:pt x="33400" y="12192"/>
                  </a:lnTo>
                  <a:lnTo>
                    <a:pt x="32130" y="6858"/>
                  </a:lnTo>
                  <a:lnTo>
                    <a:pt x="29844" y="4064"/>
                  </a:lnTo>
                  <a:lnTo>
                    <a:pt x="27431" y="1397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72262" y="4670552"/>
            <a:ext cx="449580" cy="337185"/>
            <a:chOff x="472262" y="4670552"/>
            <a:chExt cx="449580" cy="337185"/>
          </a:xfrm>
        </p:grpSpPr>
        <p:sp>
          <p:nvSpPr>
            <p:cNvPr id="39" name="object 39"/>
            <p:cNvSpPr/>
            <p:nvPr/>
          </p:nvSpPr>
          <p:spPr>
            <a:xfrm>
              <a:off x="472262" y="4670552"/>
              <a:ext cx="327025" cy="233679"/>
            </a:xfrm>
            <a:custGeom>
              <a:avLst/>
              <a:gdLst/>
              <a:ahLst/>
              <a:cxnLst/>
              <a:rect l="l" t="t" r="r" b="b"/>
              <a:pathLst>
                <a:path w="327025" h="233679">
                  <a:moveTo>
                    <a:pt x="197789" y="1778"/>
                  </a:moveTo>
                  <a:lnTo>
                    <a:pt x="192709" y="1778"/>
                  </a:lnTo>
                  <a:lnTo>
                    <a:pt x="190588" y="1905"/>
                  </a:lnTo>
                  <a:lnTo>
                    <a:pt x="188836" y="2286"/>
                  </a:lnTo>
                  <a:lnTo>
                    <a:pt x="187070" y="2540"/>
                  </a:lnTo>
                  <a:lnTo>
                    <a:pt x="181838" y="6477"/>
                  </a:lnTo>
                  <a:lnTo>
                    <a:pt x="181838" y="227075"/>
                  </a:lnTo>
                  <a:lnTo>
                    <a:pt x="182054" y="227965"/>
                  </a:lnTo>
                  <a:lnTo>
                    <a:pt x="182460" y="228600"/>
                  </a:lnTo>
                  <a:lnTo>
                    <a:pt x="182879" y="229362"/>
                  </a:lnTo>
                  <a:lnTo>
                    <a:pt x="183603" y="229870"/>
                  </a:lnTo>
                  <a:lnTo>
                    <a:pt x="184632" y="230250"/>
                  </a:lnTo>
                  <a:lnTo>
                    <a:pt x="185673" y="230759"/>
                  </a:lnTo>
                  <a:lnTo>
                    <a:pt x="187070" y="231012"/>
                  </a:lnTo>
                  <a:lnTo>
                    <a:pt x="188836" y="231394"/>
                  </a:lnTo>
                  <a:lnTo>
                    <a:pt x="190588" y="231648"/>
                  </a:lnTo>
                  <a:lnTo>
                    <a:pt x="192709" y="231775"/>
                  </a:lnTo>
                  <a:lnTo>
                    <a:pt x="197789" y="231775"/>
                  </a:lnTo>
                  <a:lnTo>
                    <a:pt x="199936" y="231648"/>
                  </a:lnTo>
                  <a:lnTo>
                    <a:pt x="201650" y="231394"/>
                  </a:lnTo>
                  <a:lnTo>
                    <a:pt x="203352" y="231012"/>
                  </a:lnTo>
                  <a:lnTo>
                    <a:pt x="204723" y="230759"/>
                  </a:lnTo>
                  <a:lnTo>
                    <a:pt x="205765" y="230250"/>
                  </a:lnTo>
                  <a:lnTo>
                    <a:pt x="206794" y="229870"/>
                  </a:lnTo>
                  <a:lnTo>
                    <a:pt x="207518" y="229362"/>
                  </a:lnTo>
                  <a:lnTo>
                    <a:pt x="207937" y="228600"/>
                  </a:lnTo>
                  <a:lnTo>
                    <a:pt x="208356" y="227965"/>
                  </a:lnTo>
                  <a:lnTo>
                    <a:pt x="208559" y="227075"/>
                  </a:lnTo>
                  <a:lnTo>
                    <a:pt x="208559" y="125095"/>
                  </a:lnTo>
                  <a:lnTo>
                    <a:pt x="326605" y="125095"/>
                  </a:lnTo>
                  <a:lnTo>
                    <a:pt x="326605" y="98679"/>
                  </a:lnTo>
                  <a:lnTo>
                    <a:pt x="208559" y="98679"/>
                  </a:lnTo>
                  <a:lnTo>
                    <a:pt x="208559" y="6477"/>
                  </a:lnTo>
                  <a:lnTo>
                    <a:pt x="208356" y="5715"/>
                  </a:lnTo>
                  <a:lnTo>
                    <a:pt x="201650" y="2286"/>
                  </a:lnTo>
                  <a:lnTo>
                    <a:pt x="199936" y="1905"/>
                  </a:lnTo>
                  <a:lnTo>
                    <a:pt x="197789" y="1778"/>
                  </a:lnTo>
                  <a:close/>
                </a:path>
                <a:path w="327025" h="233679">
                  <a:moveTo>
                    <a:pt x="326605" y="125095"/>
                  </a:moveTo>
                  <a:lnTo>
                    <a:pt x="300050" y="125095"/>
                  </a:lnTo>
                  <a:lnTo>
                    <a:pt x="300050" y="227075"/>
                  </a:lnTo>
                  <a:lnTo>
                    <a:pt x="300253" y="227965"/>
                  </a:lnTo>
                  <a:lnTo>
                    <a:pt x="300659" y="228600"/>
                  </a:lnTo>
                  <a:lnTo>
                    <a:pt x="301078" y="229362"/>
                  </a:lnTo>
                  <a:lnTo>
                    <a:pt x="301802" y="229870"/>
                  </a:lnTo>
                  <a:lnTo>
                    <a:pt x="302844" y="230250"/>
                  </a:lnTo>
                  <a:lnTo>
                    <a:pt x="303872" y="230759"/>
                  </a:lnTo>
                  <a:lnTo>
                    <a:pt x="305219" y="231012"/>
                  </a:lnTo>
                  <a:lnTo>
                    <a:pt x="306882" y="231394"/>
                  </a:lnTo>
                  <a:lnTo>
                    <a:pt x="308533" y="231648"/>
                  </a:lnTo>
                  <a:lnTo>
                    <a:pt x="310705" y="231775"/>
                  </a:lnTo>
                  <a:lnTo>
                    <a:pt x="315887" y="231775"/>
                  </a:lnTo>
                  <a:lnTo>
                    <a:pt x="317982" y="231648"/>
                  </a:lnTo>
                  <a:lnTo>
                    <a:pt x="319697" y="231394"/>
                  </a:lnTo>
                  <a:lnTo>
                    <a:pt x="321398" y="231012"/>
                  </a:lnTo>
                  <a:lnTo>
                    <a:pt x="322770" y="230759"/>
                  </a:lnTo>
                  <a:lnTo>
                    <a:pt x="323811" y="230250"/>
                  </a:lnTo>
                  <a:lnTo>
                    <a:pt x="324840" y="229870"/>
                  </a:lnTo>
                  <a:lnTo>
                    <a:pt x="325564" y="229362"/>
                  </a:lnTo>
                  <a:lnTo>
                    <a:pt x="325983" y="228600"/>
                  </a:lnTo>
                  <a:lnTo>
                    <a:pt x="326402" y="227965"/>
                  </a:lnTo>
                  <a:lnTo>
                    <a:pt x="326605" y="227075"/>
                  </a:lnTo>
                  <a:lnTo>
                    <a:pt x="326605" y="125095"/>
                  </a:lnTo>
                  <a:close/>
                </a:path>
                <a:path w="327025" h="233679">
                  <a:moveTo>
                    <a:pt x="315887" y="1778"/>
                  </a:moveTo>
                  <a:lnTo>
                    <a:pt x="310705" y="1778"/>
                  </a:lnTo>
                  <a:lnTo>
                    <a:pt x="308533" y="1905"/>
                  </a:lnTo>
                  <a:lnTo>
                    <a:pt x="306882" y="2286"/>
                  </a:lnTo>
                  <a:lnTo>
                    <a:pt x="305219" y="2540"/>
                  </a:lnTo>
                  <a:lnTo>
                    <a:pt x="300050" y="6477"/>
                  </a:lnTo>
                  <a:lnTo>
                    <a:pt x="300050" y="98679"/>
                  </a:lnTo>
                  <a:lnTo>
                    <a:pt x="326605" y="98679"/>
                  </a:lnTo>
                  <a:lnTo>
                    <a:pt x="326605" y="6477"/>
                  </a:lnTo>
                  <a:lnTo>
                    <a:pt x="319697" y="2286"/>
                  </a:lnTo>
                  <a:lnTo>
                    <a:pt x="317982" y="1905"/>
                  </a:lnTo>
                  <a:lnTo>
                    <a:pt x="315887" y="1778"/>
                  </a:lnTo>
                  <a:close/>
                </a:path>
                <a:path w="327025" h="233679">
                  <a:moveTo>
                    <a:pt x="94183" y="0"/>
                  </a:moveTo>
                  <a:lnTo>
                    <a:pt x="88379" y="0"/>
                  </a:lnTo>
                  <a:lnTo>
                    <a:pt x="78737" y="502"/>
                  </a:lnTo>
                  <a:lnTo>
                    <a:pt x="37339" y="18065"/>
                  </a:lnTo>
                  <a:lnTo>
                    <a:pt x="14195" y="48752"/>
                  </a:lnTo>
                  <a:lnTo>
                    <a:pt x="1616" y="92964"/>
                  </a:lnTo>
                  <a:lnTo>
                    <a:pt x="0" y="119761"/>
                  </a:lnTo>
                  <a:lnTo>
                    <a:pt x="373" y="133187"/>
                  </a:lnTo>
                  <a:lnTo>
                    <a:pt x="9293" y="178821"/>
                  </a:lnTo>
                  <a:lnTo>
                    <a:pt x="35344" y="217027"/>
                  </a:lnTo>
                  <a:lnTo>
                    <a:pt x="75728" y="233098"/>
                  </a:lnTo>
                  <a:lnTo>
                    <a:pt x="85280" y="233553"/>
                  </a:lnTo>
                  <a:lnTo>
                    <a:pt x="92837" y="233553"/>
                  </a:lnTo>
                  <a:lnTo>
                    <a:pt x="99796" y="232791"/>
                  </a:lnTo>
                  <a:lnTo>
                    <a:pt x="106172" y="231140"/>
                  </a:lnTo>
                  <a:lnTo>
                    <a:pt x="112534" y="229616"/>
                  </a:lnTo>
                  <a:lnTo>
                    <a:pt x="144145" y="209931"/>
                  </a:lnTo>
                  <a:lnTo>
                    <a:pt x="144564" y="209169"/>
                  </a:lnTo>
                  <a:lnTo>
                    <a:pt x="144894" y="208153"/>
                  </a:lnTo>
                  <a:lnTo>
                    <a:pt x="145252" y="206756"/>
                  </a:lnTo>
                  <a:lnTo>
                    <a:pt x="88709" y="206756"/>
                  </a:lnTo>
                  <a:lnTo>
                    <a:pt x="81789" y="206398"/>
                  </a:lnTo>
                  <a:lnTo>
                    <a:pt x="44284" y="184150"/>
                  </a:lnTo>
                  <a:lnTo>
                    <a:pt x="30600" y="147718"/>
                  </a:lnTo>
                  <a:lnTo>
                    <a:pt x="28270" y="117983"/>
                  </a:lnTo>
                  <a:lnTo>
                    <a:pt x="28539" y="107412"/>
                  </a:lnTo>
                  <a:lnTo>
                    <a:pt x="37742" y="63500"/>
                  </a:lnTo>
                  <a:lnTo>
                    <a:pt x="63487" y="32512"/>
                  </a:lnTo>
                  <a:lnTo>
                    <a:pt x="78968" y="26416"/>
                  </a:lnTo>
                  <a:lnTo>
                    <a:pt x="144401" y="26416"/>
                  </a:lnTo>
                  <a:lnTo>
                    <a:pt x="143967" y="24511"/>
                  </a:lnTo>
                  <a:lnTo>
                    <a:pt x="140500" y="19177"/>
                  </a:lnTo>
                  <a:lnTo>
                    <a:pt x="139103" y="17525"/>
                  </a:lnTo>
                  <a:lnTo>
                    <a:pt x="136588" y="15493"/>
                  </a:lnTo>
                  <a:lnTo>
                    <a:pt x="132969" y="13081"/>
                  </a:lnTo>
                  <a:lnTo>
                    <a:pt x="129336" y="10541"/>
                  </a:lnTo>
                  <a:lnTo>
                    <a:pt x="105321" y="1905"/>
                  </a:lnTo>
                  <a:lnTo>
                    <a:pt x="99822" y="635"/>
                  </a:lnTo>
                  <a:lnTo>
                    <a:pt x="94183" y="0"/>
                  </a:lnTo>
                  <a:close/>
                </a:path>
                <a:path w="327025" h="233679">
                  <a:moveTo>
                    <a:pt x="142519" y="185166"/>
                  </a:moveTo>
                  <a:lnTo>
                    <a:pt x="140233" y="185166"/>
                  </a:lnTo>
                  <a:lnTo>
                    <a:pt x="138099" y="186309"/>
                  </a:lnTo>
                  <a:lnTo>
                    <a:pt x="135394" y="188468"/>
                  </a:lnTo>
                  <a:lnTo>
                    <a:pt x="132689" y="190754"/>
                  </a:lnTo>
                  <a:lnTo>
                    <a:pt x="129222" y="193167"/>
                  </a:lnTo>
                  <a:lnTo>
                    <a:pt x="120789" y="198755"/>
                  </a:lnTo>
                  <a:lnTo>
                    <a:pt x="115697" y="201168"/>
                  </a:lnTo>
                  <a:lnTo>
                    <a:pt x="103720" y="205740"/>
                  </a:lnTo>
                  <a:lnTo>
                    <a:pt x="96723" y="206756"/>
                  </a:lnTo>
                  <a:lnTo>
                    <a:pt x="145252" y="206756"/>
                  </a:lnTo>
                  <a:lnTo>
                    <a:pt x="145343" y="206398"/>
                  </a:lnTo>
                  <a:lnTo>
                    <a:pt x="145468" y="205740"/>
                  </a:lnTo>
                  <a:lnTo>
                    <a:pt x="145592" y="204850"/>
                  </a:lnTo>
                  <a:lnTo>
                    <a:pt x="145808" y="202056"/>
                  </a:lnTo>
                  <a:lnTo>
                    <a:pt x="145748" y="193167"/>
                  </a:lnTo>
                  <a:lnTo>
                    <a:pt x="143154" y="185293"/>
                  </a:lnTo>
                  <a:lnTo>
                    <a:pt x="142519" y="185166"/>
                  </a:lnTo>
                  <a:close/>
                </a:path>
                <a:path w="327025" h="233679">
                  <a:moveTo>
                    <a:pt x="144401" y="26416"/>
                  </a:moveTo>
                  <a:lnTo>
                    <a:pt x="96151" y="26416"/>
                  </a:lnTo>
                  <a:lnTo>
                    <a:pt x="103200" y="27559"/>
                  </a:lnTo>
                  <a:lnTo>
                    <a:pt x="114960" y="32131"/>
                  </a:lnTo>
                  <a:lnTo>
                    <a:pt x="119964" y="34671"/>
                  </a:lnTo>
                  <a:lnTo>
                    <a:pt x="128181" y="40259"/>
                  </a:lnTo>
                  <a:lnTo>
                    <a:pt x="131546" y="42672"/>
                  </a:lnTo>
                  <a:lnTo>
                    <a:pt x="134150" y="45085"/>
                  </a:lnTo>
                  <a:lnTo>
                    <a:pt x="136753" y="47371"/>
                  </a:lnTo>
                  <a:lnTo>
                    <a:pt x="138785" y="48514"/>
                  </a:lnTo>
                  <a:lnTo>
                    <a:pt x="141071" y="48514"/>
                  </a:lnTo>
                  <a:lnTo>
                    <a:pt x="144995" y="31115"/>
                  </a:lnTo>
                  <a:lnTo>
                    <a:pt x="144729" y="28448"/>
                  </a:lnTo>
                  <a:lnTo>
                    <a:pt x="144487" y="26797"/>
                  </a:lnTo>
                  <a:lnTo>
                    <a:pt x="144401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098" y="4853940"/>
              <a:ext cx="83553" cy="153797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18946" y="4651375"/>
            <a:ext cx="2136775" cy="356870"/>
            <a:chOff x="1018946" y="4651375"/>
            <a:chExt cx="2136775" cy="356870"/>
          </a:xfrm>
        </p:grpSpPr>
        <p:sp>
          <p:nvSpPr>
            <p:cNvPr id="42" name="object 42"/>
            <p:cNvSpPr/>
            <p:nvPr/>
          </p:nvSpPr>
          <p:spPr>
            <a:xfrm>
              <a:off x="1018946" y="4670551"/>
              <a:ext cx="558165" cy="233679"/>
            </a:xfrm>
            <a:custGeom>
              <a:avLst/>
              <a:gdLst/>
              <a:ahLst/>
              <a:cxnLst/>
              <a:rect l="l" t="t" r="r" b="b"/>
              <a:pathLst>
                <a:path w="558165" h="233679">
                  <a:moveTo>
                    <a:pt x="125031" y="151003"/>
                  </a:moveTo>
                  <a:lnTo>
                    <a:pt x="3987" y="151003"/>
                  </a:lnTo>
                  <a:lnTo>
                    <a:pt x="2590" y="152019"/>
                  </a:lnTo>
                  <a:lnTo>
                    <a:pt x="1549" y="153924"/>
                  </a:lnTo>
                  <a:lnTo>
                    <a:pt x="520" y="155956"/>
                  </a:lnTo>
                  <a:lnTo>
                    <a:pt x="0" y="159131"/>
                  </a:lnTo>
                  <a:lnTo>
                    <a:pt x="0" y="168148"/>
                  </a:lnTo>
                  <a:lnTo>
                    <a:pt x="571" y="171450"/>
                  </a:lnTo>
                  <a:lnTo>
                    <a:pt x="1714" y="173100"/>
                  </a:lnTo>
                  <a:lnTo>
                    <a:pt x="2844" y="174879"/>
                  </a:lnTo>
                  <a:lnTo>
                    <a:pt x="4190" y="175768"/>
                  </a:lnTo>
                  <a:lnTo>
                    <a:pt x="124726" y="175768"/>
                  </a:lnTo>
                  <a:lnTo>
                    <a:pt x="126098" y="174879"/>
                  </a:lnTo>
                  <a:lnTo>
                    <a:pt x="127292" y="173100"/>
                  </a:lnTo>
                  <a:lnTo>
                    <a:pt x="128485" y="171450"/>
                  </a:lnTo>
                  <a:lnTo>
                    <a:pt x="129070" y="168148"/>
                  </a:lnTo>
                  <a:lnTo>
                    <a:pt x="129070" y="159131"/>
                  </a:lnTo>
                  <a:lnTo>
                    <a:pt x="128562" y="155956"/>
                  </a:lnTo>
                  <a:lnTo>
                    <a:pt x="127520" y="153924"/>
                  </a:lnTo>
                  <a:lnTo>
                    <a:pt x="126491" y="152019"/>
                  </a:lnTo>
                  <a:lnTo>
                    <a:pt x="125031" y="151003"/>
                  </a:lnTo>
                  <a:close/>
                </a:path>
                <a:path w="558165" h="233679">
                  <a:moveTo>
                    <a:pt x="125031" y="82677"/>
                  </a:moveTo>
                  <a:lnTo>
                    <a:pt x="3987" y="82677"/>
                  </a:lnTo>
                  <a:lnTo>
                    <a:pt x="2590" y="83566"/>
                  </a:lnTo>
                  <a:lnTo>
                    <a:pt x="520" y="87630"/>
                  </a:lnTo>
                  <a:lnTo>
                    <a:pt x="0" y="90678"/>
                  </a:lnTo>
                  <a:lnTo>
                    <a:pt x="0" y="99695"/>
                  </a:lnTo>
                  <a:lnTo>
                    <a:pt x="571" y="102870"/>
                  </a:lnTo>
                  <a:lnTo>
                    <a:pt x="1714" y="104775"/>
                  </a:lnTo>
                  <a:lnTo>
                    <a:pt x="2844" y="106553"/>
                  </a:lnTo>
                  <a:lnTo>
                    <a:pt x="4190" y="107442"/>
                  </a:lnTo>
                  <a:lnTo>
                    <a:pt x="124726" y="107442"/>
                  </a:lnTo>
                  <a:lnTo>
                    <a:pt x="126098" y="106553"/>
                  </a:lnTo>
                  <a:lnTo>
                    <a:pt x="127292" y="104775"/>
                  </a:lnTo>
                  <a:lnTo>
                    <a:pt x="128485" y="102870"/>
                  </a:lnTo>
                  <a:lnTo>
                    <a:pt x="129070" y="99695"/>
                  </a:lnTo>
                  <a:lnTo>
                    <a:pt x="129070" y="90678"/>
                  </a:lnTo>
                  <a:lnTo>
                    <a:pt x="128562" y="87630"/>
                  </a:lnTo>
                  <a:lnTo>
                    <a:pt x="126491" y="83566"/>
                  </a:lnTo>
                  <a:lnTo>
                    <a:pt x="125031" y="82677"/>
                  </a:lnTo>
                  <a:close/>
                </a:path>
                <a:path w="558165" h="233679">
                  <a:moveTo>
                    <a:pt x="428853" y="1778"/>
                  </a:moveTo>
                  <a:lnTo>
                    <a:pt x="423773" y="1778"/>
                  </a:lnTo>
                  <a:lnTo>
                    <a:pt x="421741" y="1905"/>
                  </a:lnTo>
                  <a:lnTo>
                    <a:pt x="419963" y="2286"/>
                  </a:lnTo>
                  <a:lnTo>
                    <a:pt x="418185" y="2540"/>
                  </a:lnTo>
                  <a:lnTo>
                    <a:pt x="416788" y="2921"/>
                  </a:lnTo>
                  <a:lnTo>
                    <a:pt x="415772" y="3302"/>
                  </a:lnTo>
                  <a:lnTo>
                    <a:pt x="414629" y="3683"/>
                  </a:lnTo>
                  <a:lnTo>
                    <a:pt x="413994" y="4191"/>
                  </a:lnTo>
                  <a:lnTo>
                    <a:pt x="413613" y="4953"/>
                  </a:lnTo>
                  <a:lnTo>
                    <a:pt x="413105" y="5715"/>
                  </a:lnTo>
                  <a:lnTo>
                    <a:pt x="412978" y="6477"/>
                  </a:lnTo>
                  <a:lnTo>
                    <a:pt x="412978" y="227075"/>
                  </a:lnTo>
                  <a:lnTo>
                    <a:pt x="413105" y="227965"/>
                  </a:lnTo>
                  <a:lnTo>
                    <a:pt x="413613" y="228600"/>
                  </a:lnTo>
                  <a:lnTo>
                    <a:pt x="413994" y="229362"/>
                  </a:lnTo>
                  <a:lnTo>
                    <a:pt x="414629" y="229870"/>
                  </a:lnTo>
                  <a:lnTo>
                    <a:pt x="415772" y="230250"/>
                  </a:lnTo>
                  <a:lnTo>
                    <a:pt x="416788" y="230759"/>
                  </a:lnTo>
                  <a:lnTo>
                    <a:pt x="418185" y="231012"/>
                  </a:lnTo>
                  <a:lnTo>
                    <a:pt x="419963" y="231394"/>
                  </a:lnTo>
                  <a:lnTo>
                    <a:pt x="421741" y="231648"/>
                  </a:lnTo>
                  <a:lnTo>
                    <a:pt x="423773" y="231775"/>
                  </a:lnTo>
                  <a:lnTo>
                    <a:pt x="428853" y="231775"/>
                  </a:lnTo>
                  <a:lnTo>
                    <a:pt x="431012" y="231648"/>
                  </a:lnTo>
                  <a:lnTo>
                    <a:pt x="432790" y="231394"/>
                  </a:lnTo>
                  <a:lnTo>
                    <a:pt x="434441" y="231012"/>
                  </a:lnTo>
                  <a:lnTo>
                    <a:pt x="435838" y="230759"/>
                  </a:lnTo>
                  <a:lnTo>
                    <a:pt x="436854" y="230250"/>
                  </a:lnTo>
                  <a:lnTo>
                    <a:pt x="437870" y="229870"/>
                  </a:lnTo>
                  <a:lnTo>
                    <a:pt x="438632" y="229362"/>
                  </a:lnTo>
                  <a:lnTo>
                    <a:pt x="439013" y="228600"/>
                  </a:lnTo>
                  <a:lnTo>
                    <a:pt x="439394" y="227965"/>
                  </a:lnTo>
                  <a:lnTo>
                    <a:pt x="439648" y="227075"/>
                  </a:lnTo>
                  <a:lnTo>
                    <a:pt x="439648" y="125095"/>
                  </a:lnTo>
                  <a:lnTo>
                    <a:pt x="557758" y="125095"/>
                  </a:lnTo>
                  <a:lnTo>
                    <a:pt x="557758" y="98679"/>
                  </a:lnTo>
                  <a:lnTo>
                    <a:pt x="439648" y="98679"/>
                  </a:lnTo>
                  <a:lnTo>
                    <a:pt x="439648" y="6477"/>
                  </a:lnTo>
                  <a:lnTo>
                    <a:pt x="439394" y="5715"/>
                  </a:lnTo>
                  <a:lnTo>
                    <a:pt x="432790" y="2286"/>
                  </a:lnTo>
                  <a:lnTo>
                    <a:pt x="431012" y="1905"/>
                  </a:lnTo>
                  <a:lnTo>
                    <a:pt x="428853" y="1778"/>
                  </a:lnTo>
                  <a:close/>
                </a:path>
                <a:path w="558165" h="233679">
                  <a:moveTo>
                    <a:pt x="557758" y="125095"/>
                  </a:moveTo>
                  <a:lnTo>
                    <a:pt x="531088" y="125095"/>
                  </a:lnTo>
                  <a:lnTo>
                    <a:pt x="531088" y="227075"/>
                  </a:lnTo>
                  <a:lnTo>
                    <a:pt x="533882" y="230250"/>
                  </a:lnTo>
                  <a:lnTo>
                    <a:pt x="535025" y="230759"/>
                  </a:lnTo>
                  <a:lnTo>
                    <a:pt x="536295" y="231012"/>
                  </a:lnTo>
                  <a:lnTo>
                    <a:pt x="537946" y="231394"/>
                  </a:lnTo>
                  <a:lnTo>
                    <a:pt x="539597" y="231648"/>
                  </a:lnTo>
                  <a:lnTo>
                    <a:pt x="541756" y="231775"/>
                  </a:lnTo>
                  <a:lnTo>
                    <a:pt x="546963" y="231775"/>
                  </a:lnTo>
                  <a:lnTo>
                    <a:pt x="549122" y="231648"/>
                  </a:lnTo>
                  <a:lnTo>
                    <a:pt x="550773" y="231394"/>
                  </a:lnTo>
                  <a:lnTo>
                    <a:pt x="553821" y="230759"/>
                  </a:lnTo>
                  <a:lnTo>
                    <a:pt x="554837" y="230250"/>
                  </a:lnTo>
                  <a:lnTo>
                    <a:pt x="555980" y="229870"/>
                  </a:lnTo>
                  <a:lnTo>
                    <a:pt x="556615" y="229362"/>
                  </a:lnTo>
                  <a:lnTo>
                    <a:pt x="557123" y="228600"/>
                  </a:lnTo>
                  <a:lnTo>
                    <a:pt x="557504" y="227965"/>
                  </a:lnTo>
                  <a:lnTo>
                    <a:pt x="557758" y="227075"/>
                  </a:lnTo>
                  <a:lnTo>
                    <a:pt x="557758" y="125095"/>
                  </a:lnTo>
                  <a:close/>
                </a:path>
                <a:path w="558165" h="233679">
                  <a:moveTo>
                    <a:pt x="546963" y="1778"/>
                  </a:moveTo>
                  <a:lnTo>
                    <a:pt x="541756" y="1778"/>
                  </a:lnTo>
                  <a:lnTo>
                    <a:pt x="539597" y="1905"/>
                  </a:lnTo>
                  <a:lnTo>
                    <a:pt x="537946" y="2286"/>
                  </a:lnTo>
                  <a:lnTo>
                    <a:pt x="536295" y="2540"/>
                  </a:lnTo>
                  <a:lnTo>
                    <a:pt x="531088" y="6477"/>
                  </a:lnTo>
                  <a:lnTo>
                    <a:pt x="531088" y="98679"/>
                  </a:lnTo>
                  <a:lnTo>
                    <a:pt x="557758" y="98679"/>
                  </a:lnTo>
                  <a:lnTo>
                    <a:pt x="557758" y="6477"/>
                  </a:lnTo>
                  <a:lnTo>
                    <a:pt x="554837" y="3302"/>
                  </a:lnTo>
                  <a:lnTo>
                    <a:pt x="553821" y="2921"/>
                  </a:lnTo>
                  <a:lnTo>
                    <a:pt x="552551" y="2540"/>
                  </a:lnTo>
                  <a:lnTo>
                    <a:pt x="550773" y="2286"/>
                  </a:lnTo>
                  <a:lnTo>
                    <a:pt x="549122" y="1905"/>
                  </a:lnTo>
                  <a:lnTo>
                    <a:pt x="546963" y="1778"/>
                  </a:lnTo>
                  <a:close/>
                </a:path>
                <a:path w="558165" h="233679">
                  <a:moveTo>
                    <a:pt x="325221" y="0"/>
                  </a:moveTo>
                  <a:lnTo>
                    <a:pt x="319506" y="0"/>
                  </a:lnTo>
                  <a:lnTo>
                    <a:pt x="309836" y="502"/>
                  </a:lnTo>
                  <a:lnTo>
                    <a:pt x="268404" y="18065"/>
                  </a:lnTo>
                  <a:lnTo>
                    <a:pt x="245283" y="48752"/>
                  </a:lnTo>
                  <a:lnTo>
                    <a:pt x="232705" y="92964"/>
                  </a:lnTo>
                  <a:lnTo>
                    <a:pt x="231089" y="119761"/>
                  </a:lnTo>
                  <a:lnTo>
                    <a:pt x="231463" y="133187"/>
                  </a:lnTo>
                  <a:lnTo>
                    <a:pt x="240382" y="178821"/>
                  </a:lnTo>
                  <a:lnTo>
                    <a:pt x="266420" y="217027"/>
                  </a:lnTo>
                  <a:lnTo>
                    <a:pt x="306832" y="233098"/>
                  </a:lnTo>
                  <a:lnTo>
                    <a:pt x="316331" y="233553"/>
                  </a:lnTo>
                  <a:lnTo>
                    <a:pt x="323951" y="233553"/>
                  </a:lnTo>
                  <a:lnTo>
                    <a:pt x="330936" y="232791"/>
                  </a:lnTo>
                  <a:lnTo>
                    <a:pt x="337286" y="231140"/>
                  </a:lnTo>
                  <a:lnTo>
                    <a:pt x="343636" y="229616"/>
                  </a:lnTo>
                  <a:lnTo>
                    <a:pt x="375259" y="209931"/>
                  </a:lnTo>
                  <a:lnTo>
                    <a:pt x="375640" y="209169"/>
                  </a:lnTo>
                  <a:lnTo>
                    <a:pt x="376021" y="208153"/>
                  </a:lnTo>
                  <a:lnTo>
                    <a:pt x="376370" y="206756"/>
                  </a:lnTo>
                  <a:lnTo>
                    <a:pt x="319760" y="206756"/>
                  </a:lnTo>
                  <a:lnTo>
                    <a:pt x="312880" y="206398"/>
                  </a:lnTo>
                  <a:lnTo>
                    <a:pt x="275310" y="184150"/>
                  </a:lnTo>
                  <a:lnTo>
                    <a:pt x="261666" y="147718"/>
                  </a:lnTo>
                  <a:lnTo>
                    <a:pt x="259308" y="117983"/>
                  </a:lnTo>
                  <a:lnTo>
                    <a:pt x="259590" y="107412"/>
                  </a:lnTo>
                  <a:lnTo>
                    <a:pt x="268865" y="63500"/>
                  </a:lnTo>
                  <a:lnTo>
                    <a:pt x="294614" y="32512"/>
                  </a:lnTo>
                  <a:lnTo>
                    <a:pt x="310108" y="26416"/>
                  </a:lnTo>
                  <a:lnTo>
                    <a:pt x="375428" y="26416"/>
                  </a:lnTo>
                  <a:lnTo>
                    <a:pt x="374968" y="24380"/>
                  </a:lnTo>
                  <a:lnTo>
                    <a:pt x="374751" y="23622"/>
                  </a:lnTo>
                  <a:lnTo>
                    <a:pt x="374243" y="22733"/>
                  </a:lnTo>
                  <a:lnTo>
                    <a:pt x="373862" y="21971"/>
                  </a:lnTo>
                  <a:lnTo>
                    <a:pt x="372973" y="20700"/>
                  </a:lnTo>
                  <a:lnTo>
                    <a:pt x="371576" y="19177"/>
                  </a:lnTo>
                  <a:lnTo>
                    <a:pt x="370179" y="17525"/>
                  </a:lnTo>
                  <a:lnTo>
                    <a:pt x="367639" y="15493"/>
                  </a:lnTo>
                  <a:lnTo>
                    <a:pt x="364083" y="13081"/>
                  </a:lnTo>
                  <a:lnTo>
                    <a:pt x="360400" y="10541"/>
                  </a:lnTo>
                  <a:lnTo>
                    <a:pt x="336397" y="1905"/>
                  </a:lnTo>
                  <a:lnTo>
                    <a:pt x="330936" y="635"/>
                  </a:lnTo>
                  <a:lnTo>
                    <a:pt x="325221" y="0"/>
                  </a:lnTo>
                  <a:close/>
                </a:path>
                <a:path w="558165" h="233679">
                  <a:moveTo>
                    <a:pt x="373608" y="185166"/>
                  </a:moveTo>
                  <a:lnTo>
                    <a:pt x="371322" y="185166"/>
                  </a:lnTo>
                  <a:lnTo>
                    <a:pt x="369163" y="186309"/>
                  </a:lnTo>
                  <a:lnTo>
                    <a:pt x="366496" y="188468"/>
                  </a:lnTo>
                  <a:lnTo>
                    <a:pt x="363829" y="190754"/>
                  </a:lnTo>
                  <a:lnTo>
                    <a:pt x="360273" y="193167"/>
                  </a:lnTo>
                  <a:lnTo>
                    <a:pt x="351891" y="198755"/>
                  </a:lnTo>
                  <a:lnTo>
                    <a:pt x="346811" y="201168"/>
                  </a:lnTo>
                  <a:lnTo>
                    <a:pt x="334873" y="205740"/>
                  </a:lnTo>
                  <a:lnTo>
                    <a:pt x="327761" y="206756"/>
                  </a:lnTo>
                  <a:lnTo>
                    <a:pt x="376370" y="206756"/>
                  </a:lnTo>
                  <a:lnTo>
                    <a:pt x="376460" y="206398"/>
                  </a:lnTo>
                  <a:lnTo>
                    <a:pt x="376565" y="205740"/>
                  </a:lnTo>
                  <a:lnTo>
                    <a:pt x="376910" y="202056"/>
                  </a:lnTo>
                  <a:lnTo>
                    <a:pt x="376856" y="193167"/>
                  </a:lnTo>
                  <a:lnTo>
                    <a:pt x="376656" y="191770"/>
                  </a:lnTo>
                  <a:lnTo>
                    <a:pt x="376529" y="190119"/>
                  </a:lnTo>
                  <a:lnTo>
                    <a:pt x="374243" y="185293"/>
                  </a:lnTo>
                  <a:lnTo>
                    <a:pt x="373608" y="185166"/>
                  </a:lnTo>
                  <a:close/>
                </a:path>
                <a:path w="558165" h="233679">
                  <a:moveTo>
                    <a:pt x="375428" y="26416"/>
                  </a:moveTo>
                  <a:lnTo>
                    <a:pt x="327253" y="26416"/>
                  </a:lnTo>
                  <a:lnTo>
                    <a:pt x="334238" y="27559"/>
                  </a:lnTo>
                  <a:lnTo>
                    <a:pt x="346049" y="32131"/>
                  </a:lnTo>
                  <a:lnTo>
                    <a:pt x="365226" y="45085"/>
                  </a:lnTo>
                  <a:lnTo>
                    <a:pt x="367893" y="47371"/>
                  </a:lnTo>
                  <a:lnTo>
                    <a:pt x="369925" y="48514"/>
                  </a:lnTo>
                  <a:lnTo>
                    <a:pt x="372211" y="48514"/>
                  </a:lnTo>
                  <a:lnTo>
                    <a:pt x="374935" y="45085"/>
                  </a:lnTo>
                  <a:lnTo>
                    <a:pt x="375386" y="44068"/>
                  </a:lnTo>
                  <a:lnTo>
                    <a:pt x="375640" y="42672"/>
                  </a:lnTo>
                  <a:lnTo>
                    <a:pt x="375894" y="41021"/>
                  </a:lnTo>
                  <a:lnTo>
                    <a:pt x="376148" y="37465"/>
                  </a:lnTo>
                  <a:lnTo>
                    <a:pt x="376148" y="31115"/>
                  </a:lnTo>
                  <a:lnTo>
                    <a:pt x="375894" y="29591"/>
                  </a:lnTo>
                  <a:lnTo>
                    <a:pt x="375767" y="28067"/>
                  </a:lnTo>
                  <a:lnTo>
                    <a:pt x="375428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5694" y="4853939"/>
              <a:ext cx="83693" cy="15379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31387" y="4651375"/>
              <a:ext cx="1089409" cy="35636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852547" y="4651375"/>
              <a:ext cx="303530" cy="314325"/>
            </a:xfrm>
            <a:custGeom>
              <a:avLst/>
              <a:gdLst/>
              <a:ahLst/>
              <a:cxnLst/>
              <a:rect l="l" t="t" r="r" b="b"/>
              <a:pathLst>
                <a:path w="303530" h="314325">
                  <a:moveTo>
                    <a:pt x="153034" y="79375"/>
                  </a:moveTo>
                  <a:lnTo>
                    <a:pt x="140842" y="79375"/>
                  </a:lnTo>
                  <a:lnTo>
                    <a:pt x="133603" y="80772"/>
                  </a:lnTo>
                  <a:lnTo>
                    <a:pt x="127000" y="83438"/>
                  </a:lnTo>
                  <a:lnTo>
                    <a:pt x="120268" y="85979"/>
                  </a:lnTo>
                  <a:lnTo>
                    <a:pt x="95884" y="120014"/>
                  </a:lnTo>
                  <a:lnTo>
                    <a:pt x="94614" y="144906"/>
                  </a:lnTo>
                  <a:lnTo>
                    <a:pt x="95503" y="151511"/>
                  </a:lnTo>
                  <a:lnTo>
                    <a:pt x="97450" y="157099"/>
                  </a:lnTo>
                  <a:lnTo>
                    <a:pt x="99186" y="162432"/>
                  </a:lnTo>
                  <a:lnTo>
                    <a:pt x="101726" y="167386"/>
                  </a:lnTo>
                  <a:lnTo>
                    <a:pt x="105028" y="171704"/>
                  </a:lnTo>
                  <a:lnTo>
                    <a:pt x="101091" y="176149"/>
                  </a:lnTo>
                  <a:lnTo>
                    <a:pt x="97916" y="181229"/>
                  </a:lnTo>
                  <a:lnTo>
                    <a:pt x="95376" y="186817"/>
                  </a:lnTo>
                  <a:lnTo>
                    <a:pt x="92709" y="192531"/>
                  </a:lnTo>
                  <a:lnTo>
                    <a:pt x="91439" y="198881"/>
                  </a:lnTo>
                  <a:lnTo>
                    <a:pt x="91439" y="211200"/>
                  </a:lnTo>
                  <a:lnTo>
                    <a:pt x="92709" y="216026"/>
                  </a:lnTo>
                  <a:lnTo>
                    <a:pt x="97535" y="224917"/>
                  </a:lnTo>
                  <a:lnTo>
                    <a:pt x="101345" y="228726"/>
                  </a:lnTo>
                  <a:lnTo>
                    <a:pt x="106425" y="231648"/>
                  </a:lnTo>
                  <a:lnTo>
                    <a:pt x="102996" y="234569"/>
                  </a:lnTo>
                  <a:lnTo>
                    <a:pt x="100075" y="237489"/>
                  </a:lnTo>
                  <a:lnTo>
                    <a:pt x="97535" y="240537"/>
                  </a:lnTo>
                  <a:lnTo>
                    <a:pt x="94995" y="243458"/>
                  </a:lnTo>
                  <a:lnTo>
                    <a:pt x="86232" y="277749"/>
                  </a:lnTo>
                  <a:lnTo>
                    <a:pt x="87375" y="283337"/>
                  </a:lnTo>
                  <a:lnTo>
                    <a:pt x="89603" y="288704"/>
                  </a:lnTo>
                  <a:lnTo>
                    <a:pt x="91820" y="293877"/>
                  </a:lnTo>
                  <a:lnTo>
                    <a:pt x="95503" y="298323"/>
                  </a:lnTo>
                  <a:lnTo>
                    <a:pt x="100583" y="302006"/>
                  </a:lnTo>
                  <a:lnTo>
                    <a:pt x="105663" y="305816"/>
                  </a:lnTo>
                  <a:lnTo>
                    <a:pt x="148970" y="314198"/>
                  </a:lnTo>
                  <a:lnTo>
                    <a:pt x="157446" y="313934"/>
                  </a:lnTo>
                  <a:lnTo>
                    <a:pt x="195071" y="303149"/>
                  </a:lnTo>
                  <a:lnTo>
                    <a:pt x="200532" y="298069"/>
                  </a:lnTo>
                  <a:lnTo>
                    <a:pt x="206120" y="293116"/>
                  </a:lnTo>
                  <a:lnTo>
                    <a:pt x="206916" y="291973"/>
                  </a:lnTo>
                  <a:lnTo>
                    <a:pt x="150113" y="291973"/>
                  </a:lnTo>
                  <a:lnTo>
                    <a:pt x="141470" y="291613"/>
                  </a:lnTo>
                  <a:lnTo>
                    <a:pt x="111378" y="276351"/>
                  </a:lnTo>
                  <a:lnTo>
                    <a:pt x="111459" y="265556"/>
                  </a:lnTo>
                  <a:lnTo>
                    <a:pt x="119633" y="246887"/>
                  </a:lnTo>
                  <a:lnTo>
                    <a:pt x="121792" y="244220"/>
                  </a:lnTo>
                  <a:lnTo>
                    <a:pt x="124459" y="241426"/>
                  </a:lnTo>
                  <a:lnTo>
                    <a:pt x="127761" y="238506"/>
                  </a:lnTo>
                  <a:lnTo>
                    <a:pt x="211888" y="238506"/>
                  </a:lnTo>
                  <a:lnTo>
                    <a:pt x="210946" y="236474"/>
                  </a:lnTo>
                  <a:lnTo>
                    <a:pt x="176148" y="217169"/>
                  </a:lnTo>
                  <a:lnTo>
                    <a:pt x="169290" y="217043"/>
                  </a:lnTo>
                  <a:lnTo>
                    <a:pt x="127126" y="215011"/>
                  </a:lnTo>
                  <a:lnTo>
                    <a:pt x="122681" y="213487"/>
                  </a:lnTo>
                  <a:lnTo>
                    <a:pt x="119379" y="210819"/>
                  </a:lnTo>
                  <a:lnTo>
                    <a:pt x="115950" y="208152"/>
                  </a:lnTo>
                  <a:lnTo>
                    <a:pt x="114300" y="204724"/>
                  </a:lnTo>
                  <a:lnTo>
                    <a:pt x="114300" y="197104"/>
                  </a:lnTo>
                  <a:lnTo>
                    <a:pt x="114934" y="193929"/>
                  </a:lnTo>
                  <a:lnTo>
                    <a:pt x="117220" y="188594"/>
                  </a:lnTo>
                  <a:lnTo>
                    <a:pt x="118744" y="186181"/>
                  </a:lnTo>
                  <a:lnTo>
                    <a:pt x="120650" y="184023"/>
                  </a:lnTo>
                  <a:lnTo>
                    <a:pt x="181360" y="184023"/>
                  </a:lnTo>
                  <a:lnTo>
                    <a:pt x="183133" y="182880"/>
                  </a:lnTo>
                  <a:lnTo>
                    <a:pt x="187959" y="177926"/>
                  </a:lnTo>
                  <a:lnTo>
                    <a:pt x="192785" y="173100"/>
                  </a:lnTo>
                  <a:lnTo>
                    <a:pt x="194274" y="170687"/>
                  </a:lnTo>
                  <a:lnTo>
                    <a:pt x="139319" y="170687"/>
                  </a:lnTo>
                  <a:lnTo>
                    <a:pt x="132079" y="167639"/>
                  </a:lnTo>
                  <a:lnTo>
                    <a:pt x="118998" y="137032"/>
                  </a:lnTo>
                  <a:lnTo>
                    <a:pt x="118998" y="132333"/>
                  </a:lnTo>
                  <a:lnTo>
                    <a:pt x="119506" y="127888"/>
                  </a:lnTo>
                  <a:lnTo>
                    <a:pt x="120776" y="123570"/>
                  </a:lnTo>
                  <a:lnTo>
                    <a:pt x="121919" y="119252"/>
                  </a:lnTo>
                  <a:lnTo>
                    <a:pt x="143382" y="101600"/>
                  </a:lnTo>
                  <a:lnTo>
                    <a:pt x="217913" y="101600"/>
                  </a:lnTo>
                  <a:lnTo>
                    <a:pt x="218058" y="101345"/>
                  </a:lnTo>
                  <a:lnTo>
                    <a:pt x="218566" y="98298"/>
                  </a:lnTo>
                  <a:lnTo>
                    <a:pt x="218482" y="89788"/>
                  </a:lnTo>
                  <a:lnTo>
                    <a:pt x="218058" y="87249"/>
                  </a:lnTo>
                  <a:lnTo>
                    <a:pt x="216280" y="83438"/>
                  </a:lnTo>
                  <a:lnTo>
                    <a:pt x="215010" y="82423"/>
                  </a:lnTo>
                  <a:lnTo>
                    <a:pt x="170941" y="82423"/>
                  </a:lnTo>
                  <a:lnTo>
                    <a:pt x="167766" y="81533"/>
                  </a:lnTo>
                  <a:lnTo>
                    <a:pt x="164337" y="80772"/>
                  </a:lnTo>
                  <a:lnTo>
                    <a:pt x="156971" y="79756"/>
                  </a:lnTo>
                  <a:lnTo>
                    <a:pt x="153034" y="79375"/>
                  </a:lnTo>
                  <a:close/>
                </a:path>
                <a:path w="303530" h="314325">
                  <a:moveTo>
                    <a:pt x="211888" y="238506"/>
                  </a:moveTo>
                  <a:lnTo>
                    <a:pt x="127761" y="238506"/>
                  </a:lnTo>
                  <a:lnTo>
                    <a:pt x="163956" y="239902"/>
                  </a:lnTo>
                  <a:lnTo>
                    <a:pt x="172338" y="240156"/>
                  </a:lnTo>
                  <a:lnTo>
                    <a:pt x="179069" y="242062"/>
                  </a:lnTo>
                  <a:lnTo>
                    <a:pt x="183895" y="245744"/>
                  </a:lnTo>
                  <a:lnTo>
                    <a:pt x="188848" y="249427"/>
                  </a:lnTo>
                  <a:lnTo>
                    <a:pt x="191388" y="254762"/>
                  </a:lnTo>
                  <a:lnTo>
                    <a:pt x="191388" y="265556"/>
                  </a:lnTo>
                  <a:lnTo>
                    <a:pt x="190626" y="269367"/>
                  </a:lnTo>
                  <a:lnTo>
                    <a:pt x="169671" y="289432"/>
                  </a:lnTo>
                  <a:lnTo>
                    <a:pt x="164464" y="291211"/>
                  </a:lnTo>
                  <a:lnTo>
                    <a:pt x="157987" y="291973"/>
                  </a:lnTo>
                  <a:lnTo>
                    <a:pt x="206916" y="291973"/>
                  </a:lnTo>
                  <a:lnTo>
                    <a:pt x="216915" y="252983"/>
                  </a:lnTo>
                  <a:lnTo>
                    <a:pt x="215772" y="247014"/>
                  </a:lnTo>
                  <a:lnTo>
                    <a:pt x="211888" y="238506"/>
                  </a:lnTo>
                  <a:close/>
                </a:path>
                <a:path w="303530" h="314325">
                  <a:moveTo>
                    <a:pt x="181360" y="184023"/>
                  </a:moveTo>
                  <a:lnTo>
                    <a:pt x="120650" y="184023"/>
                  </a:lnTo>
                  <a:lnTo>
                    <a:pt x="123443" y="186689"/>
                  </a:lnTo>
                  <a:lnTo>
                    <a:pt x="127380" y="188722"/>
                  </a:lnTo>
                  <a:lnTo>
                    <a:pt x="132587" y="190500"/>
                  </a:lnTo>
                  <a:lnTo>
                    <a:pt x="137667" y="192150"/>
                  </a:lnTo>
                  <a:lnTo>
                    <a:pt x="143128" y="193039"/>
                  </a:lnTo>
                  <a:lnTo>
                    <a:pt x="156844" y="193039"/>
                  </a:lnTo>
                  <a:lnTo>
                    <a:pt x="164210" y="191769"/>
                  </a:lnTo>
                  <a:lnTo>
                    <a:pt x="170814" y="189102"/>
                  </a:lnTo>
                  <a:lnTo>
                    <a:pt x="177419" y="186562"/>
                  </a:lnTo>
                  <a:lnTo>
                    <a:pt x="181360" y="184023"/>
                  </a:lnTo>
                  <a:close/>
                </a:path>
                <a:path w="303530" h="314325">
                  <a:moveTo>
                    <a:pt x="217913" y="101600"/>
                  </a:moveTo>
                  <a:lnTo>
                    <a:pt x="157987" y="101600"/>
                  </a:lnTo>
                  <a:lnTo>
                    <a:pt x="165353" y="104648"/>
                  </a:lnTo>
                  <a:lnTo>
                    <a:pt x="170560" y="110743"/>
                  </a:lnTo>
                  <a:lnTo>
                    <a:pt x="173988" y="115693"/>
                  </a:lnTo>
                  <a:lnTo>
                    <a:pt x="176450" y="121570"/>
                  </a:lnTo>
                  <a:lnTo>
                    <a:pt x="177936" y="128353"/>
                  </a:lnTo>
                  <a:lnTo>
                    <a:pt x="178434" y="136017"/>
                  </a:lnTo>
                  <a:lnTo>
                    <a:pt x="178434" y="140588"/>
                  </a:lnTo>
                  <a:lnTo>
                    <a:pt x="161925" y="167894"/>
                  </a:lnTo>
                  <a:lnTo>
                    <a:pt x="158241" y="169799"/>
                  </a:lnTo>
                  <a:lnTo>
                    <a:pt x="153796" y="170687"/>
                  </a:lnTo>
                  <a:lnTo>
                    <a:pt x="194274" y="170687"/>
                  </a:lnTo>
                  <a:lnTo>
                    <a:pt x="196469" y="167131"/>
                  </a:lnTo>
                  <a:lnTo>
                    <a:pt x="199135" y="160147"/>
                  </a:lnTo>
                  <a:lnTo>
                    <a:pt x="201675" y="153035"/>
                  </a:lnTo>
                  <a:lnTo>
                    <a:pt x="202945" y="144906"/>
                  </a:lnTo>
                  <a:lnTo>
                    <a:pt x="202945" y="130301"/>
                  </a:lnTo>
                  <a:lnTo>
                    <a:pt x="202310" y="124968"/>
                  </a:lnTo>
                  <a:lnTo>
                    <a:pt x="200786" y="119887"/>
                  </a:lnTo>
                  <a:lnTo>
                    <a:pt x="199389" y="114807"/>
                  </a:lnTo>
                  <a:lnTo>
                    <a:pt x="196850" y="110108"/>
                  </a:lnTo>
                  <a:lnTo>
                    <a:pt x="193166" y="105918"/>
                  </a:lnTo>
                  <a:lnTo>
                    <a:pt x="214756" y="105918"/>
                  </a:lnTo>
                  <a:lnTo>
                    <a:pt x="216026" y="104901"/>
                  </a:lnTo>
                  <a:lnTo>
                    <a:pt x="217913" y="101600"/>
                  </a:lnTo>
                  <a:close/>
                </a:path>
                <a:path w="303530" h="314325">
                  <a:moveTo>
                    <a:pt x="259333" y="0"/>
                  </a:moveTo>
                  <a:lnTo>
                    <a:pt x="254761" y="0"/>
                  </a:lnTo>
                  <a:lnTo>
                    <a:pt x="252856" y="126"/>
                  </a:lnTo>
                  <a:lnTo>
                    <a:pt x="246633" y="3301"/>
                  </a:lnTo>
                  <a:lnTo>
                    <a:pt x="246633" y="6223"/>
                  </a:lnTo>
                  <a:lnTo>
                    <a:pt x="253876" y="25054"/>
                  </a:lnTo>
                  <a:lnTo>
                    <a:pt x="259810" y="43084"/>
                  </a:lnTo>
                  <a:lnTo>
                    <a:pt x="272153" y="98502"/>
                  </a:lnTo>
                  <a:lnTo>
                    <a:pt x="276225" y="154812"/>
                  </a:lnTo>
                  <a:lnTo>
                    <a:pt x="275772" y="173722"/>
                  </a:lnTo>
                  <a:lnTo>
                    <a:pt x="268985" y="229997"/>
                  </a:lnTo>
                  <a:lnTo>
                    <a:pt x="254091" y="284861"/>
                  </a:lnTo>
                  <a:lnTo>
                    <a:pt x="246760" y="304164"/>
                  </a:lnTo>
                  <a:lnTo>
                    <a:pt x="246506" y="305435"/>
                  </a:lnTo>
                  <a:lnTo>
                    <a:pt x="254253" y="310642"/>
                  </a:lnTo>
                  <a:lnTo>
                    <a:pt x="260476" y="310642"/>
                  </a:lnTo>
                  <a:lnTo>
                    <a:pt x="263144" y="310388"/>
                  </a:lnTo>
                  <a:lnTo>
                    <a:pt x="264286" y="310133"/>
                  </a:lnTo>
                  <a:lnTo>
                    <a:pt x="265302" y="309752"/>
                  </a:lnTo>
                  <a:lnTo>
                    <a:pt x="266319" y="309499"/>
                  </a:lnTo>
                  <a:lnTo>
                    <a:pt x="267080" y="308991"/>
                  </a:lnTo>
                  <a:lnTo>
                    <a:pt x="267715" y="308610"/>
                  </a:lnTo>
                  <a:lnTo>
                    <a:pt x="268350" y="308101"/>
                  </a:lnTo>
                  <a:lnTo>
                    <a:pt x="283717" y="270637"/>
                  </a:lnTo>
                  <a:lnTo>
                    <a:pt x="294385" y="233172"/>
                  </a:lnTo>
                  <a:lnTo>
                    <a:pt x="300863" y="194691"/>
                  </a:lnTo>
                  <a:lnTo>
                    <a:pt x="303148" y="155320"/>
                  </a:lnTo>
                  <a:lnTo>
                    <a:pt x="302577" y="135604"/>
                  </a:lnTo>
                  <a:lnTo>
                    <a:pt x="298005" y="96742"/>
                  </a:lnTo>
                  <a:lnTo>
                    <a:pt x="289024" y="58666"/>
                  </a:lnTo>
                  <a:lnTo>
                    <a:pt x="276538" y="21518"/>
                  </a:lnTo>
                  <a:lnTo>
                    <a:pt x="267969" y="2158"/>
                  </a:lnTo>
                  <a:lnTo>
                    <a:pt x="267588" y="1777"/>
                  </a:lnTo>
                  <a:lnTo>
                    <a:pt x="266953" y="1397"/>
                  </a:lnTo>
                  <a:lnTo>
                    <a:pt x="266064" y="1016"/>
                  </a:lnTo>
                  <a:lnTo>
                    <a:pt x="265175" y="762"/>
                  </a:lnTo>
                  <a:lnTo>
                    <a:pt x="264032" y="381"/>
                  </a:lnTo>
                  <a:lnTo>
                    <a:pt x="261111" y="126"/>
                  </a:lnTo>
                  <a:lnTo>
                    <a:pt x="259333" y="0"/>
                  </a:lnTo>
                  <a:close/>
                </a:path>
                <a:path w="303530" h="314325">
                  <a:moveTo>
                    <a:pt x="48513" y="0"/>
                  </a:moveTo>
                  <a:lnTo>
                    <a:pt x="43814" y="0"/>
                  </a:lnTo>
                  <a:lnTo>
                    <a:pt x="42036" y="126"/>
                  </a:lnTo>
                  <a:lnTo>
                    <a:pt x="39115" y="381"/>
                  </a:lnTo>
                  <a:lnTo>
                    <a:pt x="37972" y="762"/>
                  </a:lnTo>
                  <a:lnTo>
                    <a:pt x="37083" y="1016"/>
                  </a:lnTo>
                  <a:lnTo>
                    <a:pt x="36321" y="1397"/>
                  </a:lnTo>
                  <a:lnTo>
                    <a:pt x="35686" y="1777"/>
                  </a:lnTo>
                  <a:lnTo>
                    <a:pt x="35178" y="2158"/>
                  </a:lnTo>
                  <a:lnTo>
                    <a:pt x="34670" y="2412"/>
                  </a:lnTo>
                  <a:lnTo>
                    <a:pt x="34416" y="2920"/>
                  </a:lnTo>
                  <a:lnTo>
                    <a:pt x="34289" y="3301"/>
                  </a:lnTo>
                  <a:lnTo>
                    <a:pt x="30460" y="12447"/>
                  </a:lnTo>
                  <a:lnTo>
                    <a:pt x="16968" y="49289"/>
                  </a:lnTo>
                  <a:lnTo>
                    <a:pt x="7127" y="87145"/>
                  </a:lnTo>
                  <a:lnTo>
                    <a:pt x="1339" y="125817"/>
                  </a:lnTo>
                  <a:lnTo>
                    <a:pt x="0" y="155320"/>
                  </a:lnTo>
                  <a:lnTo>
                    <a:pt x="140" y="165276"/>
                  </a:lnTo>
                  <a:lnTo>
                    <a:pt x="3367" y="204382"/>
                  </a:lnTo>
                  <a:lnTo>
                    <a:pt x="10947" y="242651"/>
                  </a:lnTo>
                  <a:lnTo>
                    <a:pt x="22715" y="279830"/>
                  </a:lnTo>
                  <a:lnTo>
                    <a:pt x="34162" y="306958"/>
                  </a:lnTo>
                  <a:lnTo>
                    <a:pt x="34416" y="307594"/>
                  </a:lnTo>
                  <a:lnTo>
                    <a:pt x="34925" y="308101"/>
                  </a:lnTo>
                  <a:lnTo>
                    <a:pt x="35559" y="308610"/>
                  </a:lnTo>
                  <a:lnTo>
                    <a:pt x="36194" y="308991"/>
                  </a:lnTo>
                  <a:lnTo>
                    <a:pt x="36956" y="309499"/>
                  </a:lnTo>
                  <a:lnTo>
                    <a:pt x="37972" y="309752"/>
                  </a:lnTo>
                  <a:lnTo>
                    <a:pt x="38988" y="310133"/>
                  </a:lnTo>
                  <a:lnTo>
                    <a:pt x="40131" y="310388"/>
                  </a:lnTo>
                  <a:lnTo>
                    <a:pt x="42798" y="310642"/>
                  </a:lnTo>
                  <a:lnTo>
                    <a:pt x="48894" y="310642"/>
                  </a:lnTo>
                  <a:lnTo>
                    <a:pt x="56768" y="305435"/>
                  </a:lnTo>
                  <a:lnTo>
                    <a:pt x="56387" y="304164"/>
                  </a:lnTo>
                  <a:lnTo>
                    <a:pt x="49258" y="284787"/>
                  </a:lnTo>
                  <a:lnTo>
                    <a:pt x="43481" y="266652"/>
                  </a:lnTo>
                  <a:lnTo>
                    <a:pt x="31176" y="211248"/>
                  </a:lnTo>
                  <a:lnTo>
                    <a:pt x="27050" y="154812"/>
                  </a:lnTo>
                  <a:lnTo>
                    <a:pt x="27503" y="135979"/>
                  </a:lnTo>
                  <a:lnTo>
                    <a:pt x="34289" y="79882"/>
                  </a:lnTo>
                  <a:lnTo>
                    <a:pt x="49309" y="25054"/>
                  </a:lnTo>
                  <a:lnTo>
                    <a:pt x="56260" y="7238"/>
                  </a:lnTo>
                  <a:lnTo>
                    <a:pt x="56641" y="6223"/>
                  </a:lnTo>
                  <a:lnTo>
                    <a:pt x="51815" y="507"/>
                  </a:lnTo>
                  <a:lnTo>
                    <a:pt x="50418" y="126"/>
                  </a:lnTo>
                  <a:lnTo>
                    <a:pt x="485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257677" y="4651375"/>
            <a:ext cx="2908300" cy="356870"/>
            <a:chOff x="3257677" y="4651375"/>
            <a:chExt cx="2908300" cy="356870"/>
          </a:xfrm>
        </p:grpSpPr>
        <p:sp>
          <p:nvSpPr>
            <p:cNvPr id="47" name="object 47"/>
            <p:cNvSpPr/>
            <p:nvPr/>
          </p:nvSpPr>
          <p:spPr>
            <a:xfrm>
              <a:off x="3257677" y="4800345"/>
              <a:ext cx="367030" cy="24130"/>
            </a:xfrm>
            <a:custGeom>
              <a:avLst/>
              <a:gdLst/>
              <a:ahLst/>
              <a:cxnLst/>
              <a:rect l="l" t="t" r="r" b="b"/>
              <a:pathLst>
                <a:path w="367029" h="24129">
                  <a:moveTo>
                    <a:pt x="362458" y="0"/>
                  </a:moveTo>
                  <a:lnTo>
                    <a:pt x="294894" y="0"/>
                  </a:lnTo>
                  <a:lnTo>
                    <a:pt x="293497" y="888"/>
                  </a:lnTo>
                  <a:lnTo>
                    <a:pt x="292481" y="2666"/>
                  </a:lnTo>
                  <a:lnTo>
                    <a:pt x="291592" y="4444"/>
                  </a:lnTo>
                  <a:lnTo>
                    <a:pt x="291084" y="7492"/>
                  </a:lnTo>
                  <a:lnTo>
                    <a:pt x="291105" y="16636"/>
                  </a:lnTo>
                  <a:lnTo>
                    <a:pt x="291592" y="19557"/>
                  </a:lnTo>
                  <a:lnTo>
                    <a:pt x="292481" y="21462"/>
                  </a:lnTo>
                  <a:lnTo>
                    <a:pt x="293497" y="23240"/>
                  </a:lnTo>
                  <a:lnTo>
                    <a:pt x="294894" y="24129"/>
                  </a:lnTo>
                  <a:lnTo>
                    <a:pt x="363347" y="24129"/>
                  </a:lnTo>
                  <a:lnTo>
                    <a:pt x="364744" y="23240"/>
                  </a:lnTo>
                  <a:lnTo>
                    <a:pt x="365633" y="21462"/>
                  </a:lnTo>
                  <a:lnTo>
                    <a:pt x="366649" y="19811"/>
                  </a:lnTo>
                  <a:lnTo>
                    <a:pt x="367030" y="16636"/>
                  </a:lnTo>
                  <a:lnTo>
                    <a:pt x="367030" y="9778"/>
                  </a:lnTo>
                  <a:lnTo>
                    <a:pt x="363220" y="253"/>
                  </a:lnTo>
                  <a:lnTo>
                    <a:pt x="362458" y="0"/>
                  </a:lnTo>
                  <a:close/>
                </a:path>
                <a:path w="367029" h="24129">
                  <a:moveTo>
                    <a:pt x="265430" y="0"/>
                  </a:moveTo>
                  <a:lnTo>
                    <a:pt x="197865" y="0"/>
                  </a:lnTo>
                  <a:lnTo>
                    <a:pt x="196469" y="888"/>
                  </a:lnTo>
                  <a:lnTo>
                    <a:pt x="195452" y="2666"/>
                  </a:lnTo>
                  <a:lnTo>
                    <a:pt x="194563" y="4444"/>
                  </a:lnTo>
                  <a:lnTo>
                    <a:pt x="194056" y="7492"/>
                  </a:lnTo>
                  <a:lnTo>
                    <a:pt x="194077" y="16636"/>
                  </a:lnTo>
                  <a:lnTo>
                    <a:pt x="194563" y="19557"/>
                  </a:lnTo>
                  <a:lnTo>
                    <a:pt x="195452" y="21462"/>
                  </a:lnTo>
                  <a:lnTo>
                    <a:pt x="196469" y="23240"/>
                  </a:lnTo>
                  <a:lnTo>
                    <a:pt x="197865" y="24129"/>
                  </a:lnTo>
                  <a:lnTo>
                    <a:pt x="266319" y="24129"/>
                  </a:lnTo>
                  <a:lnTo>
                    <a:pt x="267715" y="23240"/>
                  </a:lnTo>
                  <a:lnTo>
                    <a:pt x="268605" y="21462"/>
                  </a:lnTo>
                  <a:lnTo>
                    <a:pt x="269621" y="19811"/>
                  </a:lnTo>
                  <a:lnTo>
                    <a:pt x="270001" y="16636"/>
                  </a:lnTo>
                  <a:lnTo>
                    <a:pt x="269875" y="7873"/>
                  </a:lnTo>
                  <a:lnTo>
                    <a:pt x="269367" y="4825"/>
                  </a:lnTo>
                  <a:lnTo>
                    <a:pt x="266192" y="253"/>
                  </a:lnTo>
                  <a:lnTo>
                    <a:pt x="265430" y="0"/>
                  </a:lnTo>
                  <a:close/>
                </a:path>
                <a:path w="367029" h="24129">
                  <a:moveTo>
                    <a:pt x="168401" y="0"/>
                  </a:moveTo>
                  <a:lnTo>
                    <a:pt x="100837" y="0"/>
                  </a:lnTo>
                  <a:lnTo>
                    <a:pt x="99440" y="888"/>
                  </a:lnTo>
                  <a:lnTo>
                    <a:pt x="98425" y="2666"/>
                  </a:lnTo>
                  <a:lnTo>
                    <a:pt x="97536" y="4444"/>
                  </a:lnTo>
                  <a:lnTo>
                    <a:pt x="97027" y="7492"/>
                  </a:lnTo>
                  <a:lnTo>
                    <a:pt x="97049" y="16636"/>
                  </a:lnTo>
                  <a:lnTo>
                    <a:pt x="97536" y="19557"/>
                  </a:lnTo>
                  <a:lnTo>
                    <a:pt x="98425" y="21462"/>
                  </a:lnTo>
                  <a:lnTo>
                    <a:pt x="99440" y="23240"/>
                  </a:lnTo>
                  <a:lnTo>
                    <a:pt x="100837" y="24129"/>
                  </a:lnTo>
                  <a:lnTo>
                    <a:pt x="169290" y="24129"/>
                  </a:lnTo>
                  <a:lnTo>
                    <a:pt x="170687" y="23240"/>
                  </a:lnTo>
                  <a:lnTo>
                    <a:pt x="171576" y="21462"/>
                  </a:lnTo>
                  <a:lnTo>
                    <a:pt x="172593" y="19811"/>
                  </a:lnTo>
                  <a:lnTo>
                    <a:pt x="172974" y="16636"/>
                  </a:lnTo>
                  <a:lnTo>
                    <a:pt x="172847" y="7873"/>
                  </a:lnTo>
                  <a:lnTo>
                    <a:pt x="172338" y="4825"/>
                  </a:lnTo>
                  <a:lnTo>
                    <a:pt x="169163" y="253"/>
                  </a:lnTo>
                  <a:lnTo>
                    <a:pt x="168401" y="0"/>
                  </a:lnTo>
                  <a:close/>
                </a:path>
                <a:path w="367029" h="24129">
                  <a:moveTo>
                    <a:pt x="71374" y="0"/>
                  </a:moveTo>
                  <a:lnTo>
                    <a:pt x="3810" y="0"/>
                  </a:lnTo>
                  <a:lnTo>
                    <a:pt x="2412" y="888"/>
                  </a:lnTo>
                  <a:lnTo>
                    <a:pt x="1397" y="2666"/>
                  </a:lnTo>
                  <a:lnTo>
                    <a:pt x="508" y="4444"/>
                  </a:lnTo>
                  <a:lnTo>
                    <a:pt x="0" y="7492"/>
                  </a:lnTo>
                  <a:lnTo>
                    <a:pt x="21" y="16636"/>
                  </a:lnTo>
                  <a:lnTo>
                    <a:pt x="508" y="19557"/>
                  </a:lnTo>
                  <a:lnTo>
                    <a:pt x="1397" y="21462"/>
                  </a:lnTo>
                  <a:lnTo>
                    <a:pt x="2412" y="23240"/>
                  </a:lnTo>
                  <a:lnTo>
                    <a:pt x="3810" y="24129"/>
                  </a:lnTo>
                  <a:lnTo>
                    <a:pt x="72262" y="24129"/>
                  </a:lnTo>
                  <a:lnTo>
                    <a:pt x="73660" y="23240"/>
                  </a:lnTo>
                  <a:lnTo>
                    <a:pt x="74549" y="21462"/>
                  </a:lnTo>
                  <a:lnTo>
                    <a:pt x="75564" y="19811"/>
                  </a:lnTo>
                  <a:lnTo>
                    <a:pt x="75946" y="16636"/>
                  </a:lnTo>
                  <a:lnTo>
                    <a:pt x="75819" y="7873"/>
                  </a:lnTo>
                  <a:lnTo>
                    <a:pt x="75311" y="4825"/>
                  </a:lnTo>
                  <a:lnTo>
                    <a:pt x="72136" y="253"/>
                  </a:lnTo>
                  <a:lnTo>
                    <a:pt x="71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50742" y="4670044"/>
              <a:ext cx="776478" cy="33769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58970" y="4651375"/>
              <a:ext cx="1083182" cy="35636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68696" y="4651375"/>
              <a:ext cx="597280" cy="314198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6261100" y="4654930"/>
            <a:ext cx="622935" cy="247650"/>
            <a:chOff x="6261100" y="4654930"/>
            <a:chExt cx="622935" cy="247650"/>
          </a:xfrm>
        </p:grpSpPr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61100" y="4654930"/>
              <a:ext cx="205739" cy="2463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96304" y="4672329"/>
              <a:ext cx="387350" cy="230504"/>
            </a:xfrm>
            <a:custGeom>
              <a:avLst/>
              <a:gdLst/>
              <a:ahLst/>
              <a:cxnLst/>
              <a:rect l="l" t="t" r="r" b="b"/>
              <a:pathLst>
                <a:path w="387350" h="230504">
                  <a:moveTo>
                    <a:pt x="383159" y="149225"/>
                  </a:moveTo>
                  <a:lnTo>
                    <a:pt x="262127" y="149225"/>
                  </a:lnTo>
                  <a:lnTo>
                    <a:pt x="260730" y="150241"/>
                  </a:lnTo>
                  <a:lnTo>
                    <a:pt x="259715" y="152146"/>
                  </a:lnTo>
                  <a:lnTo>
                    <a:pt x="258699" y="154178"/>
                  </a:lnTo>
                  <a:lnTo>
                    <a:pt x="258191" y="157353"/>
                  </a:lnTo>
                  <a:lnTo>
                    <a:pt x="258191" y="166370"/>
                  </a:lnTo>
                  <a:lnTo>
                    <a:pt x="258699" y="169672"/>
                  </a:lnTo>
                  <a:lnTo>
                    <a:pt x="259842" y="171323"/>
                  </a:lnTo>
                  <a:lnTo>
                    <a:pt x="260985" y="173101"/>
                  </a:lnTo>
                  <a:lnTo>
                    <a:pt x="262381" y="173990"/>
                  </a:lnTo>
                  <a:lnTo>
                    <a:pt x="382904" y="173990"/>
                  </a:lnTo>
                  <a:lnTo>
                    <a:pt x="384175" y="173101"/>
                  </a:lnTo>
                  <a:lnTo>
                    <a:pt x="385445" y="171323"/>
                  </a:lnTo>
                  <a:lnTo>
                    <a:pt x="386588" y="169672"/>
                  </a:lnTo>
                  <a:lnTo>
                    <a:pt x="387223" y="166370"/>
                  </a:lnTo>
                  <a:lnTo>
                    <a:pt x="387223" y="157353"/>
                  </a:lnTo>
                  <a:lnTo>
                    <a:pt x="386715" y="154178"/>
                  </a:lnTo>
                  <a:lnTo>
                    <a:pt x="385699" y="152146"/>
                  </a:lnTo>
                  <a:lnTo>
                    <a:pt x="384555" y="150241"/>
                  </a:lnTo>
                  <a:lnTo>
                    <a:pt x="383159" y="149225"/>
                  </a:lnTo>
                  <a:close/>
                </a:path>
                <a:path w="387350" h="230504">
                  <a:moveTo>
                    <a:pt x="383159" y="80899"/>
                  </a:moveTo>
                  <a:lnTo>
                    <a:pt x="262127" y="80899"/>
                  </a:lnTo>
                  <a:lnTo>
                    <a:pt x="260730" y="81788"/>
                  </a:lnTo>
                  <a:lnTo>
                    <a:pt x="258699" y="85852"/>
                  </a:lnTo>
                  <a:lnTo>
                    <a:pt x="258191" y="88900"/>
                  </a:lnTo>
                  <a:lnTo>
                    <a:pt x="258191" y="97917"/>
                  </a:lnTo>
                  <a:lnTo>
                    <a:pt x="258699" y="101092"/>
                  </a:lnTo>
                  <a:lnTo>
                    <a:pt x="259842" y="102997"/>
                  </a:lnTo>
                  <a:lnTo>
                    <a:pt x="260985" y="104775"/>
                  </a:lnTo>
                  <a:lnTo>
                    <a:pt x="262381" y="105664"/>
                  </a:lnTo>
                  <a:lnTo>
                    <a:pt x="382904" y="105664"/>
                  </a:lnTo>
                  <a:lnTo>
                    <a:pt x="384175" y="104775"/>
                  </a:lnTo>
                  <a:lnTo>
                    <a:pt x="385445" y="102997"/>
                  </a:lnTo>
                  <a:lnTo>
                    <a:pt x="386588" y="101092"/>
                  </a:lnTo>
                  <a:lnTo>
                    <a:pt x="387223" y="97917"/>
                  </a:lnTo>
                  <a:lnTo>
                    <a:pt x="387223" y="88900"/>
                  </a:lnTo>
                  <a:lnTo>
                    <a:pt x="386715" y="85852"/>
                  </a:lnTo>
                  <a:lnTo>
                    <a:pt x="385699" y="83820"/>
                  </a:lnTo>
                  <a:lnTo>
                    <a:pt x="384555" y="81788"/>
                  </a:lnTo>
                  <a:lnTo>
                    <a:pt x="383159" y="80899"/>
                  </a:lnTo>
                  <a:close/>
                </a:path>
                <a:path w="387350" h="230504">
                  <a:moveTo>
                    <a:pt x="15748" y="0"/>
                  </a:moveTo>
                  <a:lnTo>
                    <a:pt x="10668" y="0"/>
                  </a:lnTo>
                  <a:lnTo>
                    <a:pt x="8636" y="127"/>
                  </a:lnTo>
                  <a:lnTo>
                    <a:pt x="6857" y="508"/>
                  </a:lnTo>
                  <a:lnTo>
                    <a:pt x="5080" y="762"/>
                  </a:lnTo>
                  <a:lnTo>
                    <a:pt x="3683" y="1143"/>
                  </a:lnTo>
                  <a:lnTo>
                    <a:pt x="1650" y="1905"/>
                  </a:lnTo>
                  <a:lnTo>
                    <a:pt x="888" y="2413"/>
                  </a:lnTo>
                  <a:lnTo>
                    <a:pt x="508" y="3175"/>
                  </a:lnTo>
                  <a:lnTo>
                    <a:pt x="0" y="3937"/>
                  </a:lnTo>
                  <a:lnTo>
                    <a:pt x="0" y="226187"/>
                  </a:lnTo>
                  <a:lnTo>
                    <a:pt x="508" y="226822"/>
                  </a:lnTo>
                  <a:lnTo>
                    <a:pt x="888" y="227584"/>
                  </a:lnTo>
                  <a:lnTo>
                    <a:pt x="1650" y="228092"/>
                  </a:lnTo>
                  <a:lnTo>
                    <a:pt x="2667" y="228473"/>
                  </a:lnTo>
                  <a:lnTo>
                    <a:pt x="3683" y="228981"/>
                  </a:lnTo>
                  <a:lnTo>
                    <a:pt x="5080" y="229235"/>
                  </a:lnTo>
                  <a:lnTo>
                    <a:pt x="6857" y="229616"/>
                  </a:lnTo>
                  <a:lnTo>
                    <a:pt x="8636" y="229870"/>
                  </a:lnTo>
                  <a:lnTo>
                    <a:pt x="10668" y="229997"/>
                  </a:lnTo>
                  <a:lnTo>
                    <a:pt x="15748" y="229997"/>
                  </a:lnTo>
                  <a:lnTo>
                    <a:pt x="17906" y="229870"/>
                  </a:lnTo>
                  <a:lnTo>
                    <a:pt x="19685" y="229616"/>
                  </a:lnTo>
                  <a:lnTo>
                    <a:pt x="21336" y="229235"/>
                  </a:lnTo>
                  <a:lnTo>
                    <a:pt x="22732" y="228981"/>
                  </a:lnTo>
                  <a:lnTo>
                    <a:pt x="23749" y="228473"/>
                  </a:lnTo>
                  <a:lnTo>
                    <a:pt x="24765" y="228092"/>
                  </a:lnTo>
                  <a:lnTo>
                    <a:pt x="25526" y="227584"/>
                  </a:lnTo>
                  <a:lnTo>
                    <a:pt x="25907" y="226822"/>
                  </a:lnTo>
                  <a:lnTo>
                    <a:pt x="26416" y="226187"/>
                  </a:lnTo>
                  <a:lnTo>
                    <a:pt x="26543" y="123317"/>
                  </a:lnTo>
                  <a:lnTo>
                    <a:pt x="144652" y="123317"/>
                  </a:lnTo>
                  <a:lnTo>
                    <a:pt x="144652" y="96901"/>
                  </a:lnTo>
                  <a:lnTo>
                    <a:pt x="26543" y="96901"/>
                  </a:lnTo>
                  <a:lnTo>
                    <a:pt x="26416" y="3937"/>
                  </a:lnTo>
                  <a:lnTo>
                    <a:pt x="25907" y="3175"/>
                  </a:lnTo>
                  <a:lnTo>
                    <a:pt x="25526" y="2413"/>
                  </a:lnTo>
                  <a:lnTo>
                    <a:pt x="24765" y="1905"/>
                  </a:lnTo>
                  <a:lnTo>
                    <a:pt x="22732" y="1143"/>
                  </a:lnTo>
                  <a:lnTo>
                    <a:pt x="21336" y="762"/>
                  </a:lnTo>
                  <a:lnTo>
                    <a:pt x="19685" y="508"/>
                  </a:lnTo>
                  <a:lnTo>
                    <a:pt x="17906" y="127"/>
                  </a:lnTo>
                  <a:lnTo>
                    <a:pt x="15748" y="0"/>
                  </a:lnTo>
                  <a:close/>
                </a:path>
                <a:path w="387350" h="230504">
                  <a:moveTo>
                    <a:pt x="144652" y="123317"/>
                  </a:moveTo>
                  <a:lnTo>
                    <a:pt x="118110" y="123317"/>
                  </a:lnTo>
                  <a:lnTo>
                    <a:pt x="118237" y="226187"/>
                  </a:lnTo>
                  <a:lnTo>
                    <a:pt x="118618" y="226822"/>
                  </a:lnTo>
                  <a:lnTo>
                    <a:pt x="119125" y="227584"/>
                  </a:lnTo>
                  <a:lnTo>
                    <a:pt x="119761" y="228092"/>
                  </a:lnTo>
                  <a:lnTo>
                    <a:pt x="120903" y="228473"/>
                  </a:lnTo>
                  <a:lnTo>
                    <a:pt x="121920" y="228981"/>
                  </a:lnTo>
                  <a:lnTo>
                    <a:pt x="123190" y="229235"/>
                  </a:lnTo>
                  <a:lnTo>
                    <a:pt x="124841" y="229616"/>
                  </a:lnTo>
                  <a:lnTo>
                    <a:pt x="126492" y="229870"/>
                  </a:lnTo>
                  <a:lnTo>
                    <a:pt x="128777" y="229997"/>
                  </a:lnTo>
                  <a:lnTo>
                    <a:pt x="133857" y="229997"/>
                  </a:lnTo>
                  <a:lnTo>
                    <a:pt x="136017" y="229870"/>
                  </a:lnTo>
                  <a:lnTo>
                    <a:pt x="137668" y="229616"/>
                  </a:lnTo>
                  <a:lnTo>
                    <a:pt x="139446" y="229235"/>
                  </a:lnTo>
                  <a:lnTo>
                    <a:pt x="140843" y="228981"/>
                  </a:lnTo>
                  <a:lnTo>
                    <a:pt x="141859" y="228473"/>
                  </a:lnTo>
                  <a:lnTo>
                    <a:pt x="142875" y="228092"/>
                  </a:lnTo>
                  <a:lnTo>
                    <a:pt x="143637" y="227584"/>
                  </a:lnTo>
                  <a:lnTo>
                    <a:pt x="144018" y="226822"/>
                  </a:lnTo>
                  <a:lnTo>
                    <a:pt x="144399" y="226187"/>
                  </a:lnTo>
                  <a:lnTo>
                    <a:pt x="144652" y="225298"/>
                  </a:lnTo>
                  <a:lnTo>
                    <a:pt x="144652" y="123317"/>
                  </a:lnTo>
                  <a:close/>
                </a:path>
                <a:path w="387350" h="230504">
                  <a:moveTo>
                    <a:pt x="133857" y="0"/>
                  </a:moveTo>
                  <a:lnTo>
                    <a:pt x="128777" y="0"/>
                  </a:lnTo>
                  <a:lnTo>
                    <a:pt x="126492" y="127"/>
                  </a:lnTo>
                  <a:lnTo>
                    <a:pt x="124841" y="508"/>
                  </a:lnTo>
                  <a:lnTo>
                    <a:pt x="123190" y="762"/>
                  </a:lnTo>
                  <a:lnTo>
                    <a:pt x="121920" y="1143"/>
                  </a:lnTo>
                  <a:lnTo>
                    <a:pt x="120903" y="1524"/>
                  </a:lnTo>
                  <a:lnTo>
                    <a:pt x="119761" y="1905"/>
                  </a:lnTo>
                  <a:lnTo>
                    <a:pt x="119125" y="2413"/>
                  </a:lnTo>
                  <a:lnTo>
                    <a:pt x="118618" y="3175"/>
                  </a:lnTo>
                  <a:lnTo>
                    <a:pt x="118237" y="3937"/>
                  </a:lnTo>
                  <a:lnTo>
                    <a:pt x="118110" y="96901"/>
                  </a:lnTo>
                  <a:lnTo>
                    <a:pt x="144652" y="96901"/>
                  </a:lnTo>
                  <a:lnTo>
                    <a:pt x="144652" y="4699"/>
                  </a:lnTo>
                  <a:lnTo>
                    <a:pt x="144399" y="3937"/>
                  </a:lnTo>
                  <a:lnTo>
                    <a:pt x="137668" y="508"/>
                  </a:lnTo>
                  <a:lnTo>
                    <a:pt x="136017" y="127"/>
                  </a:lnTo>
                  <a:lnTo>
                    <a:pt x="133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6981190" y="4800346"/>
            <a:ext cx="76200" cy="24130"/>
          </a:xfrm>
          <a:custGeom>
            <a:avLst/>
            <a:gdLst/>
            <a:ahLst/>
            <a:cxnLst/>
            <a:rect l="l" t="t" r="r" b="b"/>
            <a:pathLst>
              <a:path w="76200" h="24129">
                <a:moveTo>
                  <a:pt x="71374" y="0"/>
                </a:moveTo>
                <a:lnTo>
                  <a:pt x="5587" y="0"/>
                </a:lnTo>
                <a:lnTo>
                  <a:pt x="3682" y="0"/>
                </a:lnTo>
                <a:lnTo>
                  <a:pt x="2285" y="888"/>
                </a:lnTo>
                <a:lnTo>
                  <a:pt x="507" y="4444"/>
                </a:lnTo>
                <a:lnTo>
                  <a:pt x="0" y="7492"/>
                </a:lnTo>
                <a:lnTo>
                  <a:pt x="0" y="16509"/>
                </a:lnTo>
                <a:lnTo>
                  <a:pt x="507" y="19557"/>
                </a:lnTo>
                <a:lnTo>
                  <a:pt x="2285" y="23240"/>
                </a:lnTo>
                <a:lnTo>
                  <a:pt x="3682" y="24129"/>
                </a:lnTo>
                <a:lnTo>
                  <a:pt x="72262" y="24129"/>
                </a:lnTo>
                <a:lnTo>
                  <a:pt x="73659" y="23240"/>
                </a:lnTo>
                <a:lnTo>
                  <a:pt x="75437" y="19811"/>
                </a:lnTo>
                <a:lnTo>
                  <a:pt x="75945" y="16636"/>
                </a:lnTo>
                <a:lnTo>
                  <a:pt x="75818" y="7873"/>
                </a:lnTo>
                <a:lnTo>
                  <a:pt x="72770" y="507"/>
                </a:lnTo>
                <a:lnTo>
                  <a:pt x="71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7166229" y="4640453"/>
            <a:ext cx="1659255" cy="264160"/>
            <a:chOff x="7166229" y="4640453"/>
            <a:chExt cx="1659255" cy="264160"/>
          </a:xfrm>
        </p:grpSpPr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66229" y="4655947"/>
              <a:ext cx="1474216" cy="24866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671560" y="4725924"/>
              <a:ext cx="50800" cy="16510"/>
            </a:xfrm>
            <a:custGeom>
              <a:avLst/>
              <a:gdLst/>
              <a:ahLst/>
              <a:cxnLst/>
              <a:rect l="l" t="t" r="r" b="b"/>
              <a:pathLst>
                <a:path w="50800" h="16510">
                  <a:moveTo>
                    <a:pt x="47371" y="0"/>
                  </a:moveTo>
                  <a:lnTo>
                    <a:pt x="3683" y="0"/>
                  </a:lnTo>
                  <a:lnTo>
                    <a:pt x="2413" y="0"/>
                  </a:lnTo>
                  <a:lnTo>
                    <a:pt x="1524" y="634"/>
                  </a:lnTo>
                  <a:lnTo>
                    <a:pt x="254" y="2920"/>
                  </a:lnTo>
                  <a:lnTo>
                    <a:pt x="0" y="5080"/>
                  </a:lnTo>
                  <a:lnTo>
                    <a:pt x="0" y="10921"/>
                  </a:lnTo>
                  <a:lnTo>
                    <a:pt x="254" y="13081"/>
                  </a:lnTo>
                  <a:lnTo>
                    <a:pt x="1524" y="15493"/>
                  </a:lnTo>
                  <a:lnTo>
                    <a:pt x="2413" y="16128"/>
                  </a:lnTo>
                  <a:lnTo>
                    <a:pt x="48006" y="16128"/>
                  </a:lnTo>
                  <a:lnTo>
                    <a:pt x="48895" y="15493"/>
                  </a:lnTo>
                  <a:lnTo>
                    <a:pt x="50165" y="13207"/>
                  </a:lnTo>
                  <a:lnTo>
                    <a:pt x="50419" y="11049"/>
                  </a:lnTo>
                  <a:lnTo>
                    <a:pt x="50419" y="5333"/>
                  </a:lnTo>
                  <a:lnTo>
                    <a:pt x="50165" y="4318"/>
                  </a:lnTo>
                  <a:lnTo>
                    <a:pt x="50038" y="3301"/>
                  </a:lnTo>
                  <a:lnTo>
                    <a:pt x="49530" y="1777"/>
                  </a:lnTo>
                  <a:lnTo>
                    <a:pt x="48768" y="634"/>
                  </a:lnTo>
                  <a:lnTo>
                    <a:pt x="47879" y="126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47633" y="4640453"/>
              <a:ext cx="77724" cy="152654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07377" y="5532501"/>
            <a:ext cx="8084045" cy="309626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471727" y="5960503"/>
            <a:ext cx="8368030" cy="311150"/>
            <a:chOff x="471727" y="5960503"/>
            <a:chExt cx="8368030" cy="311150"/>
          </a:xfrm>
        </p:grpSpPr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1727" y="5960503"/>
              <a:ext cx="8321625" cy="31069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819641" y="6184010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4" h="24129">
                  <a:moveTo>
                    <a:pt x="13588" y="0"/>
                  </a:moveTo>
                  <a:lnTo>
                    <a:pt x="9905" y="0"/>
                  </a:lnTo>
                  <a:lnTo>
                    <a:pt x="6223" y="0"/>
                  </a:lnTo>
                  <a:lnTo>
                    <a:pt x="3555" y="800"/>
                  </a:lnTo>
                  <a:lnTo>
                    <a:pt x="761" y="4038"/>
                  </a:lnTo>
                  <a:lnTo>
                    <a:pt x="0" y="7277"/>
                  </a:lnTo>
                  <a:lnTo>
                    <a:pt x="0" y="16890"/>
                  </a:lnTo>
                  <a:lnTo>
                    <a:pt x="761" y="20053"/>
                  </a:lnTo>
                  <a:lnTo>
                    <a:pt x="3555" y="23215"/>
                  </a:lnTo>
                  <a:lnTo>
                    <a:pt x="5968" y="24002"/>
                  </a:lnTo>
                  <a:lnTo>
                    <a:pt x="13461" y="24002"/>
                  </a:lnTo>
                  <a:lnTo>
                    <a:pt x="16001" y="23202"/>
                  </a:lnTo>
                  <a:lnTo>
                    <a:pt x="18796" y="19964"/>
                  </a:lnTo>
                  <a:lnTo>
                    <a:pt x="19557" y="16725"/>
                  </a:lnTo>
                  <a:lnTo>
                    <a:pt x="19557" y="7111"/>
                  </a:lnTo>
                  <a:lnTo>
                    <a:pt x="18923" y="3949"/>
                  </a:lnTo>
                  <a:lnTo>
                    <a:pt x="16128" y="787"/>
                  </a:lnTo>
                  <a:lnTo>
                    <a:pt x="13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5080">
              <a:lnSpc>
                <a:spcPct val="100299"/>
              </a:lnSpc>
              <a:spcBef>
                <a:spcPts val="8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Uses </a:t>
            </a:r>
            <a:r>
              <a:rPr sz="1800" dirty="0"/>
              <a:t>: </a:t>
            </a:r>
            <a:r>
              <a:rPr sz="2400" dirty="0"/>
              <a:t>In </a:t>
            </a:r>
            <a:r>
              <a:rPr sz="2400" spc="-5" dirty="0"/>
              <a:t>addition </a:t>
            </a:r>
            <a:r>
              <a:rPr sz="2400" spc="-15" dirty="0"/>
              <a:t>to </a:t>
            </a:r>
            <a:r>
              <a:rPr sz="2400" dirty="0"/>
              <a:t>its </a:t>
            </a:r>
            <a:r>
              <a:rPr sz="2400" spc="-5" dirty="0"/>
              <a:t>importance </a:t>
            </a:r>
            <a:r>
              <a:rPr sz="2400" dirty="0"/>
              <a:t>in </a:t>
            </a:r>
            <a:r>
              <a:rPr sz="2400" spc="5" dirty="0"/>
              <a:t> </a:t>
            </a:r>
            <a:r>
              <a:rPr sz="2400" spc="-5" dirty="0"/>
              <a:t>normal </a:t>
            </a:r>
            <a:r>
              <a:rPr sz="2400" spc="-10" dirty="0"/>
              <a:t>respiration </a:t>
            </a:r>
            <a:r>
              <a:rPr sz="2400" dirty="0"/>
              <a:t>and </a:t>
            </a:r>
            <a:r>
              <a:rPr sz="2400" spc="-10" dirty="0"/>
              <a:t>combustion </a:t>
            </a:r>
            <a:r>
              <a:rPr sz="2400" spc="-5" dirty="0"/>
              <a:t> </a:t>
            </a:r>
            <a:r>
              <a:rPr sz="2400" spc="-10" dirty="0"/>
              <a:t>processes, </a:t>
            </a:r>
            <a:r>
              <a:rPr sz="2400" spc="-20" dirty="0"/>
              <a:t>oxygen </a:t>
            </a:r>
            <a:r>
              <a:rPr sz="2400" dirty="0"/>
              <a:t>is </a:t>
            </a:r>
            <a:r>
              <a:rPr sz="2400" spc="-5" dirty="0"/>
              <a:t>used </a:t>
            </a:r>
            <a:r>
              <a:rPr sz="2400" dirty="0"/>
              <a:t>in </a:t>
            </a:r>
            <a:r>
              <a:rPr sz="2400" spc="-10" dirty="0"/>
              <a:t>oxyacetylene </a:t>
            </a:r>
            <a:r>
              <a:rPr sz="2400" spc="-530" dirty="0"/>
              <a:t> </a:t>
            </a:r>
            <a:r>
              <a:rPr sz="2400" dirty="0"/>
              <a:t>welding,</a:t>
            </a:r>
            <a:r>
              <a:rPr sz="2400" spc="-5" dirty="0"/>
              <a:t> </a:t>
            </a:r>
            <a:r>
              <a:rPr sz="2400" dirty="0"/>
              <a:t>in</a:t>
            </a:r>
            <a:r>
              <a:rPr sz="2400" spc="-5" dirty="0"/>
              <a:t> </a:t>
            </a:r>
            <a:r>
              <a:rPr sz="2400" dirty="0"/>
              <a:t>the</a:t>
            </a:r>
            <a:r>
              <a:rPr sz="2400" spc="-15" dirty="0"/>
              <a:t> </a:t>
            </a:r>
            <a:r>
              <a:rPr sz="2400" spc="-10" dirty="0"/>
              <a:t>manufacture</a:t>
            </a:r>
            <a:r>
              <a:rPr sz="2400" spc="-5" dirty="0"/>
              <a:t> 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4994" y="3535807"/>
            <a:ext cx="52914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799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many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metals,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particularly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steel.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Oxygen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cylinders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widely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hospitals,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high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altitude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flying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mountaineering.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combustion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fuels,</a:t>
            </a:r>
            <a:r>
              <a:rPr sz="2400" dirty="0">
                <a:latin typeface="Calibri"/>
                <a:cs typeface="Calibri"/>
              </a:rPr>
              <a:t> e.g.,</a:t>
            </a:r>
            <a:endParaRPr sz="2400">
              <a:latin typeface="Calibri"/>
              <a:cs typeface="Calibri"/>
            </a:endParaRPr>
          </a:p>
          <a:p>
            <a:pPr marL="12700" marR="74612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hydrazines </a:t>
            </a:r>
            <a:r>
              <a:rPr sz="2400" dirty="0">
                <a:latin typeface="Calibri"/>
                <a:cs typeface="Calibri"/>
              </a:rPr>
              <a:t>in liquid </a:t>
            </a:r>
            <a:r>
              <a:rPr sz="2400" spc="-20" dirty="0">
                <a:latin typeface="Calibri"/>
                <a:cs typeface="Calibri"/>
              </a:rPr>
              <a:t>oxygen, </a:t>
            </a:r>
            <a:r>
              <a:rPr sz="2400" spc="-10" dirty="0">
                <a:latin typeface="Calibri"/>
                <a:cs typeface="Calibri"/>
              </a:rPr>
              <a:t>provides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tremendous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thrust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rockets.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1319" rIns="0" bIns="0" rtlCol="0">
            <a:spAutoFit/>
          </a:bodyPr>
          <a:lstStyle/>
          <a:p>
            <a:pPr marL="1231265" marR="5080">
              <a:lnSpc>
                <a:spcPct val="100699"/>
              </a:lnSpc>
              <a:spcBef>
                <a:spcPts val="80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Oxides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sz="1800" dirty="0"/>
              <a:t>:</a:t>
            </a:r>
            <a:r>
              <a:rPr sz="1800" spc="20" dirty="0"/>
              <a:t> </a:t>
            </a:r>
            <a:r>
              <a:rPr sz="2200" spc="-5" dirty="0"/>
              <a:t>A</a:t>
            </a:r>
            <a:r>
              <a:rPr sz="2200" spc="5" dirty="0"/>
              <a:t> </a:t>
            </a:r>
            <a:r>
              <a:rPr sz="2200" spc="-5" dirty="0"/>
              <a:t>binary</a:t>
            </a:r>
            <a:r>
              <a:rPr sz="2200" spc="-10" dirty="0"/>
              <a:t> compound</a:t>
            </a:r>
            <a:r>
              <a:rPr sz="2200" spc="5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25" dirty="0"/>
              <a:t>oxygen</a:t>
            </a:r>
            <a:r>
              <a:rPr sz="2200" spc="25" dirty="0"/>
              <a:t> </a:t>
            </a:r>
            <a:r>
              <a:rPr sz="2200" spc="-5" dirty="0"/>
              <a:t>with </a:t>
            </a:r>
            <a:r>
              <a:rPr sz="2200" spc="-484" dirty="0"/>
              <a:t> </a:t>
            </a:r>
            <a:r>
              <a:rPr sz="2200" spc="-5" dirty="0"/>
              <a:t>another</a:t>
            </a:r>
            <a:r>
              <a:rPr sz="2200" spc="-15" dirty="0"/>
              <a:t> </a:t>
            </a:r>
            <a:r>
              <a:rPr sz="2200" spc="-10" dirty="0"/>
              <a:t>element</a:t>
            </a:r>
            <a:r>
              <a:rPr sz="2200" spc="35" dirty="0"/>
              <a:t> </a:t>
            </a:r>
            <a:r>
              <a:rPr sz="2200" spc="-5" dirty="0"/>
              <a:t>is</a:t>
            </a:r>
            <a:r>
              <a:rPr sz="2200" dirty="0"/>
              <a:t> </a:t>
            </a:r>
            <a:r>
              <a:rPr sz="2200" spc="-10" dirty="0"/>
              <a:t>called</a:t>
            </a:r>
            <a:r>
              <a:rPr sz="2200" dirty="0"/>
              <a:t> </a:t>
            </a:r>
            <a:r>
              <a:rPr sz="2200" spc="-15" dirty="0"/>
              <a:t>oxide.</a:t>
            </a:r>
            <a:r>
              <a:rPr sz="2200" spc="-5" dirty="0"/>
              <a:t> 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already</a:t>
            </a:r>
            <a:r>
              <a:rPr spc="-15" dirty="0"/>
              <a:t> </a:t>
            </a:r>
            <a:r>
              <a:rPr spc="-20" dirty="0"/>
              <a:t>stated,</a:t>
            </a:r>
            <a:r>
              <a:rPr spc="20" dirty="0"/>
              <a:t> </a:t>
            </a:r>
            <a:r>
              <a:rPr spc="-25" dirty="0"/>
              <a:t>oxygen</a:t>
            </a:r>
            <a:r>
              <a:rPr spc="20" dirty="0"/>
              <a:t> </a:t>
            </a:r>
            <a:r>
              <a:rPr spc="-10" dirty="0"/>
              <a:t>reacts</a:t>
            </a:r>
            <a:r>
              <a:rPr spc="10" dirty="0"/>
              <a:t> </a:t>
            </a:r>
            <a:r>
              <a:rPr spc="-5" dirty="0"/>
              <a:t>with</a:t>
            </a:r>
            <a:r>
              <a:rPr spc="-10" dirty="0"/>
              <a:t> most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the</a:t>
            </a:r>
          </a:p>
          <a:p>
            <a:pPr marL="25400">
              <a:lnSpc>
                <a:spcPct val="100000"/>
              </a:lnSpc>
            </a:pPr>
            <a:r>
              <a:rPr spc="-10" dirty="0"/>
              <a:t>elements</a:t>
            </a:r>
            <a:r>
              <a:rPr spc="25" dirty="0"/>
              <a:t> </a:t>
            </a:r>
            <a:r>
              <a:rPr spc="-20" dirty="0"/>
              <a:t>to</a:t>
            </a:r>
            <a:r>
              <a:rPr spc="-5" dirty="0"/>
              <a:t> </a:t>
            </a:r>
            <a:r>
              <a:rPr spc="-20" dirty="0"/>
              <a:t>form</a:t>
            </a:r>
            <a:r>
              <a:rPr spc="-10" dirty="0"/>
              <a:t> oxides.</a:t>
            </a:r>
          </a:p>
          <a:p>
            <a:pPr marL="25400" marR="469265" indent="63500">
              <a:lnSpc>
                <a:spcPct val="100000"/>
              </a:lnSpc>
            </a:pPr>
            <a:r>
              <a:rPr spc="-10" dirty="0"/>
              <a:t>The</a:t>
            </a:r>
            <a:r>
              <a:rPr spc="-5" dirty="0"/>
              <a:t> </a:t>
            </a:r>
            <a:r>
              <a:rPr spc="-15" dirty="0"/>
              <a:t>oxides</a:t>
            </a:r>
            <a:r>
              <a:rPr spc="10" dirty="0"/>
              <a:t> </a:t>
            </a:r>
            <a:r>
              <a:rPr spc="-10" dirty="0"/>
              <a:t>vary</a:t>
            </a:r>
            <a:r>
              <a:rPr spc="-15" dirty="0"/>
              <a:t> </a:t>
            </a:r>
            <a:r>
              <a:rPr spc="-5" dirty="0"/>
              <a:t>widely in</a:t>
            </a:r>
            <a:r>
              <a:rPr dirty="0"/>
              <a:t> </a:t>
            </a:r>
            <a:r>
              <a:rPr spc="-5" dirty="0"/>
              <a:t>their</a:t>
            </a:r>
            <a:r>
              <a:rPr spc="5" dirty="0"/>
              <a:t> </a:t>
            </a:r>
            <a:r>
              <a:rPr spc="-15" dirty="0"/>
              <a:t>nature</a:t>
            </a:r>
            <a:r>
              <a:rPr dirty="0"/>
              <a:t> </a:t>
            </a:r>
            <a:r>
              <a:rPr spc="-5" dirty="0"/>
              <a:t>and </a:t>
            </a:r>
            <a:r>
              <a:rPr spc="-480" dirty="0"/>
              <a:t> </a:t>
            </a:r>
            <a:r>
              <a:rPr spc="-10" dirty="0"/>
              <a:t>properties.</a:t>
            </a:r>
          </a:p>
          <a:p>
            <a:pPr marL="25400" marR="452755">
              <a:lnSpc>
                <a:spcPct val="100000"/>
              </a:lnSpc>
            </a:pPr>
            <a:r>
              <a:rPr spc="-10" dirty="0"/>
              <a:t>Oxides </a:t>
            </a:r>
            <a:r>
              <a:rPr spc="-15" dirty="0"/>
              <a:t>can </a:t>
            </a:r>
            <a:r>
              <a:rPr spc="-5" dirty="0"/>
              <a:t>be simple (e.g., </a:t>
            </a:r>
            <a:r>
              <a:rPr spc="-20" dirty="0"/>
              <a:t>MgO, </a:t>
            </a:r>
            <a:r>
              <a:rPr dirty="0"/>
              <a:t>Al</a:t>
            </a:r>
            <a:r>
              <a:rPr sz="2175" baseline="-21072" dirty="0"/>
              <a:t>2</a:t>
            </a:r>
            <a:r>
              <a:rPr sz="2200" dirty="0"/>
              <a:t>O</a:t>
            </a:r>
            <a:r>
              <a:rPr sz="2175" baseline="-21072" dirty="0"/>
              <a:t>3</a:t>
            </a:r>
            <a:r>
              <a:rPr sz="2175" spc="7" baseline="-21072" dirty="0"/>
              <a:t> </a:t>
            </a:r>
            <a:r>
              <a:rPr sz="2200" spc="-5" dirty="0"/>
              <a:t>) </a:t>
            </a:r>
            <a:r>
              <a:rPr sz="2200" dirty="0"/>
              <a:t>or </a:t>
            </a:r>
            <a:r>
              <a:rPr sz="2200" spc="-484" dirty="0"/>
              <a:t> </a:t>
            </a:r>
            <a:r>
              <a:rPr sz="2200" spc="-20" dirty="0"/>
              <a:t>mixed</a:t>
            </a:r>
            <a:r>
              <a:rPr sz="2200" spc="10" dirty="0"/>
              <a:t> </a:t>
            </a:r>
            <a:r>
              <a:rPr sz="2200" spc="-5" dirty="0"/>
              <a:t>(Pb</a:t>
            </a:r>
            <a:r>
              <a:rPr sz="2175" spc="-7" baseline="-21072" dirty="0"/>
              <a:t>3</a:t>
            </a:r>
            <a:r>
              <a:rPr sz="2200" spc="-5" dirty="0"/>
              <a:t>O</a:t>
            </a:r>
            <a:r>
              <a:rPr sz="2175" spc="-7" baseline="-21072" dirty="0"/>
              <a:t>4</a:t>
            </a:r>
            <a:r>
              <a:rPr sz="2200" spc="-5" dirty="0"/>
              <a:t>,</a:t>
            </a:r>
            <a:r>
              <a:rPr sz="2200" dirty="0"/>
              <a:t> </a:t>
            </a:r>
            <a:r>
              <a:rPr sz="2200" spc="-10" dirty="0"/>
              <a:t>Fe</a:t>
            </a:r>
            <a:r>
              <a:rPr sz="2175" spc="-15" baseline="-21072" dirty="0"/>
              <a:t>3</a:t>
            </a:r>
            <a:r>
              <a:rPr sz="2200" spc="-10" dirty="0"/>
              <a:t>O</a:t>
            </a:r>
            <a:r>
              <a:rPr sz="2175" spc="-15" baseline="-21072" dirty="0"/>
              <a:t>4</a:t>
            </a:r>
            <a:r>
              <a:rPr sz="2200" spc="-10" dirty="0"/>
              <a:t>).</a:t>
            </a:r>
            <a:endParaRPr sz="2200"/>
          </a:p>
          <a:p>
            <a:pPr marL="25400" marR="9271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Simple</a:t>
            </a:r>
            <a:r>
              <a:rPr spc="5" dirty="0"/>
              <a:t> </a:t>
            </a:r>
            <a:r>
              <a:rPr spc="-15" dirty="0"/>
              <a:t>oxides</a:t>
            </a:r>
            <a:r>
              <a:rPr spc="5" dirty="0"/>
              <a:t> </a:t>
            </a:r>
            <a:r>
              <a:rPr spc="-15" dirty="0"/>
              <a:t>can</a:t>
            </a:r>
            <a:r>
              <a:rPr spc="-5" dirty="0"/>
              <a:t> be</a:t>
            </a:r>
            <a:r>
              <a:rPr spc="15" dirty="0"/>
              <a:t> </a:t>
            </a:r>
            <a:r>
              <a:rPr spc="-5" dirty="0"/>
              <a:t>classified</a:t>
            </a:r>
            <a:r>
              <a:rPr spc="-20" dirty="0"/>
              <a:t> </a:t>
            </a:r>
            <a:r>
              <a:rPr spc="-5" dirty="0"/>
              <a:t>on</a:t>
            </a:r>
            <a:r>
              <a:rPr spc="5" dirty="0"/>
              <a:t> </a:t>
            </a:r>
            <a:r>
              <a:rPr spc="-5" dirty="0"/>
              <a:t>the basis</a:t>
            </a:r>
            <a:r>
              <a:rPr spc="5" dirty="0"/>
              <a:t> </a:t>
            </a:r>
            <a:r>
              <a:rPr spc="-5" dirty="0"/>
              <a:t>of </a:t>
            </a:r>
            <a:r>
              <a:rPr spc="-484" dirty="0"/>
              <a:t> </a:t>
            </a:r>
            <a:r>
              <a:rPr spc="-5" dirty="0"/>
              <a:t>their</a:t>
            </a:r>
            <a:r>
              <a:rPr dirty="0"/>
              <a:t> </a:t>
            </a:r>
            <a:r>
              <a:rPr spc="-5" dirty="0"/>
              <a:t>acidic,</a:t>
            </a:r>
            <a:r>
              <a:rPr spc="-15" dirty="0"/>
              <a:t> </a:t>
            </a:r>
            <a:r>
              <a:rPr spc="-5" dirty="0"/>
              <a:t>basic</a:t>
            </a:r>
            <a:r>
              <a:rPr spc="-10" dirty="0"/>
              <a:t> </a:t>
            </a:r>
            <a:r>
              <a:rPr spc="-5" dirty="0"/>
              <a:t>or</a:t>
            </a:r>
          </a:p>
          <a:p>
            <a:pPr marL="25400">
              <a:lnSpc>
                <a:spcPct val="100000"/>
              </a:lnSpc>
            </a:pPr>
            <a:r>
              <a:rPr spc="-5" dirty="0"/>
              <a:t>amphoteric</a:t>
            </a:r>
            <a:r>
              <a:rPr spc="-25" dirty="0"/>
              <a:t> </a:t>
            </a:r>
            <a:r>
              <a:rPr spc="-35" dirty="0"/>
              <a:t>character.</a:t>
            </a:r>
          </a:p>
          <a:p>
            <a:pPr marL="25400">
              <a:lnSpc>
                <a:spcPct val="100000"/>
              </a:lnSpc>
            </a:pPr>
            <a:r>
              <a:rPr spc="-5" dirty="0"/>
              <a:t>(i) Acidic</a:t>
            </a:r>
            <a:r>
              <a:rPr spc="-15" dirty="0"/>
              <a:t> oxides</a:t>
            </a:r>
            <a:r>
              <a:rPr dirty="0"/>
              <a:t> </a:t>
            </a:r>
            <a:r>
              <a:rPr spc="-5" dirty="0"/>
              <a:t>:</a:t>
            </a:r>
            <a:r>
              <a:rPr spc="495" dirty="0"/>
              <a:t> </a:t>
            </a:r>
            <a:r>
              <a:rPr spc="-5" dirty="0"/>
              <a:t>An</a:t>
            </a:r>
            <a:r>
              <a:rPr dirty="0"/>
              <a:t> </a:t>
            </a:r>
            <a:r>
              <a:rPr spc="-15" dirty="0"/>
              <a:t>oxide</a:t>
            </a:r>
            <a:r>
              <a:rPr spc="5" dirty="0"/>
              <a:t> </a:t>
            </a:r>
            <a:r>
              <a:rPr spc="-10" dirty="0"/>
              <a:t>that</a:t>
            </a:r>
            <a:r>
              <a:rPr spc="-5" dirty="0"/>
              <a:t> </a:t>
            </a:r>
            <a:r>
              <a:rPr spc="-10" dirty="0"/>
              <a:t>combines</a:t>
            </a:r>
            <a:r>
              <a:rPr spc="20" dirty="0"/>
              <a:t> </a:t>
            </a:r>
            <a:r>
              <a:rPr spc="-5" dirty="0"/>
              <a:t>with</a:t>
            </a:r>
          </a:p>
          <a:p>
            <a:pPr marL="25400">
              <a:lnSpc>
                <a:spcPct val="100000"/>
              </a:lnSpc>
            </a:pPr>
            <a:r>
              <a:rPr spc="-20" dirty="0"/>
              <a:t>water</a:t>
            </a:r>
            <a:r>
              <a:rPr spc="-15" dirty="0"/>
              <a:t> to</a:t>
            </a:r>
            <a:r>
              <a:rPr dirty="0"/>
              <a:t> </a:t>
            </a:r>
            <a:r>
              <a:rPr spc="-10" dirty="0"/>
              <a:t>give</a:t>
            </a:r>
            <a:r>
              <a:rPr spc="-15" dirty="0"/>
              <a:t> </a:t>
            </a:r>
            <a:r>
              <a:rPr spc="-5" dirty="0"/>
              <a:t>an</a:t>
            </a:r>
          </a:p>
          <a:p>
            <a:pPr marL="25400" marR="158115">
              <a:lnSpc>
                <a:spcPct val="100000"/>
              </a:lnSpc>
            </a:pPr>
            <a:r>
              <a:rPr spc="-5" dirty="0"/>
              <a:t>acid</a:t>
            </a:r>
            <a:r>
              <a:rPr spc="-15" dirty="0"/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5" dirty="0"/>
              <a:t>known</a:t>
            </a:r>
            <a:r>
              <a:rPr spc="5" dirty="0"/>
              <a:t> </a:t>
            </a:r>
            <a:r>
              <a:rPr spc="-5" dirty="0"/>
              <a:t>as</a:t>
            </a:r>
            <a:r>
              <a:rPr dirty="0"/>
              <a:t> </a:t>
            </a:r>
            <a:r>
              <a:rPr spc="-5" dirty="0"/>
              <a:t>acidic</a:t>
            </a:r>
            <a:r>
              <a:rPr spc="-10" dirty="0"/>
              <a:t> </a:t>
            </a:r>
            <a:r>
              <a:rPr spc="-15" dirty="0"/>
              <a:t>oxide</a:t>
            </a:r>
            <a:r>
              <a:rPr spc="-5" dirty="0"/>
              <a:t> (e.g.,</a:t>
            </a:r>
            <a:r>
              <a:rPr dirty="0"/>
              <a:t> </a:t>
            </a:r>
            <a:r>
              <a:rPr spc="-5" dirty="0"/>
              <a:t>SO</a:t>
            </a:r>
            <a:r>
              <a:rPr sz="2175" spc="-7" baseline="-21072" dirty="0"/>
              <a:t>2</a:t>
            </a:r>
            <a:r>
              <a:rPr sz="2200" spc="-5" dirty="0"/>
              <a:t>,</a:t>
            </a:r>
            <a:r>
              <a:rPr sz="2200" spc="15" dirty="0"/>
              <a:t> </a:t>
            </a:r>
            <a:r>
              <a:rPr sz="2200" dirty="0"/>
              <a:t>Cl</a:t>
            </a:r>
            <a:r>
              <a:rPr sz="2175" baseline="-21072" dirty="0"/>
              <a:t>2</a:t>
            </a:r>
            <a:r>
              <a:rPr sz="2200" dirty="0"/>
              <a:t>O</a:t>
            </a:r>
            <a:r>
              <a:rPr sz="2175" baseline="-21072" dirty="0"/>
              <a:t>7</a:t>
            </a:r>
            <a:r>
              <a:rPr sz="2200" dirty="0"/>
              <a:t>, </a:t>
            </a:r>
            <a:r>
              <a:rPr sz="2200" spc="-480" dirty="0"/>
              <a:t> </a:t>
            </a:r>
            <a:r>
              <a:rPr sz="2200" spc="-5" dirty="0"/>
              <a:t>CO</a:t>
            </a:r>
            <a:r>
              <a:rPr sz="2175" spc="-7" baseline="-21072" dirty="0"/>
              <a:t>2</a:t>
            </a:r>
            <a:r>
              <a:rPr sz="2200" spc="-5" dirty="0"/>
              <a:t>,</a:t>
            </a:r>
            <a:r>
              <a:rPr sz="2200" dirty="0"/>
              <a:t> </a:t>
            </a:r>
            <a:r>
              <a:rPr sz="2200" spc="-5" dirty="0"/>
              <a:t>N</a:t>
            </a:r>
            <a:r>
              <a:rPr sz="2175" spc="-7" baseline="-21072" dirty="0"/>
              <a:t>2</a:t>
            </a:r>
            <a:r>
              <a:rPr sz="2200" spc="-5" dirty="0"/>
              <a:t>O</a:t>
            </a:r>
            <a:r>
              <a:rPr sz="2175" spc="-7" baseline="-21072" dirty="0"/>
              <a:t>5</a:t>
            </a:r>
            <a:r>
              <a:rPr sz="2175" spc="270" baseline="-21072" dirty="0"/>
              <a:t> </a:t>
            </a:r>
            <a:r>
              <a:rPr sz="2200" spc="-10" dirty="0"/>
              <a:t>)</a:t>
            </a:r>
            <a:r>
              <a:rPr sz="1800" spc="-10" dirty="0"/>
              <a:t>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411226"/>
            <a:ext cx="86436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example,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240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(g)+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O(l)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----&gt;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3</a:t>
            </a:r>
            <a:r>
              <a:rPr sz="2400" spc="262" baseline="-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(aq)</a:t>
            </a:r>
            <a:endParaRPr sz="2400">
              <a:latin typeface="Calibri"/>
              <a:cs typeface="Calibri"/>
            </a:endParaRPr>
          </a:p>
          <a:p>
            <a:pPr marL="38100" marR="3168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10" dirty="0">
                <a:latin typeface="Calibri"/>
                <a:cs typeface="Calibri"/>
              </a:rPr>
              <a:t>general </a:t>
            </a:r>
            <a:r>
              <a:rPr sz="2400" dirty="0">
                <a:latin typeface="Calibri"/>
                <a:cs typeface="Calibri"/>
              </a:rPr>
              <a:t>rule, </a:t>
            </a:r>
            <a:r>
              <a:rPr sz="2400" spc="-5" dirty="0">
                <a:latin typeface="Calibri"/>
                <a:cs typeface="Calibri"/>
              </a:rPr>
              <a:t>only non-metal </a:t>
            </a:r>
            <a:r>
              <a:rPr sz="2400" spc="-15" dirty="0">
                <a:latin typeface="Calibri"/>
                <a:cs typeface="Calibri"/>
              </a:rPr>
              <a:t>oxides are </a:t>
            </a:r>
            <a:r>
              <a:rPr sz="2400" spc="-5" dirty="0">
                <a:latin typeface="Calibri"/>
                <a:cs typeface="Calibri"/>
              </a:rPr>
              <a:t>acidic but </a:t>
            </a:r>
            <a:r>
              <a:rPr sz="2400" spc="-15" dirty="0">
                <a:latin typeface="Calibri"/>
                <a:cs typeface="Calibri"/>
              </a:rPr>
              <a:t>oxides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 metals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-15" dirty="0">
                <a:latin typeface="Calibri"/>
                <a:cs typeface="Calibri"/>
              </a:rPr>
              <a:t>oxidation </a:t>
            </a:r>
            <a:r>
              <a:rPr sz="2400" spc="-25" dirty="0">
                <a:latin typeface="Calibri"/>
                <a:cs typeface="Calibri"/>
              </a:rPr>
              <a:t>state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acidic </a:t>
            </a:r>
            <a:r>
              <a:rPr sz="2400" spc="-10" dirty="0">
                <a:latin typeface="Calibri"/>
                <a:cs typeface="Calibri"/>
              </a:rPr>
              <a:t>character </a:t>
            </a:r>
            <a:r>
              <a:rPr sz="2400" dirty="0">
                <a:latin typeface="Calibri"/>
                <a:cs typeface="Calibri"/>
              </a:rPr>
              <a:t>(e.g.,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Mn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7" baseline="-24305" dirty="0">
                <a:latin typeface="Calibri"/>
                <a:cs typeface="Calibri"/>
              </a:rPr>
              <a:t>7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CrO</a:t>
            </a:r>
            <a:r>
              <a:rPr sz="2400" spc="-7" baseline="-2430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</a:t>
            </a:r>
            <a:r>
              <a:rPr sz="2400" spc="-15" baseline="-2430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baseline="-24305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38100" marR="180975">
              <a:lnSpc>
                <a:spcPct val="100000"/>
              </a:lnSpc>
              <a:buAutoNum type="romanLcParenBoth" startAt="2"/>
              <a:tabLst>
                <a:tab pos="429259" algn="l"/>
              </a:tabLst>
            </a:pPr>
            <a:r>
              <a:rPr sz="2400" dirty="0">
                <a:latin typeface="Calibri"/>
                <a:cs typeface="Calibri"/>
              </a:rPr>
              <a:t>Basic </a:t>
            </a:r>
            <a:r>
              <a:rPr sz="2400" spc="-15" dirty="0">
                <a:latin typeface="Calibri"/>
                <a:cs typeface="Calibri"/>
              </a:rPr>
              <a:t>oxides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oxides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10" dirty="0">
                <a:latin typeface="Calibri"/>
                <a:cs typeface="Calibri"/>
              </a:rPr>
              <a:t>give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base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water are </a:t>
            </a:r>
            <a:r>
              <a:rPr sz="2400" spc="-5" dirty="0">
                <a:latin typeface="Calibri"/>
                <a:cs typeface="Calibri"/>
              </a:rPr>
              <a:t>known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basic</a:t>
            </a:r>
            <a:r>
              <a:rPr sz="2400" spc="-15" dirty="0">
                <a:latin typeface="Calibri"/>
                <a:cs typeface="Calibri"/>
              </a:rPr>
              <a:t> oxides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</a:t>
            </a:r>
            <a:r>
              <a:rPr sz="2400" spc="-22" baseline="-24305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O,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CaO,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BaO).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example,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1125855" algn="l"/>
              </a:tabLst>
            </a:pP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O(s)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2430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(l)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------&gt;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2NaOH( aq)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ts val="287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metallic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oxides 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basic.</a:t>
            </a:r>
            <a:endParaRPr sz="2400">
              <a:latin typeface="Calibri"/>
              <a:cs typeface="Calibri"/>
            </a:endParaRPr>
          </a:p>
          <a:p>
            <a:pPr marL="38100" marR="1217930" indent="68580">
              <a:lnSpc>
                <a:spcPts val="2880"/>
              </a:lnSpc>
              <a:spcBef>
                <a:spcPts val="80"/>
              </a:spcBef>
              <a:buAutoNum type="romanLcParenBoth" startAt="3"/>
              <a:tabLst>
                <a:tab pos="636270" algn="l"/>
                <a:tab pos="636905" algn="l"/>
              </a:tabLst>
            </a:pPr>
            <a:r>
              <a:rPr sz="2400" spc="-5" dirty="0">
                <a:latin typeface="Calibri"/>
                <a:cs typeface="Calibri"/>
              </a:rPr>
              <a:t>Amphoteric </a:t>
            </a:r>
            <a:r>
              <a:rPr sz="2400" spc="-10" dirty="0">
                <a:latin typeface="Calibri"/>
                <a:cs typeface="Calibri"/>
              </a:rPr>
              <a:t>oxides: </a:t>
            </a:r>
            <a:r>
              <a:rPr sz="2400" spc="-5" dirty="0">
                <a:latin typeface="Calibri"/>
                <a:cs typeface="Calibri"/>
              </a:rPr>
              <a:t>Some metallic </a:t>
            </a:r>
            <a:r>
              <a:rPr sz="2400" spc="-15" dirty="0">
                <a:latin typeface="Calibri"/>
                <a:cs typeface="Calibri"/>
              </a:rPr>
              <a:t>oxides </a:t>
            </a:r>
            <a:r>
              <a:rPr sz="2400" spc="-10" dirty="0">
                <a:latin typeface="Calibri"/>
                <a:cs typeface="Calibri"/>
              </a:rPr>
              <a:t>exhibit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dual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behaviour.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ts val="2785"/>
              </a:lnSpc>
              <a:tabLst>
                <a:tab pos="1496695" algn="l"/>
              </a:tabLst>
            </a:pPr>
            <a:r>
              <a:rPr sz="2400" spc="-10" dirty="0">
                <a:latin typeface="Calibri"/>
                <a:cs typeface="Calibri"/>
              </a:rPr>
              <a:t>They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show	characteristics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basic </a:t>
            </a:r>
            <a:r>
              <a:rPr sz="2400" spc="-15" dirty="0">
                <a:latin typeface="Calibri"/>
                <a:cs typeface="Calibri"/>
              </a:rPr>
              <a:t>oxides.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sz="2400" spc="-15" dirty="0">
                <a:latin typeface="Calibri"/>
                <a:cs typeface="Calibri"/>
              </a:rPr>
              <a:t>oxides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known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amphoteric </a:t>
            </a:r>
            <a:r>
              <a:rPr sz="2400" spc="-10" dirty="0">
                <a:latin typeface="Calibri"/>
                <a:cs typeface="Calibri"/>
              </a:rPr>
              <a:t>oxides. They react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acids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well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alkalies.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example,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7" baseline="-24305" dirty="0">
                <a:latin typeface="Calibri"/>
                <a:cs typeface="Calibri"/>
              </a:rPr>
              <a:t>3</a:t>
            </a:r>
            <a:r>
              <a:rPr sz="2400" spc="270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ZnO,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PbO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reacts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acids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well</a:t>
            </a:r>
            <a:r>
              <a:rPr sz="2400" dirty="0">
                <a:latin typeface="Calibri"/>
                <a:cs typeface="Calibri"/>
              </a:rPr>
              <a:t> 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alkalies.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444" y="1229613"/>
            <a:ext cx="625221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(iv)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Neutral</a:t>
            </a:r>
            <a:r>
              <a:rPr sz="28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oxides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some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oxides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neither</a:t>
            </a:r>
            <a:endParaRPr sz="2800">
              <a:latin typeface="Calibri"/>
              <a:cs typeface="Calibri"/>
            </a:endParaRPr>
          </a:p>
          <a:p>
            <a:pPr marL="38100" marR="14732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acidic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basic.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oxides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known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neutral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oxides.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Examples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neutral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oxides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CO,</a:t>
            </a:r>
            <a:r>
              <a:rPr sz="2800" spc="-5" dirty="0">
                <a:latin typeface="Calibri"/>
                <a:cs typeface="Calibri"/>
              </a:rPr>
              <a:t> NO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775" spc="-37" baseline="-21021" dirty="0">
                <a:latin typeface="Calibri"/>
                <a:cs typeface="Calibri"/>
              </a:rPr>
              <a:t>2</a:t>
            </a:r>
            <a:r>
              <a:rPr sz="2800" spc="-25" dirty="0">
                <a:latin typeface="Calibri"/>
                <a:cs typeface="Calibri"/>
              </a:rPr>
              <a:t>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9498" y="348818"/>
            <a:ext cx="829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6144" y="718184"/>
            <a:ext cx="700913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1246505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Ozone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allotropic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oxygen</a:t>
            </a:r>
            <a:r>
              <a:rPr sz="2000" i="1" spc="-10" dirty="0">
                <a:latin typeface="Calibri"/>
                <a:cs typeface="Calibri"/>
              </a:rPr>
              <a:t>.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atmospheric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oxygen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presence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sunlight.</a:t>
            </a:r>
            <a:endParaRPr sz="2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ozone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layer</a:t>
            </a:r>
            <a:r>
              <a:rPr sz="2000" spc="-10" dirty="0">
                <a:latin typeface="Calibri"/>
                <a:cs typeface="Calibri"/>
              </a:rPr>
              <a:t> protects</a:t>
            </a:r>
            <a:r>
              <a:rPr sz="2000" dirty="0">
                <a:latin typeface="Calibri"/>
                <a:cs typeface="Calibri"/>
              </a:rPr>
              <a:t> the</a:t>
            </a:r>
            <a:endParaRPr sz="2000">
              <a:latin typeface="Calibri"/>
              <a:cs typeface="Calibri"/>
            </a:endParaRPr>
          </a:p>
          <a:p>
            <a:pPr marL="76200" marR="129539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earth’s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excessive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concentration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(UV)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radiations.</a:t>
            </a:r>
            <a:endParaRPr sz="2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Preparation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76200" marR="9017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Ozone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obtained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10" dirty="0">
                <a:latin typeface="Calibri"/>
                <a:cs typeface="Calibri"/>
              </a:rPr>
              <a:t> silent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passed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through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pure,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dry</a:t>
            </a:r>
            <a:r>
              <a:rPr sz="2000" spc="-15" dirty="0">
                <a:latin typeface="Calibri"/>
                <a:cs typeface="Calibri"/>
              </a:rPr>
              <a:t> oxygen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apparatus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called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ozoniser.</a:t>
            </a:r>
            <a:endParaRPr sz="2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During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reaction,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1367" dirty="0">
                <a:latin typeface="Calibri"/>
                <a:cs typeface="Calibri"/>
              </a:rPr>
              <a:t>2</a:t>
            </a:r>
            <a:r>
              <a:rPr sz="1950" spc="217" baseline="-21367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ozone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10%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therefore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product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called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ozonised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oxygen.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tabLst>
                <a:tab pos="4717415" algn="l"/>
              </a:tabLst>
            </a:pPr>
            <a:r>
              <a:rPr sz="2000" spc="5" dirty="0">
                <a:latin typeface="Calibri"/>
                <a:cs typeface="Calibri"/>
              </a:rPr>
              <a:t>3O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1950" spc="23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(g) </a:t>
            </a:r>
            <a:r>
              <a:rPr sz="2000" spc="-5" dirty="0">
                <a:latin typeface="Calibri"/>
                <a:cs typeface="Calibri"/>
              </a:rPr>
              <a:t>------------------------------&gt;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2O</a:t>
            </a:r>
            <a:r>
              <a:rPr sz="1950" spc="7" baseline="-21367" dirty="0">
                <a:latin typeface="Calibri"/>
                <a:cs typeface="Calibri"/>
              </a:rPr>
              <a:t>3</a:t>
            </a:r>
            <a:r>
              <a:rPr sz="2000" spc="5" dirty="0">
                <a:latin typeface="Calibri"/>
                <a:cs typeface="Calibri"/>
              </a:rPr>
              <a:t>(g),	∆H</a:t>
            </a:r>
            <a:r>
              <a:rPr sz="1950" spc="7" baseline="25641" dirty="0">
                <a:latin typeface="Calibri"/>
                <a:cs typeface="Calibri"/>
              </a:rPr>
              <a:t>0</a:t>
            </a:r>
            <a:r>
              <a:rPr sz="1950" spc="20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142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kJ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</a:t>
            </a:r>
            <a:r>
              <a:rPr sz="1950" baseline="25641" dirty="0">
                <a:latin typeface="Calibri"/>
                <a:cs typeface="Calibri"/>
              </a:rPr>
              <a:t>-1</a:t>
            </a:r>
            <a:endParaRPr sz="1950" baseline="25641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Since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reaction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endothermic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,silent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 </a:t>
            </a:r>
            <a:r>
              <a:rPr sz="2000" spc="-5" dirty="0">
                <a:latin typeface="Calibri"/>
                <a:cs typeface="Calibri"/>
              </a:rPr>
              <a:t>less</a:t>
            </a:r>
            <a:endParaRPr sz="2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heat</a:t>
            </a:r>
            <a:r>
              <a:rPr sz="2000" dirty="0">
                <a:latin typeface="Calibri"/>
                <a:cs typeface="Calibri"/>
              </a:rPr>
              <a:t> and thus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prevent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decomposition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ozone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back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oxygen.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2092" y="1146302"/>
            <a:ext cx="68580" cy="29209"/>
          </a:xfrm>
          <a:custGeom>
            <a:avLst/>
            <a:gdLst/>
            <a:ahLst/>
            <a:cxnLst/>
            <a:rect l="l" t="t" r="r" b="b"/>
            <a:pathLst>
              <a:path w="68580" h="29209">
                <a:moveTo>
                  <a:pt x="68580" y="0"/>
                </a:moveTo>
                <a:lnTo>
                  <a:pt x="0" y="0"/>
                </a:lnTo>
                <a:lnTo>
                  <a:pt x="0" y="28955"/>
                </a:lnTo>
                <a:lnTo>
                  <a:pt x="68580" y="28955"/>
                </a:lnTo>
                <a:lnTo>
                  <a:pt x="68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" y="795654"/>
            <a:ext cx="81965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2656840" algn="l"/>
              </a:tabLst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ozone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dirty="0"/>
              <a:t>:	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10" dirty="0"/>
              <a:t>central</a:t>
            </a:r>
            <a:r>
              <a:rPr spc="-20" dirty="0"/>
              <a:t> oxygen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5" dirty="0"/>
              <a:t>ozone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sp</a:t>
            </a:r>
            <a:r>
              <a:rPr sz="2400" spc="-7" baseline="24305" dirty="0"/>
              <a:t>2</a:t>
            </a:r>
            <a:r>
              <a:rPr sz="2400" spc="254" baseline="24305" dirty="0"/>
              <a:t> </a:t>
            </a:r>
            <a:r>
              <a:rPr sz="2400" spc="-10" dirty="0"/>
              <a:t>hybridized </a:t>
            </a:r>
            <a:r>
              <a:rPr sz="2400" spc="-525" dirty="0"/>
              <a:t> </a:t>
            </a:r>
            <a:r>
              <a:rPr sz="2400" spc="-10" dirty="0"/>
              <a:t>containing </a:t>
            </a:r>
            <a:r>
              <a:rPr sz="2400" dirty="0"/>
              <a:t>a lone </a:t>
            </a:r>
            <a:r>
              <a:rPr sz="2400" spc="-5" dirty="0"/>
              <a:t>pair of electrons. </a:t>
            </a:r>
            <a:r>
              <a:rPr sz="2400" dirty="0"/>
              <a:t>As a </a:t>
            </a:r>
            <a:r>
              <a:rPr sz="2400" spc="-5" dirty="0"/>
              <a:t>result, </a:t>
            </a:r>
            <a:r>
              <a:rPr sz="2400" spc="-25" dirty="0"/>
              <a:t>ozone </a:t>
            </a:r>
            <a:r>
              <a:rPr sz="2400" spc="-5" dirty="0"/>
              <a:t>has </a:t>
            </a:r>
            <a:r>
              <a:rPr sz="2400" dirty="0"/>
              <a:t>an </a:t>
            </a:r>
            <a:r>
              <a:rPr sz="2400" spc="5" dirty="0"/>
              <a:t> </a:t>
            </a:r>
            <a:r>
              <a:rPr sz="2400" dirty="0"/>
              <a:t>angular</a:t>
            </a:r>
            <a:r>
              <a:rPr sz="2400" spc="-15" dirty="0"/>
              <a:t> </a:t>
            </a:r>
            <a:r>
              <a:rPr sz="2400" spc="-10" dirty="0"/>
              <a:t>structure </a:t>
            </a:r>
            <a:r>
              <a:rPr sz="2400" dirty="0"/>
              <a:t>with</a:t>
            </a:r>
            <a:r>
              <a:rPr sz="2400" spc="-15" dirty="0"/>
              <a:t> </a:t>
            </a:r>
            <a:r>
              <a:rPr sz="2400" dirty="0"/>
              <a:t>a</a:t>
            </a:r>
            <a:r>
              <a:rPr sz="2400" spc="-5" dirty="0"/>
              <a:t> bond</a:t>
            </a:r>
            <a:r>
              <a:rPr sz="2400" spc="-15" dirty="0"/>
              <a:t> </a:t>
            </a:r>
            <a:r>
              <a:rPr sz="2400" dirty="0"/>
              <a:t>angle</a:t>
            </a:r>
            <a:r>
              <a:rPr sz="2400" spc="-5" dirty="0"/>
              <a:t> of 117</a:t>
            </a:r>
            <a:r>
              <a:rPr sz="2400" spc="-7" baseline="24305" dirty="0"/>
              <a:t>0</a:t>
            </a:r>
            <a:r>
              <a:rPr sz="2400" spc="-5" dirty="0"/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624709"/>
            <a:ext cx="8009890" cy="2223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  <a:tabLst>
                <a:tab pos="2541270" algn="l"/>
                <a:tab pos="2759710" algn="l"/>
              </a:tabLst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properties</a:t>
            </a:r>
            <a:r>
              <a:rPr sz="2400" b="1" spc="-5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15" dirty="0">
                <a:latin typeface="Calibri"/>
                <a:cs typeface="Calibri"/>
              </a:rPr>
              <a:t>Pure </a:t>
            </a:r>
            <a:r>
              <a:rPr sz="2400" spc="-20" dirty="0">
                <a:latin typeface="Calibri"/>
                <a:cs typeface="Calibri"/>
              </a:rPr>
              <a:t>ozone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5" dirty="0">
                <a:latin typeface="Calibri"/>
                <a:cs typeface="Calibri"/>
              </a:rPr>
              <a:t>pale blue </a:t>
            </a:r>
            <a:r>
              <a:rPr sz="2400" spc="-15" dirty="0">
                <a:latin typeface="Calibri"/>
                <a:cs typeface="Calibri"/>
              </a:rPr>
              <a:t>gas, </a:t>
            </a:r>
            <a:r>
              <a:rPr sz="2400" spc="-5" dirty="0">
                <a:latin typeface="Calibri"/>
                <a:cs typeface="Calibri"/>
              </a:rPr>
              <a:t>dark blue </a:t>
            </a:r>
            <a:r>
              <a:rPr sz="2400" dirty="0">
                <a:latin typeface="Calibri"/>
                <a:cs typeface="Calibri"/>
              </a:rPr>
              <a:t> liquid and </a:t>
            </a:r>
            <a:r>
              <a:rPr sz="2400" spc="-10" dirty="0">
                <a:latin typeface="Calibri"/>
                <a:cs typeface="Calibri"/>
              </a:rPr>
              <a:t>violet-black </a:t>
            </a:r>
            <a:r>
              <a:rPr sz="2400" spc="-5" dirty="0">
                <a:latin typeface="Calibri"/>
                <a:cs typeface="Calibri"/>
              </a:rPr>
              <a:t>solid. </a:t>
            </a:r>
            <a:r>
              <a:rPr sz="2400" spc="-20" dirty="0">
                <a:latin typeface="Calibri"/>
                <a:cs typeface="Calibri"/>
              </a:rPr>
              <a:t>Ozone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characteristic </a:t>
            </a:r>
            <a:r>
              <a:rPr sz="2400" spc="-5" dirty="0">
                <a:latin typeface="Calibri"/>
                <a:cs typeface="Calibri"/>
              </a:rPr>
              <a:t>smell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small </a:t>
            </a:r>
            <a:r>
              <a:rPr sz="2400" spc="-10" dirty="0">
                <a:latin typeface="Calibri"/>
                <a:cs typeface="Calibri"/>
              </a:rPr>
              <a:t>concentrations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5" dirty="0">
                <a:latin typeface="Calibri"/>
                <a:cs typeface="Calibri"/>
              </a:rPr>
              <a:t>harmless. </a:t>
            </a:r>
            <a:r>
              <a:rPr sz="2400" spc="-40" dirty="0">
                <a:latin typeface="Calibri"/>
                <a:cs typeface="Calibri"/>
              </a:rPr>
              <a:t>However, </a:t>
            </a:r>
            <a:r>
              <a:rPr sz="2400" dirty="0">
                <a:latin typeface="Calibri"/>
                <a:cs typeface="Calibri"/>
              </a:rPr>
              <a:t>if 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concentration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rises </a:t>
            </a:r>
            <a:r>
              <a:rPr sz="2400" spc="-10" dirty="0">
                <a:latin typeface="Calibri"/>
                <a:cs typeface="Calibri"/>
              </a:rPr>
              <a:t>above</a:t>
            </a:r>
            <a:r>
              <a:rPr sz="2400" dirty="0">
                <a:latin typeface="Calibri"/>
                <a:cs typeface="Calibri"/>
              </a:rPr>
              <a:t> about</a:t>
            </a:r>
            <a:r>
              <a:rPr sz="2400" spc="-5" dirty="0">
                <a:latin typeface="Calibri"/>
                <a:cs typeface="Calibri"/>
              </a:rPr>
              <a:t> 100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million,</a:t>
            </a:r>
            <a:endParaRPr sz="2400">
              <a:latin typeface="Calibri"/>
              <a:cs typeface="Calibri"/>
            </a:endParaRPr>
          </a:p>
          <a:p>
            <a:pPr marL="12700" marR="462280">
              <a:lnSpc>
                <a:spcPts val="2900"/>
              </a:lnSpc>
              <a:spcBef>
                <a:spcPts val="55"/>
              </a:spcBef>
            </a:pPr>
            <a:r>
              <a:rPr sz="2400" spc="-10" dirty="0">
                <a:latin typeface="Calibri"/>
                <a:cs typeface="Calibri"/>
              </a:rPr>
              <a:t>breathing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becomes</a:t>
            </a:r>
            <a:r>
              <a:rPr sz="2400" spc="-15" dirty="0">
                <a:latin typeface="Calibri"/>
                <a:cs typeface="Calibri"/>
              </a:rPr>
              <a:t> uncomfortable</a:t>
            </a:r>
            <a:r>
              <a:rPr sz="2400" spc="-5" dirty="0">
                <a:latin typeface="Calibri"/>
                <a:cs typeface="Calibri"/>
              </a:rPr>
              <a:t> resulting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headache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nausea.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21123"/>
            <a:ext cx="9144000" cy="2437130"/>
            <a:chOff x="0" y="4421123"/>
            <a:chExt cx="9144000" cy="2437130"/>
          </a:xfrm>
        </p:grpSpPr>
        <p:sp>
          <p:nvSpPr>
            <p:cNvPr id="3" name="object 3"/>
            <p:cNvSpPr/>
            <p:nvPr/>
          </p:nvSpPr>
          <p:spPr>
            <a:xfrm>
              <a:off x="1687067" y="4952999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7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7"/>
              <a:ext cx="9143999" cy="8022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9835" y="4421123"/>
              <a:ext cx="5114544" cy="5547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8794" y="699261"/>
            <a:ext cx="4314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53690" algn="l"/>
              </a:tabLst>
            </a:pPr>
            <a:r>
              <a:rPr spc="-10" dirty="0">
                <a:solidFill>
                  <a:srgbClr val="6F2F9F"/>
                </a:solidFill>
              </a:rPr>
              <a:t>Group</a:t>
            </a:r>
            <a:r>
              <a:rPr dirty="0">
                <a:solidFill>
                  <a:srgbClr val="6F2F9F"/>
                </a:solidFill>
              </a:rPr>
              <a:t> </a:t>
            </a:r>
            <a:r>
              <a:rPr spc="-5" dirty="0">
                <a:solidFill>
                  <a:srgbClr val="6F2F9F"/>
                </a:solidFill>
              </a:rPr>
              <a:t>-16-</a:t>
            </a:r>
            <a:r>
              <a:rPr spc="10" dirty="0">
                <a:solidFill>
                  <a:srgbClr val="6F2F9F"/>
                </a:solidFill>
              </a:rPr>
              <a:t> </a:t>
            </a:r>
            <a:r>
              <a:rPr spc="-5" dirty="0">
                <a:solidFill>
                  <a:srgbClr val="6F2F9F"/>
                </a:solidFill>
              </a:rPr>
              <a:t>elements</a:t>
            </a:r>
            <a:r>
              <a:rPr spc="-1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:	</a:t>
            </a:r>
            <a:r>
              <a:rPr spc="-5" dirty="0">
                <a:solidFill>
                  <a:srgbClr val="6F2F9F"/>
                </a:solidFill>
              </a:rPr>
              <a:t>The</a:t>
            </a:r>
            <a:r>
              <a:rPr spc="-85" dirty="0">
                <a:solidFill>
                  <a:srgbClr val="6F2F9F"/>
                </a:solidFill>
              </a:rPr>
              <a:t> </a:t>
            </a:r>
            <a:r>
              <a:rPr spc="-15" dirty="0">
                <a:solidFill>
                  <a:srgbClr val="6F2F9F"/>
                </a:solidFill>
              </a:rPr>
              <a:t>Oxygen </a:t>
            </a:r>
            <a:r>
              <a:rPr spc="-525" dirty="0">
                <a:solidFill>
                  <a:srgbClr val="6F2F9F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family</a:t>
            </a:r>
            <a:r>
              <a:rPr spc="-1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(</a:t>
            </a:r>
            <a:r>
              <a:rPr spc="-5" dirty="0">
                <a:solidFill>
                  <a:srgbClr val="6F2F9F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Chalcogens)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889250" y="1593850"/>
          <a:ext cx="609600" cy="3187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</a:tblGrid>
              <a:tr h="504571">
                <a:tc>
                  <a:txBody>
                    <a:bodyPr/>
                    <a:lstStyle/>
                    <a:p>
                      <a:pPr marL="68580">
                        <a:lnSpc>
                          <a:spcPts val="2725"/>
                        </a:lnSpc>
                      </a:pPr>
                      <a:r>
                        <a:rPr sz="2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8441">
                <a:tc>
                  <a:txBody>
                    <a:bodyPr/>
                    <a:lstStyle/>
                    <a:p>
                      <a:pPr marL="137160">
                        <a:lnSpc>
                          <a:spcPts val="2730"/>
                        </a:lnSpc>
                      </a:pPr>
                      <a:r>
                        <a:rPr sz="2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</a:pPr>
                      <a:r>
                        <a:rPr sz="2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</a:pPr>
                      <a:r>
                        <a:rPr sz="2400" spc="-2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</a:pPr>
                      <a:r>
                        <a:rPr sz="2400" spc="-5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497840"/>
            <a:ext cx="7919084" cy="551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properties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"/>
              <a:cs typeface="Calibri"/>
            </a:endParaRPr>
          </a:p>
          <a:p>
            <a:pPr marL="50800" marR="171450">
              <a:lnSpc>
                <a:spcPct val="100400"/>
              </a:lnSpc>
            </a:pPr>
            <a:r>
              <a:rPr sz="2400" dirty="0">
                <a:latin typeface="Calibri"/>
                <a:cs typeface="Calibri"/>
              </a:rPr>
              <a:t>(i)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Oxidising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agent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ease with which it </a:t>
            </a:r>
            <a:r>
              <a:rPr sz="2400" spc="-15" dirty="0">
                <a:latin typeface="Calibri"/>
                <a:cs typeface="Calibri"/>
              </a:rPr>
              <a:t>liberates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atoms </a:t>
            </a:r>
            <a:r>
              <a:rPr sz="2400" spc="-5" dirty="0">
                <a:latin typeface="Calibri"/>
                <a:cs typeface="Calibri"/>
              </a:rPr>
              <a:t>of nascent </a:t>
            </a: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dirty="0">
                <a:latin typeface="Calibri"/>
                <a:cs typeface="Calibri"/>
              </a:rPr>
              <a:t>(O</a:t>
            </a:r>
            <a:r>
              <a:rPr sz="2400" baseline="-24305" dirty="0">
                <a:latin typeface="Calibri"/>
                <a:cs typeface="Calibri"/>
              </a:rPr>
              <a:t>3 </a:t>
            </a:r>
            <a:r>
              <a:rPr sz="2400" spc="-5" dirty="0">
                <a:latin typeface="Calibri"/>
                <a:cs typeface="Calibri"/>
              </a:rPr>
              <a:t>----&gt; O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O), </a:t>
            </a:r>
            <a:r>
              <a:rPr sz="2400" dirty="0">
                <a:latin typeface="Calibri"/>
                <a:cs typeface="Calibri"/>
              </a:rPr>
              <a:t>it acts as a </a:t>
            </a:r>
            <a:r>
              <a:rPr sz="2400" spc="-10" dirty="0">
                <a:latin typeface="Calibri"/>
                <a:cs typeface="Calibri"/>
              </a:rPr>
              <a:t>powerful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oxidising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agent.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ts val="2855"/>
              </a:lnSpc>
            </a:pPr>
            <a:r>
              <a:rPr sz="2400" spc="-15" dirty="0">
                <a:latin typeface="Calibri"/>
                <a:cs typeface="Calibri"/>
              </a:rPr>
              <a:t>oxidises</a:t>
            </a:r>
            <a:r>
              <a:rPr sz="2400" dirty="0">
                <a:latin typeface="Calibri"/>
                <a:cs typeface="Calibri"/>
              </a:rPr>
              <a:t> lead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sulphide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sulphate</a:t>
            </a:r>
            <a:r>
              <a:rPr sz="2400" dirty="0">
                <a:latin typeface="Calibri"/>
                <a:cs typeface="Calibri"/>
              </a:rPr>
              <a:t> and </a:t>
            </a:r>
            <a:r>
              <a:rPr sz="2400" spc="-5" dirty="0">
                <a:latin typeface="Calibri"/>
                <a:cs typeface="Calibri"/>
              </a:rPr>
              <a:t>iodide ions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latin typeface="Calibri"/>
                <a:cs typeface="Calibri"/>
              </a:rPr>
              <a:t>iodine.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PbS(s)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4O</a:t>
            </a:r>
            <a:r>
              <a:rPr sz="2400" spc="-7" baseline="-2430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(g)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---&gt;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PbSO</a:t>
            </a:r>
            <a:r>
              <a:rPr sz="2400" spc="-7" baseline="-2430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(s)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4O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(g)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2I</a:t>
            </a:r>
            <a:r>
              <a:rPr sz="2400" spc="-7" baseline="24305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(aq)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O(l)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baseline="-24305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(g) </a:t>
            </a:r>
            <a:r>
              <a:rPr sz="2400" spc="-5" dirty="0">
                <a:latin typeface="Calibri"/>
                <a:cs typeface="Calibri"/>
              </a:rPr>
              <a:t>----&gt;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2OH</a:t>
            </a:r>
            <a:r>
              <a:rPr sz="2400" spc="-7" baseline="24305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(aq)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(s)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baseline="-2430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(g)</a:t>
            </a:r>
            <a:endParaRPr sz="24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25" dirty="0">
                <a:latin typeface="Calibri"/>
                <a:cs typeface="Calibri"/>
              </a:rPr>
              <a:t>ozone </a:t>
            </a:r>
            <a:r>
              <a:rPr sz="2400" spc="-5" dirty="0">
                <a:latin typeface="Calibri"/>
                <a:cs typeface="Calibri"/>
              </a:rPr>
              <a:t>reacts </a:t>
            </a:r>
            <a:r>
              <a:rPr sz="2400" dirty="0">
                <a:latin typeface="Calibri"/>
                <a:cs typeface="Calibri"/>
              </a:rPr>
              <a:t>with an </a:t>
            </a:r>
            <a:r>
              <a:rPr sz="2400" spc="-15" dirty="0">
                <a:latin typeface="Calibri"/>
                <a:cs typeface="Calibri"/>
              </a:rPr>
              <a:t>excess </a:t>
            </a:r>
            <a:r>
              <a:rPr sz="2400" spc="-5" dirty="0">
                <a:latin typeface="Calibri"/>
                <a:cs typeface="Calibri"/>
              </a:rPr>
              <a:t>of potassium iodide solution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buffered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borate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buffer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9.2),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iodine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liberated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be </a:t>
            </a:r>
            <a:r>
              <a:rPr sz="2400" spc="-15" dirty="0">
                <a:latin typeface="Calibri"/>
                <a:cs typeface="Calibri"/>
              </a:rPr>
              <a:t>titrated against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standard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solution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sodium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thiosulphate. This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0" dirty="0">
                <a:latin typeface="Calibri"/>
                <a:cs typeface="Calibri"/>
              </a:rPr>
              <a:t>quantitative </a:t>
            </a:r>
            <a:r>
              <a:rPr sz="2400" spc="-5" dirty="0">
                <a:latin typeface="Calibri"/>
                <a:cs typeface="Calibri"/>
              </a:rPr>
              <a:t>method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estimating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baseline="-24305" dirty="0">
                <a:latin typeface="Calibri"/>
                <a:cs typeface="Calibri"/>
              </a:rPr>
              <a:t>3 </a:t>
            </a:r>
            <a:r>
              <a:rPr sz="2400" spc="7" baseline="-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1610309"/>
            <a:ext cx="5104130" cy="2285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  <a:tabLst>
                <a:tab pos="1859914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20" dirty="0">
                <a:latin typeface="Calibri"/>
                <a:cs typeface="Calibri"/>
              </a:rPr>
              <a:t>Ozone	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5" dirty="0">
                <a:latin typeface="Calibri"/>
                <a:cs typeface="Calibri"/>
              </a:rPr>
              <a:t>germicide,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disinfectant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sterilising </a:t>
            </a:r>
            <a:r>
              <a:rPr sz="2400" spc="-55" dirty="0">
                <a:latin typeface="Calibri"/>
                <a:cs typeface="Calibri"/>
              </a:rPr>
              <a:t>water.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bleaching oils, </a:t>
            </a:r>
            <a:r>
              <a:rPr sz="2400" spc="-35" dirty="0">
                <a:latin typeface="Calibri"/>
                <a:cs typeface="Calibri"/>
              </a:rPr>
              <a:t>ivory, </a:t>
            </a:r>
            <a:r>
              <a:rPr sz="2400" spc="-40" dirty="0">
                <a:latin typeface="Calibri"/>
                <a:cs typeface="Calibri"/>
              </a:rPr>
              <a:t>flour, 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starch,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oxidising agent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manufacture </a:t>
            </a:r>
            <a:r>
              <a:rPr sz="2400" spc="-5" dirty="0">
                <a:latin typeface="Calibri"/>
                <a:cs typeface="Calibri"/>
              </a:rPr>
              <a:t>of potassium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permanganate.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4540" y="586739"/>
            <a:ext cx="6600825" cy="4756785"/>
          </a:xfrm>
          <a:custGeom>
            <a:avLst/>
            <a:gdLst/>
            <a:ahLst/>
            <a:cxnLst/>
            <a:rect l="l" t="t" r="r" b="b"/>
            <a:pathLst>
              <a:path w="6600825" h="4756785">
                <a:moveTo>
                  <a:pt x="1786128" y="661289"/>
                </a:moveTo>
                <a:lnTo>
                  <a:pt x="114300" y="661289"/>
                </a:lnTo>
                <a:lnTo>
                  <a:pt x="114300" y="685673"/>
                </a:lnTo>
                <a:lnTo>
                  <a:pt x="1786128" y="685673"/>
                </a:lnTo>
                <a:lnTo>
                  <a:pt x="1786128" y="661289"/>
                </a:lnTo>
                <a:close/>
              </a:path>
              <a:path w="6600825" h="4756785">
                <a:moveTo>
                  <a:pt x="2535936" y="2796413"/>
                </a:moveTo>
                <a:lnTo>
                  <a:pt x="114300" y="2796413"/>
                </a:lnTo>
                <a:lnTo>
                  <a:pt x="114300" y="2820797"/>
                </a:lnTo>
                <a:lnTo>
                  <a:pt x="2535936" y="2820797"/>
                </a:lnTo>
                <a:lnTo>
                  <a:pt x="2535936" y="2796413"/>
                </a:lnTo>
                <a:close/>
              </a:path>
              <a:path w="6600825" h="4756785">
                <a:moveTo>
                  <a:pt x="3709416" y="358013"/>
                </a:moveTo>
                <a:lnTo>
                  <a:pt x="2887980" y="358013"/>
                </a:lnTo>
                <a:lnTo>
                  <a:pt x="2887980" y="382397"/>
                </a:lnTo>
                <a:lnTo>
                  <a:pt x="3709416" y="382397"/>
                </a:lnTo>
                <a:lnTo>
                  <a:pt x="3709416" y="358013"/>
                </a:lnTo>
                <a:close/>
              </a:path>
              <a:path w="6600825" h="4756785">
                <a:moveTo>
                  <a:pt x="6562598" y="37846"/>
                </a:moveTo>
                <a:lnTo>
                  <a:pt x="6553200" y="37846"/>
                </a:lnTo>
                <a:lnTo>
                  <a:pt x="6553200" y="47244"/>
                </a:lnTo>
                <a:lnTo>
                  <a:pt x="6553200" y="4709160"/>
                </a:lnTo>
                <a:lnTo>
                  <a:pt x="47244" y="4709160"/>
                </a:lnTo>
                <a:lnTo>
                  <a:pt x="47244" y="47244"/>
                </a:lnTo>
                <a:lnTo>
                  <a:pt x="6553200" y="47244"/>
                </a:lnTo>
                <a:lnTo>
                  <a:pt x="6553200" y="37846"/>
                </a:lnTo>
                <a:lnTo>
                  <a:pt x="37846" y="37846"/>
                </a:lnTo>
                <a:lnTo>
                  <a:pt x="37846" y="4718558"/>
                </a:lnTo>
                <a:lnTo>
                  <a:pt x="6562598" y="4718570"/>
                </a:lnTo>
                <a:lnTo>
                  <a:pt x="6562598" y="4709160"/>
                </a:lnTo>
                <a:lnTo>
                  <a:pt x="6562598" y="47244"/>
                </a:lnTo>
                <a:lnTo>
                  <a:pt x="6562598" y="37846"/>
                </a:lnTo>
                <a:close/>
              </a:path>
              <a:path w="6600825" h="4756785">
                <a:moveTo>
                  <a:pt x="6600444" y="23622"/>
                </a:moveTo>
                <a:lnTo>
                  <a:pt x="6598590" y="14414"/>
                </a:lnTo>
                <a:lnTo>
                  <a:pt x="6593535" y="6908"/>
                </a:lnTo>
                <a:lnTo>
                  <a:pt x="6586029" y="1854"/>
                </a:lnTo>
                <a:lnTo>
                  <a:pt x="6576822" y="0"/>
                </a:lnTo>
                <a:lnTo>
                  <a:pt x="23622" y="0"/>
                </a:lnTo>
                <a:lnTo>
                  <a:pt x="14401" y="1854"/>
                </a:lnTo>
                <a:lnTo>
                  <a:pt x="6896" y="6908"/>
                </a:lnTo>
                <a:lnTo>
                  <a:pt x="1841" y="14414"/>
                </a:lnTo>
                <a:lnTo>
                  <a:pt x="0" y="23622"/>
                </a:lnTo>
                <a:lnTo>
                  <a:pt x="0" y="4732782"/>
                </a:lnTo>
                <a:lnTo>
                  <a:pt x="1841" y="4742002"/>
                </a:lnTo>
                <a:lnTo>
                  <a:pt x="6896" y="4749508"/>
                </a:lnTo>
                <a:lnTo>
                  <a:pt x="14401" y="4754562"/>
                </a:lnTo>
                <a:lnTo>
                  <a:pt x="23622" y="4756404"/>
                </a:lnTo>
                <a:lnTo>
                  <a:pt x="6576822" y="4756404"/>
                </a:lnTo>
                <a:lnTo>
                  <a:pt x="6586029" y="4754562"/>
                </a:lnTo>
                <a:lnTo>
                  <a:pt x="6593535" y="4749508"/>
                </a:lnTo>
                <a:lnTo>
                  <a:pt x="6598590" y="4742002"/>
                </a:lnTo>
                <a:lnTo>
                  <a:pt x="6600444" y="4732782"/>
                </a:lnTo>
                <a:lnTo>
                  <a:pt x="6600444" y="4728083"/>
                </a:lnTo>
                <a:lnTo>
                  <a:pt x="28321" y="4728095"/>
                </a:lnTo>
                <a:lnTo>
                  <a:pt x="28321" y="28321"/>
                </a:lnTo>
                <a:lnTo>
                  <a:pt x="6572123" y="28321"/>
                </a:lnTo>
                <a:lnTo>
                  <a:pt x="6572123" y="4728083"/>
                </a:lnTo>
                <a:lnTo>
                  <a:pt x="6600444" y="4728083"/>
                </a:lnTo>
                <a:lnTo>
                  <a:pt x="6600444" y="28321"/>
                </a:lnTo>
                <a:lnTo>
                  <a:pt x="6600444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5594" y="650239"/>
            <a:ext cx="634174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algn="ctr">
              <a:lnSpc>
                <a:spcPts val="2395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Sulphur</a:t>
            </a:r>
            <a:endParaRPr sz="2000">
              <a:latin typeface="Calibri"/>
              <a:cs typeface="Calibri"/>
            </a:endParaRPr>
          </a:p>
          <a:p>
            <a:pPr marL="63500" marR="339090">
              <a:lnSpc>
                <a:spcPts val="2140"/>
              </a:lnSpc>
              <a:spcBef>
                <a:spcPts val="280"/>
              </a:spcBef>
            </a:pPr>
            <a:r>
              <a:rPr sz="2000" b="1" spc="-5" dirty="0">
                <a:latin typeface="Calibri"/>
                <a:cs typeface="Calibri"/>
              </a:rPr>
              <a:t>allotropic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forms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Sulphur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numerous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allotropes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 which the </a:t>
            </a:r>
            <a:r>
              <a:rPr sz="2000" spc="-10" dirty="0">
                <a:solidFill>
                  <a:srgbClr val="4D4D4D"/>
                </a:solidFill>
                <a:latin typeface="Calibri"/>
                <a:cs typeface="Calibri"/>
              </a:rPr>
              <a:t>yellow</a:t>
            </a:r>
            <a:r>
              <a:rPr sz="20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Calibri"/>
                <a:cs typeface="Calibri"/>
              </a:rPr>
              <a:t>rhombic</a:t>
            </a:r>
            <a:r>
              <a:rPr sz="20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dirty="0">
                <a:latin typeface="Calibri"/>
                <a:cs typeface="Calibri"/>
              </a:rPr>
              <a:t>-sulphur)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Calibri"/>
                <a:cs typeface="Calibri"/>
              </a:rPr>
              <a:t>monoclinic</a:t>
            </a:r>
            <a:r>
              <a:rPr sz="20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ts val="2395"/>
              </a:lnSpc>
              <a:spcBef>
                <a:spcPts val="245"/>
              </a:spcBef>
            </a:pPr>
            <a:r>
              <a:rPr sz="2000" spc="-5" dirty="0">
                <a:latin typeface="Calibri"/>
                <a:cs typeface="Calibri"/>
              </a:rPr>
              <a:t>sulphur)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most</a:t>
            </a:r>
            <a:r>
              <a:rPr sz="2000" spc="-5" dirty="0">
                <a:latin typeface="Calibri"/>
                <a:cs typeface="Calibri"/>
              </a:rPr>
              <a:t> important.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ts val="2395"/>
              </a:lnSpc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stable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 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rhombic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sulphur,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latin typeface="Calibri"/>
                <a:cs typeface="Calibri"/>
              </a:rPr>
              <a:t>which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transforms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monoclinic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sulphur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10" dirty="0">
                <a:latin typeface="Calibri"/>
                <a:cs typeface="Calibri"/>
              </a:rPr>
              <a:t> heated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above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369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63500" marR="72834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compounds of sulphur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(1) </a:t>
            </a:r>
            <a:r>
              <a:rPr sz="2000" dirty="0">
                <a:latin typeface="Calibri"/>
                <a:cs typeface="Calibri"/>
              </a:rPr>
              <a:t>Sulphur </a:t>
            </a:r>
            <a:r>
              <a:rPr sz="2000" spc="-10" dirty="0">
                <a:latin typeface="Calibri"/>
                <a:cs typeface="Calibri"/>
              </a:rPr>
              <a:t>dioxide </a:t>
            </a:r>
            <a:r>
              <a:rPr sz="2000" spc="5" dirty="0">
                <a:latin typeface="Calibri"/>
                <a:cs typeface="Calibri"/>
              </a:rPr>
              <a:t>(SO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Sulphur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dioxide</a:t>
            </a:r>
            <a:r>
              <a:rPr sz="2000" dirty="0">
                <a:latin typeface="Calibri"/>
                <a:cs typeface="Calibri"/>
              </a:rPr>
              <a:t> 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together</a:t>
            </a:r>
            <a:r>
              <a:rPr sz="2000" spc="-5" dirty="0">
                <a:latin typeface="Calibri"/>
                <a:cs typeface="Calibri"/>
              </a:rPr>
              <a:t> 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little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(6-8%)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sulphur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trioxide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sulphur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burnt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air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oxygen:</a:t>
            </a:r>
            <a:endParaRPr sz="2000">
              <a:latin typeface="Calibri"/>
              <a:cs typeface="Calibri"/>
            </a:endParaRPr>
          </a:p>
          <a:p>
            <a:pPr marL="63500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S(</a:t>
            </a:r>
            <a:r>
              <a:rPr sz="2000" i="1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O2(</a:t>
            </a:r>
            <a:r>
              <a:rPr sz="2000" i="1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Calibri"/>
                <a:cs typeface="Calibri"/>
              </a:rPr>
              <a:t>--&gt;</a:t>
            </a:r>
            <a:r>
              <a:rPr sz="2000" spc="-5" dirty="0">
                <a:latin typeface="Calibri"/>
                <a:cs typeface="Calibri"/>
              </a:rPr>
              <a:t>SO2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63500" marR="17780">
              <a:lnSpc>
                <a:spcPts val="2410"/>
              </a:lnSpc>
              <a:spcBef>
                <a:spcPts val="65"/>
              </a:spcBef>
            </a:pPr>
            <a:r>
              <a:rPr sz="2000" dirty="0">
                <a:latin typeface="Calibri"/>
                <a:cs typeface="Calibri"/>
              </a:rPr>
              <a:t>In the</a:t>
            </a:r>
            <a:r>
              <a:rPr sz="2000" spc="-10" dirty="0">
                <a:latin typeface="Calibri"/>
                <a:cs typeface="Calibri"/>
              </a:rPr>
              <a:t> laboratory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readily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sulphite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dilute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sulphuric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940" y="1385061"/>
            <a:ext cx="75672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0833" dirty="0">
                <a:latin typeface="Calibri"/>
                <a:cs typeface="Calibri"/>
              </a:rPr>
              <a:t>3</a:t>
            </a:r>
            <a:r>
              <a:rPr sz="2400" baseline="-20833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2-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aq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2H</a:t>
            </a:r>
            <a:r>
              <a:rPr sz="2400" spc="-7" baseline="24305" dirty="0">
                <a:latin typeface="Calibri"/>
                <a:cs typeface="Calibri"/>
              </a:rPr>
              <a:t>+</a:t>
            </a:r>
            <a:r>
              <a:rPr sz="2400" spc="254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aq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---&gt;H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O(l)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247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Industrially,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 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by-product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roasting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sulphide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ores.</a:t>
            </a:r>
            <a:endParaRPr sz="2400">
              <a:latin typeface="Calibri"/>
              <a:cs typeface="Calibri"/>
            </a:endParaRPr>
          </a:p>
          <a:p>
            <a:pPr marL="16764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4</a:t>
            </a:r>
            <a:r>
              <a:rPr sz="2400" spc="-15" dirty="0">
                <a:latin typeface="Calibri"/>
                <a:cs typeface="Calibri"/>
              </a:rPr>
              <a:t> FeS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270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(g)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------&gt;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 Fe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(s)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8SO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(g)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gas</a:t>
            </a:r>
            <a:r>
              <a:rPr sz="2400" spc="-10" dirty="0">
                <a:latin typeface="Calibri"/>
                <a:cs typeface="Calibri"/>
              </a:rPr>
              <a:t> 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liquefied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pressure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steel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cylinders.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254378"/>
            <a:ext cx="7380605" cy="5797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Properties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1600" spc="-5" dirty="0"/>
              <a:t>: Sulphur </a:t>
            </a:r>
            <a:r>
              <a:rPr sz="1600" spc="-10" dirty="0"/>
              <a:t>dioxide </a:t>
            </a:r>
            <a:r>
              <a:rPr sz="1600" spc="-5" dirty="0"/>
              <a:t>is a </a:t>
            </a:r>
            <a:r>
              <a:rPr sz="1600" spc="-10" dirty="0"/>
              <a:t>colourless gas </a:t>
            </a:r>
            <a:r>
              <a:rPr sz="1600" spc="-5" dirty="0"/>
              <a:t>with </a:t>
            </a:r>
            <a:r>
              <a:rPr sz="1600" spc="-10" dirty="0"/>
              <a:t>pungent smell </a:t>
            </a:r>
            <a:r>
              <a:rPr sz="1600" spc="-5" dirty="0"/>
              <a:t>and </a:t>
            </a:r>
            <a:r>
              <a:rPr sz="1600" dirty="0"/>
              <a:t>is </a:t>
            </a:r>
            <a:r>
              <a:rPr sz="1600" spc="-5" dirty="0"/>
              <a:t>highly soluble </a:t>
            </a:r>
            <a:r>
              <a:rPr sz="1600" spc="-350" dirty="0"/>
              <a:t> </a:t>
            </a:r>
            <a:r>
              <a:rPr sz="1600" spc="-5" dirty="0"/>
              <a:t>in</a:t>
            </a:r>
            <a:r>
              <a:rPr sz="1600" spc="-15" dirty="0"/>
              <a:t> </a:t>
            </a:r>
            <a:r>
              <a:rPr sz="1600" spc="-40" dirty="0"/>
              <a:t>water.</a:t>
            </a:r>
            <a:r>
              <a:rPr sz="1600" dirty="0"/>
              <a:t> </a:t>
            </a:r>
            <a:r>
              <a:rPr sz="1600" spc="-5" dirty="0"/>
              <a:t>It</a:t>
            </a:r>
            <a:r>
              <a:rPr sz="1600" spc="-15" dirty="0"/>
              <a:t> </a:t>
            </a:r>
            <a:r>
              <a:rPr sz="1600" spc="-5" dirty="0"/>
              <a:t>liquefies</a:t>
            </a:r>
            <a:r>
              <a:rPr sz="1600" spc="-20" dirty="0"/>
              <a:t> </a:t>
            </a:r>
            <a:r>
              <a:rPr sz="1600" spc="-10" dirty="0"/>
              <a:t>at</a:t>
            </a:r>
            <a:r>
              <a:rPr sz="1600" spc="-15" dirty="0"/>
              <a:t> room</a:t>
            </a:r>
            <a:r>
              <a:rPr sz="1600" spc="25" dirty="0"/>
              <a:t> </a:t>
            </a:r>
            <a:r>
              <a:rPr sz="1600" spc="-15" dirty="0"/>
              <a:t>temperature</a:t>
            </a:r>
            <a:r>
              <a:rPr sz="1600" spc="15" dirty="0"/>
              <a:t> </a:t>
            </a:r>
            <a:r>
              <a:rPr sz="1600" spc="-5" dirty="0"/>
              <a:t>under</a:t>
            </a:r>
            <a:r>
              <a:rPr sz="1600" spc="10" dirty="0"/>
              <a:t> </a:t>
            </a:r>
            <a:r>
              <a:rPr sz="1600" spc="-5" dirty="0"/>
              <a:t>a</a:t>
            </a:r>
            <a:r>
              <a:rPr sz="1600" spc="-15" dirty="0"/>
              <a:t> </a:t>
            </a:r>
            <a:r>
              <a:rPr sz="1600" spc="-10" dirty="0"/>
              <a:t>pressure</a:t>
            </a:r>
            <a:r>
              <a:rPr sz="1600" spc="40" dirty="0"/>
              <a:t> </a:t>
            </a:r>
            <a:r>
              <a:rPr sz="1600" spc="-10" dirty="0"/>
              <a:t>of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640" y="1807286"/>
            <a:ext cx="7330440" cy="319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two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atmospheres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boils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263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K.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Sulphur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dioxide,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when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passed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through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water,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forms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solution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sulphurous</a:t>
            </a:r>
            <a:r>
              <a:rPr sz="1600" spc="-5" dirty="0">
                <a:latin typeface="Calibri"/>
                <a:cs typeface="Calibri"/>
              </a:rPr>
              <a:t> acid.</a:t>
            </a:r>
            <a:endParaRPr sz="1600">
              <a:latin typeface="Calibri"/>
              <a:cs typeface="Calibri"/>
            </a:endParaRPr>
          </a:p>
          <a:p>
            <a:pPr marL="346710">
              <a:lnSpc>
                <a:spcPts val="1914"/>
              </a:lnSpc>
            </a:pP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(g)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O(l)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--------&gt;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3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5400" marR="269240">
              <a:lnSpc>
                <a:spcPts val="1930"/>
              </a:lnSpc>
              <a:spcBef>
                <a:spcPts val="50"/>
              </a:spcBef>
            </a:pPr>
            <a:r>
              <a:rPr sz="1600" spc="-5" dirty="0">
                <a:latin typeface="Calibri"/>
                <a:cs typeface="Calibri"/>
              </a:rPr>
              <a:t>It</a:t>
            </a:r>
            <a:r>
              <a:rPr sz="1600" spc="-10" dirty="0">
                <a:latin typeface="Calibri"/>
                <a:cs typeface="Calibri"/>
              </a:rPr>
              <a:t> reacts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readily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sodium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hydroxide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solution,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forming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sodium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sulphite,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which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reacts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-15" dirty="0">
                <a:latin typeface="Calibri"/>
                <a:cs typeface="Calibri"/>
              </a:rPr>
              <a:t> more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sulphur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dioxide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sodium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hydrogen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sulphite.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ts val="1855"/>
              </a:lnSpc>
            </a:pPr>
            <a:r>
              <a:rPr sz="1600" spc="-5" dirty="0">
                <a:latin typeface="Calibri"/>
                <a:cs typeface="Calibri"/>
              </a:rPr>
              <a:t>2NaOH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575" spc="187" baseline="-23809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-----&gt;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SO</a:t>
            </a:r>
            <a:r>
              <a:rPr sz="1575" baseline="-23809" dirty="0">
                <a:latin typeface="Calibri"/>
                <a:cs typeface="Calibri"/>
              </a:rPr>
              <a:t>3</a:t>
            </a:r>
            <a:r>
              <a:rPr sz="1575" spc="165" baseline="-23809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Na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SO</a:t>
            </a:r>
            <a:r>
              <a:rPr sz="1575" baseline="-23809" dirty="0">
                <a:latin typeface="Calibri"/>
                <a:cs typeface="Calibri"/>
              </a:rPr>
              <a:t>3</a:t>
            </a:r>
            <a:r>
              <a:rPr sz="1575" spc="179" baseline="-23809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O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575" spc="179" baseline="-238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------&gt;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2NaHSO</a:t>
            </a:r>
            <a:r>
              <a:rPr sz="1575" spc="-7" baseline="-23809" dirty="0">
                <a:latin typeface="Calibri"/>
                <a:cs typeface="Calibri"/>
              </a:rPr>
              <a:t>3</a:t>
            </a:r>
            <a:endParaRPr sz="1575" baseline="-23809">
              <a:latin typeface="Calibri"/>
              <a:cs typeface="Calibri"/>
            </a:endParaRPr>
          </a:p>
          <a:p>
            <a:pPr marL="25400">
              <a:lnSpc>
                <a:spcPts val="1914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its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reaction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water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alkalies,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behaviour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sulphur</a:t>
            </a:r>
            <a:endParaRPr sz="1600">
              <a:latin typeface="Calibri"/>
              <a:cs typeface="Calibri"/>
            </a:endParaRPr>
          </a:p>
          <a:p>
            <a:pPr marL="25400" marR="69850">
              <a:lnSpc>
                <a:spcPts val="1920"/>
              </a:lnSpc>
              <a:spcBef>
                <a:spcPts val="55"/>
              </a:spcBef>
            </a:pPr>
            <a:r>
              <a:rPr sz="1600" spc="-10" dirty="0">
                <a:latin typeface="Calibri"/>
                <a:cs typeface="Calibri"/>
              </a:rPr>
              <a:t>dioxide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very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similar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carbon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dioxide.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Sulphur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dioxide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reacts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chlorine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presence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charcoal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(which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acts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 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catalyst)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give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sulphuryl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chloride,</a:t>
            </a:r>
            <a:r>
              <a:rPr sz="1600" dirty="0">
                <a:latin typeface="Calibri"/>
                <a:cs typeface="Calibri"/>
              </a:rPr>
              <a:t> SO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Cl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 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</a:t>
            </a:r>
            <a:endParaRPr sz="1600">
              <a:latin typeface="Calibri"/>
              <a:cs typeface="Calibri"/>
            </a:endParaRPr>
          </a:p>
          <a:p>
            <a:pPr marL="25400" marR="342900">
              <a:lnSpc>
                <a:spcPts val="1920"/>
              </a:lnSpc>
              <a:spcBef>
                <a:spcPts val="15"/>
              </a:spcBef>
            </a:pPr>
            <a:r>
              <a:rPr sz="1600" spc="-10" dirty="0">
                <a:latin typeface="Calibri"/>
                <a:cs typeface="Calibri"/>
              </a:rPr>
              <a:t>oxidised 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sulphur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trioxide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oxygen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presence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vanadium(V)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oxide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catalyst.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(g)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575" spc="157" baseline="-238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(g)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---------&gt;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Cl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(l)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ts val="1855"/>
              </a:lnSpc>
            </a:pPr>
            <a:r>
              <a:rPr sz="1600" spc="-5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2</a:t>
            </a:r>
            <a:r>
              <a:rPr sz="1600" spc="-5" dirty="0">
                <a:latin typeface="Calibri"/>
                <a:cs typeface="Calibri"/>
              </a:rPr>
              <a:t>(g)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+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575" baseline="-23809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(g)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--------&gt;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575" spc="-7" baseline="-23809" dirty="0">
                <a:latin typeface="Calibri"/>
                <a:cs typeface="Calibri"/>
              </a:rPr>
              <a:t>3</a:t>
            </a:r>
            <a:r>
              <a:rPr sz="1600" spc="-5" dirty="0">
                <a:latin typeface="Calibri"/>
                <a:cs typeface="Calibri"/>
              </a:rPr>
              <a:t>(g)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394" y="5957417"/>
            <a:ext cx="3952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4023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molecule	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baseline="-24305" dirty="0">
                <a:latin typeface="Calibri"/>
                <a:cs typeface="Calibri"/>
              </a:rPr>
              <a:t>2</a:t>
            </a:r>
            <a:r>
              <a:rPr sz="2400" spc="217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angular.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/>
              <a:t>When </a:t>
            </a:r>
            <a:r>
              <a:rPr spc="-5" dirty="0"/>
              <a:t>moist, sulphur </a:t>
            </a:r>
            <a:r>
              <a:rPr spc="-15" dirty="0"/>
              <a:t>dioxide behaves </a:t>
            </a:r>
            <a:r>
              <a:rPr dirty="0"/>
              <a:t>as a </a:t>
            </a:r>
            <a:r>
              <a:rPr spc="-5" dirty="0"/>
              <a:t>reducing </a:t>
            </a:r>
            <a:r>
              <a:rPr dirty="0"/>
              <a:t> </a:t>
            </a:r>
            <a:r>
              <a:rPr spc="-10" dirty="0"/>
              <a:t>agent. </a:t>
            </a:r>
            <a:r>
              <a:rPr spc="-20" dirty="0"/>
              <a:t>For </a:t>
            </a:r>
            <a:r>
              <a:rPr spc="-10" dirty="0"/>
              <a:t>example, </a:t>
            </a:r>
            <a:r>
              <a:rPr dirty="0"/>
              <a:t>it </a:t>
            </a:r>
            <a:r>
              <a:rPr spc="-15" dirty="0"/>
              <a:t>converts </a:t>
            </a:r>
            <a:r>
              <a:rPr spc="-10" dirty="0"/>
              <a:t>iron(III) </a:t>
            </a:r>
            <a:r>
              <a:rPr dirty="0"/>
              <a:t>ions </a:t>
            </a:r>
            <a:r>
              <a:rPr spc="-15" dirty="0"/>
              <a:t>to </a:t>
            </a:r>
            <a:r>
              <a:rPr spc="-10" dirty="0"/>
              <a:t>iron(II) </a:t>
            </a:r>
            <a:r>
              <a:rPr spc="-530" dirty="0"/>
              <a:t> </a:t>
            </a:r>
            <a:r>
              <a:rPr spc="-5" dirty="0"/>
              <a:t>ions </a:t>
            </a:r>
            <a:r>
              <a:rPr dirty="0"/>
              <a:t>and </a:t>
            </a:r>
            <a:r>
              <a:rPr spc="-10" dirty="0"/>
              <a:t>decolourises </a:t>
            </a:r>
            <a:r>
              <a:rPr dirty="0"/>
              <a:t>acidified </a:t>
            </a:r>
            <a:r>
              <a:rPr spc="-5" dirty="0"/>
              <a:t>potassium </a:t>
            </a:r>
            <a:r>
              <a:rPr dirty="0"/>
              <a:t> </a:t>
            </a:r>
            <a:r>
              <a:rPr spc="-10" dirty="0"/>
              <a:t>permanganate(VII) </a:t>
            </a:r>
            <a:r>
              <a:rPr spc="-5" dirty="0"/>
              <a:t>solution; </a:t>
            </a:r>
            <a:r>
              <a:rPr dirty="0"/>
              <a:t>the </a:t>
            </a:r>
            <a:r>
              <a:rPr spc="-15" dirty="0"/>
              <a:t>latter </a:t>
            </a:r>
            <a:r>
              <a:rPr spc="-5" dirty="0"/>
              <a:t>reaction </a:t>
            </a:r>
            <a:r>
              <a:rPr dirty="0"/>
              <a:t>is a </a:t>
            </a:r>
            <a:r>
              <a:rPr spc="5" dirty="0"/>
              <a:t> </a:t>
            </a:r>
            <a:r>
              <a:rPr spc="-15" dirty="0"/>
              <a:t>convenient</a:t>
            </a:r>
            <a:r>
              <a:rPr spc="-5" dirty="0"/>
              <a:t> </a:t>
            </a:r>
            <a:r>
              <a:rPr spc="-15" dirty="0"/>
              <a:t>test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dirty="0"/>
              <a:t>the </a:t>
            </a:r>
            <a:r>
              <a:rPr spc="-15" dirty="0"/>
              <a:t>gas.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3144" y="2760090"/>
            <a:ext cx="6795770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040"/>
              </a:lnSpc>
              <a:spcBef>
                <a:spcPts val="100"/>
              </a:spcBef>
              <a:tabLst>
                <a:tab pos="808355" algn="l"/>
                <a:tab pos="1096645" algn="l"/>
                <a:tab pos="5199380" algn="l"/>
              </a:tabLst>
            </a:pPr>
            <a:r>
              <a:rPr sz="2400" spc="-10" dirty="0">
                <a:latin typeface="Calibri"/>
                <a:cs typeface="Calibri"/>
              </a:rPr>
              <a:t>2Fe</a:t>
            </a:r>
            <a:r>
              <a:rPr sz="2400" spc="-15" baseline="24305" dirty="0">
                <a:latin typeface="Calibri"/>
                <a:cs typeface="Calibri"/>
              </a:rPr>
              <a:t>3+	</a:t>
            </a:r>
            <a:r>
              <a:rPr sz="2400" dirty="0">
                <a:latin typeface="Calibri"/>
                <a:cs typeface="Calibri"/>
              </a:rPr>
              <a:t>+	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277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--------&gt;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2Fe</a:t>
            </a:r>
            <a:r>
              <a:rPr sz="2400" spc="-15" baseline="24305" dirty="0">
                <a:latin typeface="Calibri"/>
                <a:cs typeface="Calibri"/>
              </a:rPr>
              <a:t>2+</a:t>
            </a:r>
            <a:r>
              <a:rPr sz="2400" spc="284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SO</a:t>
            </a:r>
            <a:r>
              <a:rPr sz="2400" spc="-7" baseline="-24305" dirty="0">
                <a:latin typeface="Calibri"/>
                <a:cs typeface="Calibri"/>
              </a:rPr>
              <a:t>4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4H</a:t>
            </a:r>
            <a:endParaRPr sz="2400">
              <a:latin typeface="Calibri"/>
              <a:cs typeface="Calibri"/>
            </a:endParaRPr>
          </a:p>
          <a:p>
            <a:pPr marR="920750" algn="r">
              <a:lnSpc>
                <a:spcPts val="960"/>
              </a:lnSpc>
              <a:tabLst>
                <a:tab pos="800100" algn="l"/>
              </a:tabLst>
            </a:pPr>
            <a:r>
              <a:rPr sz="1600" spc="-5" dirty="0">
                <a:latin typeface="Calibri"/>
                <a:cs typeface="Calibri"/>
              </a:rPr>
              <a:t>2-	+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libri"/>
              <a:cs typeface="Calibri"/>
            </a:endParaRPr>
          </a:p>
          <a:p>
            <a:pPr marL="405765">
              <a:lnSpc>
                <a:spcPts val="2195"/>
              </a:lnSpc>
              <a:tabLst>
                <a:tab pos="4067175" algn="l"/>
                <a:tab pos="4968240" algn="l"/>
              </a:tabLst>
            </a:pPr>
            <a:r>
              <a:rPr sz="2400" spc="-5" dirty="0">
                <a:latin typeface="Calibri"/>
                <a:cs typeface="Calibri"/>
              </a:rPr>
              <a:t>5SO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254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2MnO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-</a:t>
            </a:r>
            <a:r>
              <a:rPr sz="2400" spc="284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-----&gt;	5SO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2-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4H</a:t>
            </a:r>
            <a:r>
              <a:rPr sz="2400" baseline="24305" dirty="0">
                <a:latin typeface="Calibri"/>
                <a:cs typeface="Calibri"/>
              </a:rPr>
              <a:t>+</a:t>
            </a:r>
            <a:r>
              <a:rPr sz="2400" spc="23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Mn</a:t>
            </a:r>
            <a:r>
              <a:rPr sz="2400" spc="-15" baseline="24305" dirty="0">
                <a:latin typeface="Calibri"/>
                <a:cs typeface="Calibri"/>
              </a:rPr>
              <a:t>2+</a:t>
            </a:r>
            <a:endParaRPr sz="2400" baseline="24305">
              <a:latin typeface="Calibri"/>
              <a:cs typeface="Calibri"/>
            </a:endParaRPr>
          </a:p>
          <a:p>
            <a:pPr marR="52069" algn="ctr">
              <a:lnSpc>
                <a:spcPts val="1235"/>
              </a:lnSpc>
              <a:tabLst>
                <a:tab pos="866775" algn="l"/>
                <a:tab pos="2493010" algn="l"/>
              </a:tabLst>
            </a:pPr>
            <a:r>
              <a:rPr sz="1600" spc="-5" dirty="0">
                <a:latin typeface="Calibri"/>
                <a:cs typeface="Calibri"/>
              </a:rPr>
              <a:t>4	2	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2842640"/>
            <a:ext cx="43033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Sulphur </a:t>
            </a:r>
            <a:r>
              <a:rPr sz="2400" spc="-15" dirty="0">
                <a:latin typeface="Calibri"/>
                <a:cs typeface="Calibri"/>
              </a:rPr>
              <a:t>dioxide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dirty="0">
                <a:latin typeface="Calibri"/>
                <a:cs typeface="Calibri"/>
              </a:rPr>
              <a:t>(i) 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refining petroleum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sugar </a:t>
            </a:r>
            <a:r>
              <a:rPr sz="2400" spc="-5" dirty="0">
                <a:latin typeface="Calibri"/>
                <a:cs typeface="Calibri"/>
              </a:rPr>
              <a:t>(ii)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bleaching</a:t>
            </a:r>
            <a:endParaRPr sz="2400">
              <a:latin typeface="Calibri"/>
              <a:cs typeface="Calibri"/>
            </a:endParaRPr>
          </a:p>
          <a:p>
            <a:pPr marL="12700" marR="33464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wool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silk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(iii)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anti-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chlor,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disinfectant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preservative.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0" y="345693"/>
            <a:ext cx="2090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Sulphuric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344" y="775461"/>
            <a:ext cx="690753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2400" spc="-20" dirty="0">
                <a:latin typeface="Calibri"/>
                <a:cs typeface="Calibri"/>
              </a:rPr>
              <a:t>oxoacid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S, </a:t>
            </a:r>
            <a:r>
              <a:rPr sz="2400" spc="-10" dirty="0">
                <a:latin typeface="Calibri"/>
                <a:cs typeface="Calibri"/>
              </a:rPr>
              <a:t>having </a:t>
            </a:r>
            <a:r>
              <a:rPr sz="2400" dirty="0">
                <a:latin typeface="Calibri"/>
                <a:cs typeface="Calibri"/>
              </a:rPr>
              <a:t>molecular </a:t>
            </a:r>
            <a:r>
              <a:rPr sz="2400" spc="-15" dirty="0">
                <a:latin typeface="Calibri"/>
                <a:cs typeface="Calibri"/>
              </a:rPr>
              <a:t>formula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2430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baseline="-24305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Industrial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manufacture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sulphuric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acid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sulpuric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mostly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contact </a:t>
            </a:r>
            <a:r>
              <a:rPr sz="2400" spc="-10" dirty="0">
                <a:latin typeface="Calibri"/>
                <a:cs typeface="Calibri"/>
              </a:rPr>
              <a:t>process.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acid </a:t>
            </a:r>
            <a:r>
              <a:rPr sz="2400" spc="-10" dirty="0">
                <a:latin typeface="Calibri"/>
                <a:cs typeface="Calibri"/>
              </a:rPr>
              <a:t>produced by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method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arsenic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impurities.</a:t>
            </a:r>
            <a:endParaRPr sz="2400">
              <a:latin typeface="Calibri"/>
              <a:cs typeface="Calibri"/>
            </a:endParaRPr>
          </a:p>
          <a:p>
            <a:pPr marL="25400">
              <a:lnSpc>
                <a:spcPts val="2855"/>
              </a:lnSpc>
            </a:pPr>
            <a:r>
              <a:rPr sz="2400" spc="-5" dirty="0">
                <a:latin typeface="Calibri"/>
                <a:cs typeface="Calibri"/>
              </a:rPr>
              <a:t>Sulphuric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manufactured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Contact</a:t>
            </a:r>
            <a:r>
              <a:rPr sz="2400" spc="-3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25400" marR="5074285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involves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three </a:t>
            </a:r>
            <a:r>
              <a:rPr sz="2400" spc="-15" dirty="0">
                <a:latin typeface="Calibri"/>
                <a:cs typeface="Calibri"/>
              </a:rPr>
              <a:t>steps:</a:t>
            </a:r>
            <a:endParaRPr sz="2400">
              <a:latin typeface="Calibri"/>
              <a:cs typeface="Calibri"/>
            </a:endParaRPr>
          </a:p>
          <a:p>
            <a:pPr marL="25400" marR="20320">
              <a:lnSpc>
                <a:spcPts val="2900"/>
              </a:lnSpc>
              <a:spcBef>
                <a:spcPts val="55"/>
              </a:spcBef>
              <a:buAutoNum type="romanLcParenBoth"/>
              <a:tabLst>
                <a:tab pos="347345" algn="l"/>
              </a:tabLst>
            </a:pPr>
            <a:r>
              <a:rPr sz="2400" spc="-5" dirty="0">
                <a:latin typeface="Calibri"/>
                <a:cs typeface="Calibri"/>
              </a:rPr>
              <a:t>burning of sulphur or sulphide </a:t>
            </a:r>
            <a:r>
              <a:rPr sz="2400" spc="-15" dirty="0">
                <a:latin typeface="Calibri"/>
                <a:cs typeface="Calibri"/>
              </a:rPr>
              <a:t>ores </a:t>
            </a:r>
            <a:r>
              <a:rPr sz="2400" dirty="0">
                <a:latin typeface="Calibri"/>
                <a:cs typeface="Calibri"/>
              </a:rPr>
              <a:t>in air </a:t>
            </a:r>
            <a:r>
              <a:rPr sz="2400" spc="-15" dirty="0">
                <a:latin typeface="Calibri"/>
                <a:cs typeface="Calibri"/>
              </a:rPr>
              <a:t>to generate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15925" indent="-391160">
              <a:lnSpc>
                <a:spcPts val="2765"/>
              </a:lnSpc>
              <a:buAutoNum type="romanLcParenBoth"/>
              <a:tabLst>
                <a:tab pos="416559" algn="l"/>
              </a:tabLst>
            </a:pPr>
            <a:r>
              <a:rPr sz="2400" spc="-15" dirty="0">
                <a:latin typeface="Calibri"/>
                <a:cs typeface="Calibri"/>
              </a:rPr>
              <a:t>conversion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baseline="-24305" dirty="0">
                <a:latin typeface="Calibri"/>
                <a:cs typeface="Calibri"/>
              </a:rPr>
              <a:t>2</a:t>
            </a:r>
            <a:r>
              <a:rPr sz="2400" spc="240" baseline="-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3</a:t>
            </a:r>
            <a:r>
              <a:rPr sz="2400" spc="247" baseline="-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reaction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25400" marR="395732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presence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catalyst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(V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7" baseline="-2430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),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485775" indent="-461009">
              <a:lnSpc>
                <a:spcPct val="100000"/>
              </a:lnSpc>
              <a:buAutoNum type="romanLcParenBoth" startAt="3"/>
              <a:tabLst>
                <a:tab pos="486409" algn="l"/>
              </a:tabLst>
            </a:pPr>
            <a:r>
              <a:rPr sz="2400" spc="-5" dirty="0">
                <a:latin typeface="Calibri"/>
                <a:cs typeface="Calibri"/>
              </a:rPr>
              <a:t>absorption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baseline="-24305" dirty="0">
                <a:latin typeface="Calibri"/>
                <a:cs typeface="Calibri"/>
              </a:rPr>
              <a:t>3</a:t>
            </a:r>
            <a:r>
              <a:rPr sz="2400" spc="247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4</a:t>
            </a:r>
            <a:r>
              <a:rPr sz="2400" spc="262" baseline="-243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give</a:t>
            </a:r>
            <a:r>
              <a:rPr sz="2400" spc="-5" dirty="0">
                <a:latin typeface="Calibri"/>
                <a:cs typeface="Calibri"/>
              </a:rPr>
              <a:t> Oleum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7" baseline="-24305" dirty="0">
                <a:latin typeface="Calibri"/>
                <a:cs typeface="Calibri"/>
              </a:rPr>
              <a:t>7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176020"/>
            <a:ext cx="266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Properties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538427"/>
            <a:ext cx="772096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(1)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character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aqueous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solution, 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4</a:t>
            </a:r>
            <a:r>
              <a:rPr sz="2400" spc="270" baseline="-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ionizes</a:t>
            </a:r>
            <a:r>
              <a:rPr sz="2400" dirty="0">
                <a:latin typeface="Calibri"/>
                <a:cs typeface="Calibri"/>
              </a:rPr>
              <a:t> 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two</a:t>
            </a:r>
            <a:endParaRPr sz="24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</a:pPr>
            <a:r>
              <a:rPr sz="2400" spc="-15" dirty="0">
                <a:latin typeface="Calibri"/>
                <a:cs typeface="Calibri"/>
              </a:rPr>
              <a:t>steps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7748" y="2649981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4259" y="2729229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22" baseline="16203" dirty="0">
                <a:latin typeface="Calibri"/>
                <a:cs typeface="Calibri"/>
              </a:rPr>
              <a:t>K</a:t>
            </a:r>
            <a:r>
              <a:rPr sz="1600" spc="-15" dirty="0">
                <a:latin typeface="Calibri"/>
                <a:cs typeface="Calibri"/>
              </a:rPr>
              <a:t>a1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420" y="2639314"/>
            <a:ext cx="706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59935" algn="l"/>
                <a:tab pos="5186680" algn="l"/>
                <a:tab pos="5962650" algn="l"/>
              </a:tabLst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4</a:t>
            </a:r>
            <a:r>
              <a:rPr sz="2400" spc="277" baseline="-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(aq) -----------&gt;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24305" dirty="0">
                <a:latin typeface="Calibri"/>
                <a:cs typeface="Calibri"/>
              </a:rPr>
              <a:t>+</a:t>
            </a:r>
            <a:r>
              <a:rPr sz="2400" spc="270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(aq)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HSO</a:t>
            </a:r>
            <a:r>
              <a:rPr sz="2400" spc="-7" baseline="-24305" dirty="0">
                <a:latin typeface="Calibri"/>
                <a:cs typeface="Calibri"/>
              </a:rPr>
              <a:t>4	</a:t>
            </a:r>
            <a:r>
              <a:rPr sz="2400" spc="-5" dirty="0">
                <a:latin typeface="Calibri"/>
                <a:cs typeface="Calibri"/>
              </a:rPr>
              <a:t>(aq)	</a:t>
            </a:r>
            <a:r>
              <a:rPr sz="2400" dirty="0">
                <a:latin typeface="Calibri"/>
                <a:cs typeface="Calibri"/>
              </a:rPr>
              <a:t>;	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3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140" y="3371215"/>
            <a:ext cx="532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443355" algn="l"/>
                <a:tab pos="3614420" algn="l"/>
                <a:tab pos="5208905" algn="l"/>
              </a:tabLst>
            </a:pPr>
            <a:r>
              <a:rPr sz="2400" spc="-5" dirty="0">
                <a:latin typeface="Calibri"/>
                <a:cs typeface="Calibri"/>
              </a:rPr>
              <a:t>HSO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-</a:t>
            </a:r>
            <a:r>
              <a:rPr sz="2400" spc="277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(aq)	-----------&gt;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24305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(aq)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2-</a:t>
            </a:r>
            <a:r>
              <a:rPr sz="2400" spc="-5" dirty="0">
                <a:latin typeface="Calibri"/>
                <a:cs typeface="Calibri"/>
              </a:rPr>
              <a:t>(aq)	</a:t>
            </a:r>
            <a:r>
              <a:rPr sz="240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7066" y="3563239"/>
            <a:ext cx="536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4895" algn="l"/>
                <a:tab pos="5146040" algn="l"/>
              </a:tabLst>
            </a:pPr>
            <a:r>
              <a:rPr sz="1600" spc="-5" dirty="0">
                <a:latin typeface="Calibri"/>
                <a:cs typeface="Calibri"/>
              </a:rPr>
              <a:t>3	4	a2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2184" y="3371215"/>
            <a:ext cx="1924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2400" dirty="0">
                <a:latin typeface="Calibri"/>
                <a:cs typeface="Calibri"/>
              </a:rPr>
              <a:t>K	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-2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40" y="3733927"/>
            <a:ext cx="760158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75"/>
              </a:spcBef>
            </a:pPr>
            <a:r>
              <a:rPr sz="2400" spc="-5" dirty="0">
                <a:latin typeface="Calibri"/>
                <a:cs typeface="Calibri"/>
              </a:rPr>
              <a:t>Thus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spc="-7" baseline="-24305" dirty="0">
                <a:latin typeface="Calibri"/>
                <a:cs typeface="Calibri"/>
              </a:rPr>
              <a:t>4</a:t>
            </a:r>
            <a:r>
              <a:rPr sz="2400" spc="262" baseline="-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strong </a:t>
            </a:r>
            <a:r>
              <a:rPr sz="2400" spc="-10" dirty="0">
                <a:latin typeface="Calibri"/>
                <a:cs typeface="Calibri"/>
              </a:rPr>
              <a:t>diprotic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dibasic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tow</a:t>
            </a:r>
            <a:r>
              <a:rPr sz="2400" spc="-5" dirty="0">
                <a:latin typeface="Calibri"/>
                <a:cs typeface="Calibri"/>
              </a:rPr>
              <a:t> series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salts,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sulphates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bisulphates.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840" y="1631645"/>
            <a:ext cx="7481570" cy="1126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>
              <a:lnSpc>
                <a:spcPct val="100499"/>
              </a:lnSpc>
              <a:spcBef>
                <a:spcPts val="85"/>
              </a:spcBef>
              <a:tabLst>
                <a:tab pos="3046730" algn="l"/>
              </a:tabLst>
            </a:pPr>
            <a:r>
              <a:rPr spc="-5" dirty="0"/>
              <a:t>(2)</a:t>
            </a:r>
            <a:r>
              <a:rPr spc="5" dirty="0"/>
              <a:t> 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Dehydrating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agent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/>
              <a:t>:	</a:t>
            </a:r>
            <a:r>
              <a:rPr spc="-5" dirty="0"/>
              <a:t>Conc.</a:t>
            </a:r>
            <a:r>
              <a:rPr spc="-30" dirty="0"/>
              <a:t> </a:t>
            </a:r>
            <a:r>
              <a:rPr spc="-5" dirty="0"/>
              <a:t>H</a:t>
            </a:r>
            <a:r>
              <a:rPr sz="2400" spc="-7" baseline="-24305" dirty="0"/>
              <a:t>2</a:t>
            </a:r>
            <a:r>
              <a:rPr sz="2400" spc="-5" dirty="0"/>
              <a:t>SO</a:t>
            </a:r>
            <a:r>
              <a:rPr sz="2400" spc="-7" baseline="-24305" dirty="0"/>
              <a:t>4</a:t>
            </a:r>
            <a:r>
              <a:rPr sz="2400" spc="270" baseline="-24305" dirty="0"/>
              <a:t> </a:t>
            </a:r>
            <a:r>
              <a:rPr sz="2400" spc="-5" dirty="0"/>
              <a:t>has</a:t>
            </a:r>
            <a:r>
              <a:rPr sz="2400" spc="-10" dirty="0"/>
              <a:t> </a:t>
            </a:r>
            <a:r>
              <a:rPr sz="2400" dirty="0"/>
              <a:t>a</a:t>
            </a:r>
            <a:r>
              <a:rPr sz="2400" spc="-20" dirty="0"/>
              <a:t> </a:t>
            </a:r>
            <a:r>
              <a:rPr sz="2400" spc="-15" dirty="0"/>
              <a:t>strong</a:t>
            </a:r>
            <a:r>
              <a:rPr sz="2400" spc="-25" dirty="0"/>
              <a:t> </a:t>
            </a:r>
            <a:r>
              <a:rPr sz="2400" spc="-10" dirty="0"/>
              <a:t>affinity </a:t>
            </a:r>
            <a:r>
              <a:rPr sz="2400" spc="-25" dirty="0"/>
              <a:t>for </a:t>
            </a:r>
            <a:r>
              <a:rPr sz="2400" spc="-525" dirty="0"/>
              <a:t> </a:t>
            </a:r>
            <a:r>
              <a:rPr sz="2400" spc="-15" dirty="0"/>
              <a:t>water </a:t>
            </a:r>
            <a:r>
              <a:rPr sz="2400" dirty="0"/>
              <a:t>and hence it acts as a </a:t>
            </a:r>
            <a:r>
              <a:rPr sz="2400" spc="-15" dirty="0"/>
              <a:t>strong dehydrating </a:t>
            </a:r>
            <a:r>
              <a:rPr sz="2400" spc="-10" dirty="0"/>
              <a:t>agent. </a:t>
            </a:r>
            <a:r>
              <a:rPr sz="2400" spc="-20" dirty="0"/>
              <a:t>For </a:t>
            </a:r>
            <a:r>
              <a:rPr sz="2400" spc="-15" dirty="0"/>
              <a:t> </a:t>
            </a:r>
            <a:r>
              <a:rPr sz="2400" spc="-10" dirty="0"/>
              <a:t>example,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04" y="3184982"/>
            <a:ext cx="1243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5" baseline="16203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12</a:t>
            </a:r>
            <a:r>
              <a:rPr sz="3600" spc="-15" baseline="16203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22</a:t>
            </a:r>
            <a:r>
              <a:rPr sz="3600" spc="-15" baseline="16203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192904"/>
            <a:ext cx="7072630" cy="1126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  <a:tabLst>
                <a:tab pos="2648585" algn="l"/>
              </a:tabLst>
            </a:pPr>
            <a:r>
              <a:rPr sz="2400" spc="-5" dirty="0">
                <a:latin typeface="Calibri"/>
                <a:cs typeface="Calibri"/>
              </a:rPr>
              <a:t>(3)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Oxidising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agent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5" dirty="0">
                <a:latin typeface="Calibri"/>
                <a:cs typeface="Calibri"/>
              </a:rPr>
              <a:t>Hot </a:t>
            </a:r>
            <a:r>
              <a:rPr sz="2400" spc="-15" dirty="0">
                <a:latin typeface="Calibri"/>
                <a:cs typeface="Calibri"/>
              </a:rPr>
              <a:t>concentrated </a:t>
            </a:r>
            <a:r>
              <a:rPr sz="2400" spc="-5" dirty="0">
                <a:latin typeface="Calibri"/>
                <a:cs typeface="Calibri"/>
              </a:rPr>
              <a:t>sulphuric </a:t>
            </a:r>
            <a:r>
              <a:rPr sz="2400" dirty="0">
                <a:latin typeface="Calibri"/>
                <a:cs typeface="Calibri"/>
              </a:rPr>
              <a:t>acid is 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moderately </a:t>
            </a:r>
            <a:r>
              <a:rPr sz="2400" spc="-15" dirty="0">
                <a:latin typeface="Calibri"/>
                <a:cs typeface="Calibri"/>
              </a:rPr>
              <a:t>strong </a:t>
            </a:r>
            <a:r>
              <a:rPr sz="2400" spc="-10" dirty="0">
                <a:latin typeface="Calibri"/>
                <a:cs typeface="Calibri"/>
              </a:rPr>
              <a:t>oxidizing agent.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this respect,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intermediate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 phosphoric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nitric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3594" y="2914015"/>
            <a:ext cx="54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4250" y="3095066"/>
            <a:ext cx="6287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12950" algn="l"/>
                <a:tab pos="2686050" algn="l"/>
                <a:tab pos="3916679" algn="l"/>
              </a:tabLst>
            </a:pPr>
            <a:r>
              <a:rPr sz="2400" spc="-160" dirty="0">
                <a:latin typeface="Calibri"/>
                <a:cs typeface="Calibri"/>
              </a:rPr>
              <a:t>----</a:t>
            </a:r>
            <a:r>
              <a:rPr sz="2700" spc="-240" baseline="-4629" dirty="0">
                <a:latin typeface="Calibri"/>
                <a:cs typeface="Calibri"/>
              </a:rPr>
              <a:t>H</a:t>
            </a:r>
            <a:r>
              <a:rPr sz="2400" spc="-160" dirty="0">
                <a:latin typeface="Calibri"/>
                <a:cs typeface="Calibri"/>
              </a:rPr>
              <a:t>-</a:t>
            </a:r>
            <a:r>
              <a:rPr sz="1800" spc="-240" baseline="-27777" dirty="0">
                <a:latin typeface="Calibri"/>
                <a:cs typeface="Calibri"/>
              </a:rPr>
              <a:t>2</a:t>
            </a:r>
            <a:r>
              <a:rPr sz="2400" spc="-160" dirty="0">
                <a:latin typeface="Calibri"/>
                <a:cs typeface="Calibri"/>
              </a:rPr>
              <a:t>-</a:t>
            </a:r>
            <a:r>
              <a:rPr sz="1800" spc="-240" baseline="-27777" dirty="0">
                <a:latin typeface="Calibri"/>
                <a:cs typeface="Calibri"/>
              </a:rPr>
              <a:t>S</a:t>
            </a:r>
            <a:r>
              <a:rPr sz="2400" spc="-160" dirty="0">
                <a:latin typeface="Calibri"/>
                <a:cs typeface="Calibri"/>
              </a:rPr>
              <a:t>-</a:t>
            </a:r>
            <a:r>
              <a:rPr sz="1800" spc="-240" baseline="-27777" dirty="0">
                <a:latin typeface="Calibri"/>
                <a:cs typeface="Calibri"/>
              </a:rPr>
              <a:t>O</a:t>
            </a:r>
            <a:r>
              <a:rPr sz="2400" spc="-160" dirty="0">
                <a:latin typeface="Calibri"/>
                <a:cs typeface="Calibri"/>
              </a:rPr>
              <a:t>-</a:t>
            </a:r>
            <a:r>
              <a:rPr sz="1800" spc="-240" baseline="-27777" dirty="0">
                <a:latin typeface="Calibri"/>
                <a:cs typeface="Calibri"/>
              </a:rPr>
              <a:t>4</a:t>
            </a:r>
            <a:r>
              <a:rPr sz="2400" spc="-160" dirty="0">
                <a:latin typeface="Calibri"/>
                <a:cs typeface="Calibri"/>
              </a:rPr>
              <a:t>----------&gt;	</a:t>
            </a:r>
            <a:r>
              <a:rPr sz="2400" spc="-5" dirty="0">
                <a:latin typeface="Calibri"/>
                <a:cs typeface="Calibri"/>
              </a:rPr>
              <a:t>12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	+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	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sugar)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442592"/>
            <a:ext cx="7816215" cy="39331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2700" spc="-5" dirty="0">
                <a:latin typeface="Calibri"/>
                <a:cs typeface="Calibri"/>
              </a:rPr>
              <a:t>The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Oxygen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family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Chalcogens)</a:t>
            </a:r>
            <a:endParaRPr sz="2700">
              <a:latin typeface="Calibri"/>
              <a:cs typeface="Calibri"/>
            </a:endParaRPr>
          </a:p>
          <a:p>
            <a:pPr marL="294005" marR="304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2700" spc="-5" dirty="0">
                <a:latin typeface="Calibri"/>
                <a:cs typeface="Calibri"/>
              </a:rPr>
              <a:t>These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called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10" dirty="0">
                <a:latin typeface="Calibri"/>
                <a:cs typeface="Calibri"/>
              </a:rPr>
              <a:t>chlcogens </a:t>
            </a:r>
            <a:r>
              <a:rPr sz="2700" spc="-5" dirty="0">
                <a:latin typeface="Calibri"/>
                <a:cs typeface="Calibri"/>
              </a:rPr>
              <a:t>due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their </a:t>
            </a:r>
            <a:r>
              <a:rPr sz="2700" spc="-15" dirty="0">
                <a:latin typeface="Calibri"/>
                <a:cs typeface="Calibri"/>
              </a:rPr>
              <a:t>ore forming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tendency.</a:t>
            </a:r>
            <a:endParaRPr sz="2700">
              <a:latin typeface="Calibri"/>
              <a:cs typeface="Calibri"/>
            </a:endParaRPr>
          </a:p>
          <a:p>
            <a:pPr marL="294005" marR="15113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27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Occurrence</a:t>
            </a:r>
            <a:r>
              <a:rPr sz="2700" spc="-10" dirty="0">
                <a:latin typeface="Calibri"/>
                <a:cs typeface="Calibri"/>
              </a:rPr>
              <a:t>: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Oxygen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most</a:t>
            </a:r>
            <a:r>
              <a:rPr sz="2700" spc="-5" dirty="0">
                <a:latin typeface="Calibri"/>
                <a:cs typeface="Calibri"/>
              </a:rPr>
              <a:t> abundant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all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elements.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occurs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15" dirty="0">
                <a:latin typeface="Calibri"/>
                <a:cs typeface="Calibri"/>
              </a:rPr>
              <a:t>free </a:t>
            </a:r>
            <a:r>
              <a:rPr sz="2700" spc="-30" dirty="0">
                <a:latin typeface="Calibri"/>
                <a:cs typeface="Calibri"/>
              </a:rPr>
              <a:t>state </a:t>
            </a:r>
            <a:r>
              <a:rPr sz="2700" dirty="0">
                <a:latin typeface="Calibri"/>
                <a:cs typeface="Calibri"/>
              </a:rPr>
              <a:t>as O</a:t>
            </a:r>
            <a:r>
              <a:rPr sz="2700" baseline="-20061" dirty="0">
                <a:latin typeface="Calibri"/>
                <a:cs typeface="Calibri"/>
              </a:rPr>
              <a:t>2</a:t>
            </a:r>
            <a:r>
              <a:rPr sz="2700" spc="7" baseline="-20061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 23%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mass </a:t>
            </a:r>
            <a:r>
              <a:rPr sz="2700" spc="-5" dirty="0">
                <a:latin typeface="Calibri"/>
                <a:cs typeface="Calibri"/>
              </a:rPr>
              <a:t>of the </a:t>
            </a:r>
            <a:r>
              <a:rPr sz="2700" spc="-10" dirty="0">
                <a:latin typeface="Calibri"/>
                <a:cs typeface="Calibri"/>
              </a:rPr>
              <a:t>atmosphere. </a:t>
            </a:r>
            <a:r>
              <a:rPr sz="2700" dirty="0">
                <a:latin typeface="Calibri"/>
                <a:cs typeface="Calibri"/>
              </a:rPr>
              <a:t>It also </a:t>
            </a:r>
            <a:r>
              <a:rPr sz="2700" spc="-15" dirty="0">
                <a:latin typeface="Calibri"/>
                <a:cs typeface="Calibri"/>
              </a:rPr>
              <a:t>occurs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20" dirty="0">
                <a:latin typeface="Calibri"/>
                <a:cs typeface="Calibri"/>
              </a:rPr>
              <a:t>form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ozone(O</a:t>
            </a:r>
            <a:r>
              <a:rPr sz="2700" spc="-22" baseline="-20061" dirty="0">
                <a:latin typeface="Calibri"/>
                <a:cs typeface="Calibri"/>
              </a:rPr>
              <a:t>3</a:t>
            </a:r>
            <a:r>
              <a:rPr sz="2700" spc="-15" dirty="0">
                <a:latin typeface="Calibri"/>
                <a:cs typeface="Calibri"/>
              </a:rPr>
              <a:t>),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form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mineral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15" dirty="0">
                <a:latin typeface="Calibri"/>
                <a:cs typeface="Calibri"/>
              </a:rPr>
              <a:t> silicate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minerals.</a:t>
            </a:r>
            <a:endParaRPr sz="2700">
              <a:latin typeface="Calibri"/>
              <a:cs typeface="Calibri"/>
            </a:endParaRPr>
          </a:p>
          <a:p>
            <a:pPr marL="294005" marR="8382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94005" algn="l"/>
                <a:tab pos="294640" algn="l"/>
              </a:tabLst>
            </a:pPr>
            <a:r>
              <a:rPr sz="2700" spc="-5" dirty="0">
                <a:latin typeface="Calibri"/>
                <a:cs typeface="Calibri"/>
              </a:rPr>
              <a:t>Other elements of </a:t>
            </a:r>
            <a:r>
              <a:rPr sz="2700" dirty="0">
                <a:latin typeface="Calibri"/>
                <a:cs typeface="Calibri"/>
              </a:rPr>
              <a:t>this </a:t>
            </a:r>
            <a:r>
              <a:rPr sz="2700" spc="-15" dirty="0">
                <a:latin typeface="Calibri"/>
                <a:cs typeface="Calibri"/>
              </a:rPr>
              <a:t>group are </a:t>
            </a:r>
            <a:r>
              <a:rPr sz="2700" dirty="0">
                <a:latin typeface="Calibri"/>
                <a:cs typeface="Calibri"/>
              </a:rPr>
              <a:t>less </a:t>
            </a:r>
            <a:r>
              <a:rPr sz="2700" spc="-10" dirty="0">
                <a:latin typeface="Calibri"/>
                <a:cs typeface="Calibri"/>
              </a:rPr>
              <a:t>abundant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60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earth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crust.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96" y="664436"/>
            <a:ext cx="4250442" cy="481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444" y="654811"/>
            <a:ext cx="7043420" cy="5238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130810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latin typeface="Calibri"/>
                <a:cs typeface="Calibri"/>
              </a:rPr>
              <a:t>Both </a:t>
            </a:r>
            <a:r>
              <a:rPr sz="1800" b="1" spc="-5" dirty="0">
                <a:latin typeface="Calibri"/>
                <a:cs typeface="Calibri"/>
              </a:rPr>
              <a:t>metals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non-metals </a:t>
            </a:r>
            <a:r>
              <a:rPr sz="1800" b="1" spc="-10" dirty="0">
                <a:latin typeface="Calibri"/>
                <a:cs typeface="Calibri"/>
              </a:rPr>
              <a:t>are oxidised </a:t>
            </a:r>
            <a:r>
              <a:rPr sz="1800" b="1" spc="-5" dirty="0">
                <a:latin typeface="Calibri"/>
                <a:cs typeface="Calibri"/>
              </a:rPr>
              <a:t>by </a:t>
            </a:r>
            <a:r>
              <a:rPr sz="1800" b="1" spc="-15" dirty="0">
                <a:latin typeface="Calibri"/>
                <a:cs typeface="Calibri"/>
              </a:rPr>
              <a:t>concentrated </a:t>
            </a:r>
            <a:r>
              <a:rPr sz="1800" b="1" spc="-5" dirty="0">
                <a:latin typeface="Calibri"/>
                <a:cs typeface="Calibri"/>
              </a:rPr>
              <a:t>sulphuric </a:t>
            </a:r>
            <a:r>
              <a:rPr sz="1800" b="1" dirty="0">
                <a:latin typeface="Calibri"/>
                <a:cs typeface="Calibri"/>
              </a:rPr>
              <a:t>acid,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reduced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8100" marR="276225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7" baseline="-25462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(conc.)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------&gt;CuSO</a:t>
            </a:r>
            <a:r>
              <a:rPr sz="1800" spc="-7" baseline="-25462" dirty="0">
                <a:latin typeface="Calibri"/>
                <a:cs typeface="Calibri"/>
              </a:rPr>
              <a:t>4</a:t>
            </a:r>
            <a:r>
              <a:rPr sz="1800" spc="179" baseline="-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202" baseline="-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7" baseline="-25462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(conc.)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-------&gt;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3SO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195" baseline="-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2H</a:t>
            </a:r>
            <a:r>
              <a:rPr sz="1800" baseline="-25462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7" baseline="-25462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(conc.)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--------&gt;CO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179" baseline="-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 SO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209" baseline="-25462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38100" marR="4267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Uses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Sulphuric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acid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important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industrial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chemical.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nation’s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industrial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strength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judged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quantity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sulphuric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acid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consumes.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needed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manufacture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hundreds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other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compounds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also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industrial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 bulk</a:t>
            </a:r>
            <a:endParaRPr sz="1800">
              <a:latin typeface="Calibri"/>
              <a:cs typeface="Calibri"/>
            </a:endParaRPr>
          </a:p>
          <a:p>
            <a:pPr marL="38100" marR="84836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sulphuric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acid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manufacture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fertilisers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(e.g.,</a:t>
            </a:r>
            <a:r>
              <a:rPr sz="1800" spc="-5" dirty="0">
                <a:latin typeface="Calibri"/>
                <a:cs typeface="Calibri"/>
              </a:rPr>
              <a:t> ammonium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sulphate,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superphosphate).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uses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in:</a:t>
            </a:r>
            <a:endParaRPr sz="1800">
              <a:latin typeface="Calibri"/>
              <a:cs typeface="Calibri"/>
            </a:endParaRPr>
          </a:p>
          <a:p>
            <a:pPr marL="38100" marR="35496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(a) </a:t>
            </a:r>
            <a:r>
              <a:rPr sz="1800" spc="-10" dirty="0">
                <a:latin typeface="Calibri"/>
                <a:cs typeface="Calibri"/>
              </a:rPr>
              <a:t>petroleum refining </a:t>
            </a:r>
            <a:r>
              <a:rPr sz="1800" spc="-5" dirty="0">
                <a:latin typeface="Calibri"/>
                <a:cs typeface="Calibri"/>
              </a:rPr>
              <a:t>(b) </a:t>
            </a:r>
            <a:r>
              <a:rPr sz="1800" spc="-10" dirty="0">
                <a:latin typeface="Calibri"/>
                <a:cs typeface="Calibri"/>
              </a:rPr>
              <a:t>manufacture </a:t>
            </a:r>
            <a:r>
              <a:rPr sz="1800" spc="-5" dirty="0">
                <a:latin typeface="Calibri"/>
                <a:cs typeface="Calibri"/>
              </a:rPr>
              <a:t>of pigments, paints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dyestuff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intermediates (c) detergent </a:t>
            </a:r>
            <a:r>
              <a:rPr sz="1800" spc="-5" dirty="0">
                <a:latin typeface="Calibri"/>
                <a:cs typeface="Calibri"/>
              </a:rPr>
              <a:t>industry (d) </a:t>
            </a:r>
            <a:r>
              <a:rPr sz="1800" spc="-10" dirty="0">
                <a:latin typeface="Calibri"/>
                <a:cs typeface="Calibri"/>
              </a:rPr>
              <a:t>metallurgical </a:t>
            </a:r>
            <a:r>
              <a:rPr sz="1800" spc="-5" dirty="0">
                <a:latin typeface="Calibri"/>
                <a:cs typeface="Calibri"/>
              </a:rPr>
              <a:t>applications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cleansing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metals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before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enameling,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electroplating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galvanising</a:t>
            </a:r>
            <a:endParaRPr sz="1800">
              <a:latin typeface="Calibri"/>
              <a:cs typeface="Calibri"/>
            </a:endParaRPr>
          </a:p>
          <a:p>
            <a:pPr marL="38100" marR="60833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(e)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storage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batteries</a:t>
            </a:r>
            <a:r>
              <a:rPr sz="1800" spc="5" dirty="0">
                <a:latin typeface="Calibri"/>
                <a:cs typeface="Calibri"/>
              </a:rPr>
              <a:t> (f)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manufacture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nitrocellulose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products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(g)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laboratory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reagent.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ts val="2150"/>
              </a:lnSpc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Oxoacids</a:t>
            </a:r>
            <a:r>
              <a:rPr sz="1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sulphur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(structures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only)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Sulphur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forms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oxoacids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spc="-7" baseline="-25462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5462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5462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7" baseline="-25462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5462" dirty="0">
                <a:latin typeface="Calibri"/>
                <a:cs typeface="Calibri"/>
              </a:rPr>
              <a:t>5 </a:t>
            </a:r>
            <a:r>
              <a:rPr sz="1800" spc="-390" baseline="-25462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kindly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go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NCERT </a:t>
            </a:r>
            <a:r>
              <a:rPr sz="1800" spc="-15" dirty="0">
                <a:latin typeface="Calibri"/>
                <a:cs typeface="Calibri"/>
              </a:rPr>
              <a:t>text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book.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097" y="5944780"/>
              <a:ext cx="4898390" cy="913765"/>
            </a:xfrm>
            <a:custGeom>
              <a:avLst/>
              <a:gdLst/>
              <a:ahLst/>
              <a:cxnLst/>
              <a:rect l="l" t="t" r="r" b="b"/>
              <a:pathLst>
                <a:path w="4898390" h="913765">
                  <a:moveTo>
                    <a:pt x="85724" y="21360"/>
                  </a:moveTo>
                  <a:lnTo>
                    <a:pt x="3637423" y="913215"/>
                  </a:lnTo>
                  <a:lnTo>
                    <a:pt x="4898230" y="913215"/>
                  </a:lnTo>
                  <a:lnTo>
                    <a:pt x="85724" y="21360"/>
                  </a:lnTo>
                  <a:close/>
                </a:path>
                <a:path w="4898390" h="913765">
                  <a:moveTo>
                    <a:pt x="660" y="0"/>
                  </a:moveTo>
                  <a:lnTo>
                    <a:pt x="0" y="5473"/>
                  </a:lnTo>
                  <a:lnTo>
                    <a:pt x="85724" y="213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990" y="5939091"/>
              <a:ext cx="3652520" cy="919480"/>
            </a:xfrm>
            <a:custGeom>
              <a:avLst/>
              <a:gdLst/>
              <a:ahLst/>
              <a:cxnLst/>
              <a:rect l="l" t="t" r="r" b="b"/>
              <a:pathLst>
                <a:path w="3652520" h="919479">
                  <a:moveTo>
                    <a:pt x="0" y="0"/>
                  </a:moveTo>
                  <a:lnTo>
                    <a:pt x="7924" y="6350"/>
                  </a:lnTo>
                  <a:lnTo>
                    <a:pt x="2868838" y="918906"/>
                  </a:lnTo>
                  <a:lnTo>
                    <a:pt x="3651914" y="91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4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7552" y="4959096"/>
              <a:ext cx="294131" cy="338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3940" y="4988052"/>
              <a:ext cx="182879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63940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1623" y="4959096"/>
              <a:ext cx="294131" cy="3383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4988052"/>
              <a:ext cx="18288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78011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40" y="0"/>
                  </a:lnTo>
                  <a:lnTo>
                    <a:pt x="182880" y="114300"/>
                  </a:lnTo>
                  <a:lnTo>
                    <a:pt x="91440" y="228600"/>
                  </a:lnTo>
                  <a:lnTo>
                    <a:pt x="0" y="228600"/>
                  </a:lnTo>
                  <a:lnTo>
                    <a:pt x="91440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533400"/>
              <a:ext cx="6408420" cy="4267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911" y="4780788"/>
              <a:ext cx="2442972" cy="858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0771" y="4780788"/>
              <a:ext cx="1956816" cy="8580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0867" y="4780788"/>
              <a:ext cx="1402080" cy="85801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447800" y="4686873"/>
            <a:ext cx="6784975" cy="118618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1580"/>
              </a:spcBef>
            </a:pPr>
            <a:r>
              <a:rPr sz="3000" spc="-10" dirty="0">
                <a:solidFill>
                  <a:srgbClr val="2CA1BE"/>
                </a:solidFill>
                <a:latin typeface="Calibri"/>
                <a:cs typeface="Calibri"/>
              </a:rPr>
              <a:t>Structure</a:t>
            </a:r>
            <a:r>
              <a:rPr sz="3000" spc="-3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CA1BE"/>
                </a:solidFill>
                <a:latin typeface="Calibri"/>
                <a:cs typeface="Calibri"/>
              </a:rPr>
              <a:t>of</a:t>
            </a:r>
            <a:r>
              <a:rPr sz="300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CA1BE"/>
                </a:solidFill>
                <a:latin typeface="Calibri"/>
                <a:cs typeface="Calibri"/>
              </a:rPr>
              <a:t>Sulphuric</a:t>
            </a:r>
            <a:r>
              <a:rPr sz="3000" spc="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CA1BE"/>
                </a:solidFill>
                <a:latin typeface="Calibri"/>
                <a:cs typeface="Calibri"/>
              </a:rPr>
              <a:t>acid</a:t>
            </a:r>
            <a:endParaRPr sz="3000">
              <a:latin typeface="Calibri"/>
              <a:cs typeface="Calibri"/>
            </a:endParaRPr>
          </a:p>
          <a:p>
            <a:pPr marL="951230" marR="30480" indent="-91313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dibasic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donate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protons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aqueous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atoms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bonded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oxygen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atom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replaceable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as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50" spc="15" baseline="24691" dirty="0">
                <a:solidFill>
                  <a:srgbClr val="FFFFFF"/>
                </a:solidFill>
                <a:latin typeface="Calibri"/>
                <a:cs typeface="Calibri"/>
              </a:rPr>
              <a:t>+   </a:t>
            </a:r>
            <a:r>
              <a:rPr sz="1350" spc="150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097" y="5944780"/>
              <a:ext cx="4898390" cy="913765"/>
            </a:xfrm>
            <a:custGeom>
              <a:avLst/>
              <a:gdLst/>
              <a:ahLst/>
              <a:cxnLst/>
              <a:rect l="l" t="t" r="r" b="b"/>
              <a:pathLst>
                <a:path w="4898390" h="913765">
                  <a:moveTo>
                    <a:pt x="85724" y="21360"/>
                  </a:moveTo>
                  <a:lnTo>
                    <a:pt x="3637423" y="913215"/>
                  </a:lnTo>
                  <a:lnTo>
                    <a:pt x="4898230" y="913215"/>
                  </a:lnTo>
                  <a:lnTo>
                    <a:pt x="85724" y="21360"/>
                  </a:lnTo>
                  <a:close/>
                </a:path>
                <a:path w="4898390" h="913765">
                  <a:moveTo>
                    <a:pt x="660" y="0"/>
                  </a:moveTo>
                  <a:lnTo>
                    <a:pt x="0" y="5473"/>
                  </a:lnTo>
                  <a:lnTo>
                    <a:pt x="85724" y="213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990" y="5939091"/>
              <a:ext cx="3652520" cy="919480"/>
            </a:xfrm>
            <a:custGeom>
              <a:avLst/>
              <a:gdLst/>
              <a:ahLst/>
              <a:cxnLst/>
              <a:rect l="l" t="t" r="r" b="b"/>
              <a:pathLst>
                <a:path w="3652520" h="919479">
                  <a:moveTo>
                    <a:pt x="0" y="0"/>
                  </a:moveTo>
                  <a:lnTo>
                    <a:pt x="7924" y="6350"/>
                  </a:lnTo>
                  <a:lnTo>
                    <a:pt x="2868838" y="918906"/>
                  </a:lnTo>
                  <a:lnTo>
                    <a:pt x="3651914" y="91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4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7552" y="4959096"/>
              <a:ext cx="294131" cy="338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3940" y="4988052"/>
              <a:ext cx="182879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63940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1623" y="4959096"/>
              <a:ext cx="294131" cy="3383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4988052"/>
              <a:ext cx="18288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78011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40" y="0"/>
                  </a:lnTo>
                  <a:lnTo>
                    <a:pt x="182880" y="114300"/>
                  </a:lnTo>
                  <a:lnTo>
                    <a:pt x="91440" y="228600"/>
                  </a:lnTo>
                  <a:lnTo>
                    <a:pt x="0" y="228600"/>
                  </a:lnTo>
                  <a:lnTo>
                    <a:pt x="91440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69644" y="1270762"/>
            <a:ext cx="68662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It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dibasic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acid </a:t>
            </a:r>
            <a:r>
              <a:rPr sz="1400" spc="-15" dirty="0">
                <a:latin typeface="Calibri"/>
                <a:cs typeface="Calibri"/>
              </a:rPr>
              <a:t>like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sulphuric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acid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lone pair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electrons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 the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atom,</a:t>
            </a:r>
            <a:r>
              <a:rPr sz="1400" spc="-5" dirty="0">
                <a:latin typeface="Calibri"/>
                <a:cs typeface="Calibri"/>
              </a:rPr>
              <a:t> due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this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</a:t>
            </a:r>
            <a:r>
              <a:rPr sz="1400" dirty="0">
                <a:latin typeface="Calibri"/>
                <a:cs typeface="Calibri"/>
              </a:rPr>
              <a:t> as a </a:t>
            </a:r>
            <a:r>
              <a:rPr sz="1400" spc="-5" dirty="0">
                <a:latin typeface="Calibri"/>
                <a:cs typeface="Calibri"/>
              </a:rPr>
              <a:t>reducing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agent.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08276" y="297179"/>
            <a:ext cx="4960620" cy="858519"/>
            <a:chOff x="2208276" y="297179"/>
            <a:chExt cx="4960620" cy="858519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8276" y="297179"/>
              <a:ext cx="2442972" cy="8580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6136" y="297179"/>
              <a:ext cx="2226564" cy="8580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37504" y="297179"/>
              <a:ext cx="1231392" cy="858012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54020" y="389890"/>
            <a:ext cx="4386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2CA1BE"/>
                </a:solidFill>
              </a:rPr>
              <a:t>Structure</a:t>
            </a:r>
            <a:r>
              <a:rPr sz="3000" spc="-40" dirty="0">
                <a:solidFill>
                  <a:srgbClr val="2CA1BE"/>
                </a:solidFill>
              </a:rPr>
              <a:t> </a:t>
            </a:r>
            <a:r>
              <a:rPr sz="3000" spc="-5" dirty="0">
                <a:solidFill>
                  <a:srgbClr val="2CA1BE"/>
                </a:solidFill>
              </a:rPr>
              <a:t>of </a:t>
            </a:r>
            <a:r>
              <a:rPr sz="3000" spc="-15" dirty="0">
                <a:solidFill>
                  <a:srgbClr val="2CA1BE"/>
                </a:solidFill>
              </a:rPr>
              <a:t>sulphurous</a:t>
            </a:r>
            <a:r>
              <a:rPr sz="3000" spc="25" dirty="0">
                <a:solidFill>
                  <a:srgbClr val="2CA1BE"/>
                </a:solidFill>
              </a:rPr>
              <a:t> </a:t>
            </a:r>
            <a:r>
              <a:rPr sz="3000" dirty="0">
                <a:solidFill>
                  <a:srgbClr val="2CA1BE"/>
                </a:solidFill>
              </a:rPr>
              <a:t>acid</a:t>
            </a:r>
            <a:endParaRPr sz="3000"/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85160" y="2286000"/>
            <a:ext cx="2453640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097" y="5944780"/>
              <a:ext cx="4898390" cy="913765"/>
            </a:xfrm>
            <a:custGeom>
              <a:avLst/>
              <a:gdLst/>
              <a:ahLst/>
              <a:cxnLst/>
              <a:rect l="l" t="t" r="r" b="b"/>
              <a:pathLst>
                <a:path w="4898390" h="913765">
                  <a:moveTo>
                    <a:pt x="85724" y="21360"/>
                  </a:moveTo>
                  <a:lnTo>
                    <a:pt x="3637423" y="913215"/>
                  </a:lnTo>
                  <a:lnTo>
                    <a:pt x="4898230" y="913215"/>
                  </a:lnTo>
                  <a:lnTo>
                    <a:pt x="85724" y="21360"/>
                  </a:lnTo>
                  <a:close/>
                </a:path>
                <a:path w="4898390" h="913765">
                  <a:moveTo>
                    <a:pt x="660" y="0"/>
                  </a:moveTo>
                  <a:lnTo>
                    <a:pt x="0" y="5473"/>
                  </a:lnTo>
                  <a:lnTo>
                    <a:pt x="85724" y="213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990" y="5939091"/>
              <a:ext cx="3652520" cy="919480"/>
            </a:xfrm>
            <a:custGeom>
              <a:avLst/>
              <a:gdLst/>
              <a:ahLst/>
              <a:cxnLst/>
              <a:rect l="l" t="t" r="r" b="b"/>
              <a:pathLst>
                <a:path w="3652520" h="919479">
                  <a:moveTo>
                    <a:pt x="0" y="0"/>
                  </a:moveTo>
                  <a:lnTo>
                    <a:pt x="7924" y="6350"/>
                  </a:lnTo>
                  <a:lnTo>
                    <a:pt x="2868838" y="918906"/>
                  </a:lnTo>
                  <a:lnTo>
                    <a:pt x="3651914" y="91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670"/>
              <a:ext cx="3370854" cy="1073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7552" y="4959096"/>
              <a:ext cx="294131" cy="338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3940" y="4988052"/>
              <a:ext cx="182879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63940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39" y="0"/>
                  </a:lnTo>
                  <a:lnTo>
                    <a:pt x="182879" y="114300"/>
                  </a:lnTo>
                  <a:lnTo>
                    <a:pt x="91439" y="228600"/>
                  </a:lnTo>
                  <a:lnTo>
                    <a:pt x="0" y="228600"/>
                  </a:lnTo>
                  <a:lnTo>
                    <a:pt x="91439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1623" y="4959096"/>
              <a:ext cx="294131" cy="3383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8011" y="4988052"/>
              <a:ext cx="18288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78011" y="4988052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0" y="0"/>
                  </a:moveTo>
                  <a:lnTo>
                    <a:pt x="91440" y="0"/>
                  </a:lnTo>
                  <a:lnTo>
                    <a:pt x="182880" y="114300"/>
                  </a:lnTo>
                  <a:lnTo>
                    <a:pt x="91440" y="228600"/>
                  </a:lnTo>
                  <a:lnTo>
                    <a:pt x="0" y="228600"/>
                  </a:lnTo>
                  <a:lnTo>
                    <a:pt x="91440" y="1143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E7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5844" y="1804162"/>
            <a:ext cx="62566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It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 also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15" dirty="0">
                <a:latin typeface="Calibri"/>
                <a:cs typeface="Calibri"/>
              </a:rPr>
              <a:t>Marshall’s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acid.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one</a:t>
            </a:r>
            <a:r>
              <a:rPr sz="1400" spc="-10" dirty="0">
                <a:latin typeface="Calibri"/>
                <a:cs typeface="Calibri"/>
              </a:rPr>
              <a:t> peroxide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linkage.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power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oxidising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agent.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4340" y="754380"/>
            <a:ext cx="8122920" cy="858519"/>
            <a:chOff x="434340" y="754380"/>
            <a:chExt cx="8122920" cy="858519"/>
          </a:xfrm>
        </p:grpSpPr>
        <p:sp>
          <p:nvSpPr>
            <p:cNvPr id="16" name="object 16"/>
            <p:cNvSpPr/>
            <p:nvPr/>
          </p:nvSpPr>
          <p:spPr>
            <a:xfrm>
              <a:off x="457962" y="838962"/>
              <a:ext cx="8075930" cy="562610"/>
            </a:xfrm>
            <a:custGeom>
              <a:avLst/>
              <a:gdLst/>
              <a:ahLst/>
              <a:cxnLst/>
              <a:rect l="l" t="t" r="r" b="b"/>
              <a:pathLst>
                <a:path w="8075930" h="562610">
                  <a:moveTo>
                    <a:pt x="8075676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8075676" y="562356"/>
                  </a:lnTo>
                  <a:lnTo>
                    <a:pt x="807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4340" y="815340"/>
              <a:ext cx="8122920" cy="609600"/>
            </a:xfrm>
            <a:custGeom>
              <a:avLst/>
              <a:gdLst/>
              <a:ahLst/>
              <a:cxnLst/>
              <a:rect l="l" t="t" r="r" b="b"/>
              <a:pathLst>
                <a:path w="8122920" h="609600">
                  <a:moveTo>
                    <a:pt x="8099298" y="0"/>
                  </a:moveTo>
                  <a:lnTo>
                    <a:pt x="23621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585977"/>
                  </a:lnTo>
                  <a:lnTo>
                    <a:pt x="1856" y="595187"/>
                  </a:lnTo>
                  <a:lnTo>
                    <a:pt x="6919" y="602694"/>
                  </a:lnTo>
                  <a:lnTo>
                    <a:pt x="14428" y="607748"/>
                  </a:lnTo>
                  <a:lnTo>
                    <a:pt x="23621" y="609600"/>
                  </a:lnTo>
                  <a:lnTo>
                    <a:pt x="8099298" y="609600"/>
                  </a:lnTo>
                  <a:lnTo>
                    <a:pt x="8108507" y="607748"/>
                  </a:lnTo>
                  <a:lnTo>
                    <a:pt x="8116014" y="602694"/>
                  </a:lnTo>
                  <a:lnTo>
                    <a:pt x="8121068" y="595187"/>
                  </a:lnTo>
                  <a:lnTo>
                    <a:pt x="8122919" y="585977"/>
                  </a:lnTo>
                  <a:lnTo>
                    <a:pt x="8122919" y="581279"/>
                  </a:lnTo>
                  <a:lnTo>
                    <a:pt x="28346" y="581279"/>
                  </a:lnTo>
                  <a:lnTo>
                    <a:pt x="28346" y="28321"/>
                  </a:lnTo>
                  <a:lnTo>
                    <a:pt x="8122919" y="28321"/>
                  </a:lnTo>
                  <a:lnTo>
                    <a:pt x="8122919" y="23622"/>
                  </a:lnTo>
                  <a:lnTo>
                    <a:pt x="8121068" y="14412"/>
                  </a:lnTo>
                  <a:lnTo>
                    <a:pt x="8116014" y="6905"/>
                  </a:lnTo>
                  <a:lnTo>
                    <a:pt x="8108507" y="1851"/>
                  </a:lnTo>
                  <a:lnTo>
                    <a:pt x="8099298" y="0"/>
                  </a:lnTo>
                  <a:close/>
                </a:path>
                <a:path w="8122920" h="609600">
                  <a:moveTo>
                    <a:pt x="8122919" y="28321"/>
                  </a:moveTo>
                  <a:lnTo>
                    <a:pt x="8094599" y="28321"/>
                  </a:lnTo>
                  <a:lnTo>
                    <a:pt x="8094599" y="581279"/>
                  </a:lnTo>
                  <a:lnTo>
                    <a:pt x="8122919" y="581279"/>
                  </a:lnTo>
                  <a:lnTo>
                    <a:pt x="8122919" y="28321"/>
                  </a:lnTo>
                  <a:close/>
                </a:path>
                <a:path w="8122920" h="609600">
                  <a:moveTo>
                    <a:pt x="8085074" y="37846"/>
                  </a:moveTo>
                  <a:lnTo>
                    <a:pt x="37795" y="37846"/>
                  </a:lnTo>
                  <a:lnTo>
                    <a:pt x="37795" y="571754"/>
                  </a:lnTo>
                  <a:lnTo>
                    <a:pt x="8085074" y="571754"/>
                  </a:lnTo>
                  <a:lnTo>
                    <a:pt x="8085074" y="562356"/>
                  </a:lnTo>
                  <a:lnTo>
                    <a:pt x="47243" y="562356"/>
                  </a:lnTo>
                  <a:lnTo>
                    <a:pt x="47243" y="47244"/>
                  </a:lnTo>
                  <a:lnTo>
                    <a:pt x="8085074" y="47244"/>
                  </a:lnTo>
                  <a:lnTo>
                    <a:pt x="8085074" y="37846"/>
                  </a:lnTo>
                  <a:close/>
                </a:path>
                <a:path w="8122920" h="609600">
                  <a:moveTo>
                    <a:pt x="8085074" y="47244"/>
                  </a:moveTo>
                  <a:lnTo>
                    <a:pt x="8075676" y="47244"/>
                  </a:lnTo>
                  <a:lnTo>
                    <a:pt x="8075676" y="562356"/>
                  </a:lnTo>
                  <a:lnTo>
                    <a:pt x="8085074" y="562356"/>
                  </a:lnTo>
                  <a:lnTo>
                    <a:pt x="8085074" y="47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504" y="754380"/>
              <a:ext cx="3247644" cy="8580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2475" y="754380"/>
              <a:ext cx="1146048" cy="85801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754248" y="847090"/>
            <a:ext cx="34817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Peroxydisulphuric</a:t>
            </a:r>
            <a:r>
              <a:rPr sz="3000" spc="-5" dirty="0"/>
              <a:t> </a:t>
            </a:r>
            <a:r>
              <a:rPr sz="3000" dirty="0"/>
              <a:t>acid</a:t>
            </a:r>
            <a:endParaRPr sz="3000"/>
          </a:p>
        </p:txBody>
      </p:sp>
      <p:grpSp>
        <p:nvGrpSpPr>
          <p:cNvPr id="21" name="object 21"/>
          <p:cNvGrpSpPr/>
          <p:nvPr/>
        </p:nvGrpSpPr>
        <p:grpSpPr>
          <a:xfrm>
            <a:off x="838200" y="2514600"/>
            <a:ext cx="7315200" cy="2286000"/>
            <a:chOff x="838200" y="2514600"/>
            <a:chExt cx="7315200" cy="228600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200" y="2514600"/>
              <a:ext cx="2314956" cy="18516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7800" y="2819400"/>
              <a:ext cx="2895600" cy="1981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600" y="2964052"/>
            <a:ext cx="3251707" cy="18769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75403" y="3570478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39" y="42163"/>
            <a:ext cx="7155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Electronic</a:t>
            </a:r>
            <a:r>
              <a:rPr sz="28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configuration</a:t>
            </a:r>
            <a:r>
              <a:rPr sz="2800" spc="-15" dirty="0"/>
              <a:t>:</a:t>
            </a:r>
            <a:r>
              <a:rPr sz="2800" spc="25" dirty="0"/>
              <a:t> </a:t>
            </a:r>
            <a:r>
              <a:rPr sz="2800" spc="-10" dirty="0"/>
              <a:t>Their</a:t>
            </a:r>
            <a:r>
              <a:rPr sz="2800" spc="-5" dirty="0"/>
              <a:t> </a:t>
            </a:r>
            <a:r>
              <a:rPr sz="2800" spc="-15" dirty="0"/>
              <a:t>general</a:t>
            </a:r>
            <a:r>
              <a:rPr sz="2800" dirty="0"/>
              <a:t> </a:t>
            </a:r>
            <a:r>
              <a:rPr sz="2800" spc="-10" dirty="0"/>
              <a:t>electronic </a:t>
            </a:r>
            <a:r>
              <a:rPr sz="2800" spc="-620" dirty="0"/>
              <a:t> </a:t>
            </a:r>
            <a:r>
              <a:rPr sz="2800" spc="-15" dirty="0"/>
              <a:t>configuration</a:t>
            </a:r>
            <a:r>
              <a:rPr sz="2800" spc="10" dirty="0"/>
              <a:t> </a:t>
            </a:r>
            <a:r>
              <a:rPr sz="2800" spc="-5" dirty="0"/>
              <a:t>is</a:t>
            </a:r>
            <a:r>
              <a:rPr sz="2800" dirty="0"/>
              <a:t> </a:t>
            </a:r>
            <a:r>
              <a:rPr sz="2800" spc="-5" dirty="0"/>
              <a:t>ns</a:t>
            </a:r>
            <a:r>
              <a:rPr sz="2775" spc="-7" baseline="25525" dirty="0"/>
              <a:t>2</a:t>
            </a:r>
            <a:r>
              <a:rPr sz="2800" spc="-5" dirty="0"/>
              <a:t>np</a:t>
            </a:r>
            <a:r>
              <a:rPr sz="2775" spc="-7" baseline="25525" dirty="0"/>
              <a:t>4</a:t>
            </a:r>
            <a:r>
              <a:rPr sz="2400" spc="-5" dirty="0"/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" y="1261618"/>
            <a:ext cx="9014460" cy="4540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Trends</a:t>
            </a:r>
            <a:r>
              <a:rPr sz="3200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in</a:t>
            </a:r>
            <a:r>
              <a:rPr sz="3200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atomic</a:t>
            </a:r>
            <a:r>
              <a:rPr sz="3200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&amp;</a:t>
            </a:r>
            <a:r>
              <a:rPr sz="3200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physical</a:t>
            </a:r>
            <a:r>
              <a:rPr sz="3200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properties</a:t>
            </a:r>
            <a:r>
              <a:rPr sz="3200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8100" marR="30480" indent="340995">
              <a:lnSpc>
                <a:spcPct val="100000"/>
              </a:lnSpc>
              <a:spcBef>
                <a:spcPts val="20"/>
              </a:spcBef>
              <a:buFont typeface="Calibri"/>
              <a:buAutoNum type="arabicParenBoth"/>
              <a:tabLst>
                <a:tab pos="789940" algn="l"/>
              </a:tabLst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Atomic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ionic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atomic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ionic </a:t>
            </a:r>
            <a:r>
              <a:rPr sz="2400" spc="-10" dirty="0">
                <a:latin typeface="Calibri"/>
                <a:cs typeface="Calibri"/>
              </a:rPr>
              <a:t>radii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dirty="0">
                <a:latin typeface="Calibri"/>
                <a:cs typeface="Calibri"/>
              </a:rPr>
              <a:t>16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smaller </a:t>
            </a:r>
            <a:r>
              <a:rPr sz="2400" dirty="0">
                <a:latin typeface="Calibri"/>
                <a:cs typeface="Calibri"/>
              </a:rPr>
              <a:t>than 15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spc="-5" dirty="0">
                <a:latin typeface="Calibri"/>
                <a:cs typeface="Calibri"/>
              </a:rPr>
              <a:t>elements. The </a:t>
            </a:r>
            <a:r>
              <a:rPr sz="2400" spc="-15" dirty="0">
                <a:latin typeface="Calibri"/>
                <a:cs typeface="Calibri"/>
              </a:rPr>
              <a:t>atomic </a:t>
            </a:r>
            <a:r>
              <a:rPr sz="2400" dirty="0">
                <a:latin typeface="Calibri"/>
                <a:cs typeface="Calibri"/>
              </a:rPr>
              <a:t>and ionic </a:t>
            </a:r>
            <a:r>
              <a:rPr sz="2400" spc="-10" dirty="0">
                <a:latin typeface="Calibri"/>
                <a:cs typeface="Calibri"/>
              </a:rPr>
              <a:t>radii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increases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down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group.</a:t>
            </a:r>
            <a:endParaRPr sz="2400">
              <a:latin typeface="Calibri"/>
              <a:cs typeface="Calibri"/>
            </a:endParaRPr>
          </a:p>
          <a:p>
            <a:pPr marL="38100" marR="93345">
              <a:lnSpc>
                <a:spcPct val="100000"/>
              </a:lnSpc>
              <a:buFont typeface="Calibri"/>
              <a:buAutoNum type="arabicParenBoth"/>
              <a:tabLst>
                <a:tab pos="445134" algn="l"/>
                <a:tab pos="4785995" algn="l"/>
              </a:tabLst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Ionization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enthalpy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first</a:t>
            </a:r>
            <a:r>
              <a:rPr sz="2400" spc="-10" dirty="0">
                <a:latin typeface="Calibri"/>
                <a:cs typeface="Calibri"/>
              </a:rPr>
              <a:t> ionization </a:t>
            </a:r>
            <a:r>
              <a:rPr sz="2400" spc="-5" dirty="0">
                <a:latin typeface="Calibri"/>
                <a:cs typeface="Calibri"/>
              </a:rPr>
              <a:t>enthalpy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</a:t>
            </a:r>
            <a:r>
              <a:rPr sz="2400" spc="-7" baseline="-20833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group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16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lower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spc="-5" dirty="0">
                <a:latin typeface="Calibri"/>
                <a:cs typeface="Calibri"/>
              </a:rPr>
              <a:t>15 elements. (because electronic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configuration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group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 </a:t>
            </a:r>
            <a:r>
              <a:rPr sz="2400" spc="-5" dirty="0">
                <a:latin typeface="Calibri"/>
                <a:cs typeface="Calibri"/>
              </a:rPr>
              <a:t>elements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	</a:t>
            </a:r>
            <a:r>
              <a:rPr sz="2400" spc="-10" dirty="0">
                <a:latin typeface="Calibri"/>
                <a:cs typeface="Calibri"/>
              </a:rPr>
              <a:t>symmetrical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stable). </a:t>
            </a:r>
            <a:r>
              <a:rPr sz="2400" spc="-5" dirty="0">
                <a:latin typeface="Calibri"/>
                <a:cs typeface="Calibri"/>
              </a:rPr>
              <a:t> (3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 Electron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gain enthalpy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The electron </a:t>
            </a:r>
            <a:r>
              <a:rPr sz="2400" spc="-15" dirty="0">
                <a:latin typeface="Calibri"/>
                <a:cs typeface="Calibri"/>
              </a:rPr>
              <a:t>gain </a:t>
            </a:r>
            <a:r>
              <a:rPr sz="2400" spc="-5" dirty="0">
                <a:latin typeface="Calibri"/>
                <a:cs typeface="Calibri"/>
              </a:rPr>
              <a:t>enthalpy decreases </a:t>
            </a:r>
            <a:r>
              <a:rPr sz="2400" spc="-10" dirty="0">
                <a:latin typeface="Calibri"/>
                <a:cs typeface="Calibri"/>
              </a:rPr>
              <a:t>down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exceptionally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electron </a:t>
            </a:r>
            <a:r>
              <a:rPr sz="2400" spc="-15" dirty="0">
                <a:latin typeface="Calibri"/>
                <a:cs typeface="Calibri"/>
              </a:rPr>
              <a:t>gain </a:t>
            </a:r>
            <a:r>
              <a:rPr sz="2400" spc="-5" dirty="0">
                <a:latin typeface="Calibri"/>
                <a:cs typeface="Calibri"/>
              </a:rPr>
              <a:t>enthalpy of </a:t>
            </a: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dirty="0">
                <a:latin typeface="Calibri"/>
                <a:cs typeface="Calibri"/>
              </a:rPr>
              <a:t>is less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 the </a:t>
            </a:r>
            <a:r>
              <a:rPr sz="2400" spc="-5" dirty="0">
                <a:latin typeface="Calibri"/>
                <a:cs typeface="Calibri"/>
              </a:rPr>
              <a:t>other elements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dirty="0">
                <a:latin typeface="Calibri"/>
                <a:cs typeface="Calibri"/>
              </a:rPr>
              <a:t>this is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smaller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spc="-15" dirty="0">
                <a:latin typeface="Calibri"/>
                <a:cs typeface="Calibri"/>
              </a:rPr>
              <a:t>atom, </a:t>
            </a:r>
            <a:r>
              <a:rPr sz="2400" spc="-5" dirty="0">
                <a:latin typeface="Calibri"/>
                <a:cs typeface="Calibri"/>
              </a:rPr>
              <a:t>smaller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spc="-5" dirty="0">
                <a:latin typeface="Calibri"/>
                <a:cs typeface="Calibri"/>
              </a:rPr>
              <a:t>of p-orbital, high electron </a:t>
            </a:r>
            <a:r>
              <a:rPr sz="2400" spc="-25" dirty="0">
                <a:latin typeface="Calibri"/>
                <a:cs typeface="Calibri"/>
              </a:rPr>
              <a:t>density, </a:t>
            </a:r>
            <a:r>
              <a:rPr sz="2400" spc="-15" dirty="0">
                <a:latin typeface="Calibri"/>
                <a:cs typeface="Calibri"/>
              </a:rPr>
              <a:t>greater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repulsion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felt</a:t>
            </a:r>
            <a:r>
              <a:rPr sz="2400" spc="-10" dirty="0">
                <a:latin typeface="Calibri"/>
                <a:cs typeface="Calibri"/>
              </a:rPr>
              <a:t> by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10" dirty="0">
                <a:latin typeface="Calibri"/>
                <a:cs typeface="Calibri"/>
              </a:rPr>
              <a:t>incoming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electron.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49909"/>
            <a:ext cx="7952740" cy="5150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  <a:buClr>
                <a:srgbClr val="000000"/>
              </a:buClr>
              <a:buFont typeface="Calibri"/>
              <a:buAutoNum type="arabicParenBoth" startAt="4"/>
              <a:tabLst>
                <a:tab pos="492125" algn="l"/>
              </a:tabLst>
            </a:pPr>
            <a:r>
              <a:rPr sz="28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Electronegativity</a:t>
            </a:r>
            <a:r>
              <a:rPr sz="2800" b="1" u="heavy" spc="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:</a:t>
            </a:r>
            <a:r>
              <a:rPr sz="2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elements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higher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values</a:t>
            </a:r>
            <a:r>
              <a:rPr sz="2800" dirty="0">
                <a:latin typeface="Calibri"/>
                <a:cs typeface="Calibri"/>
              </a:rPr>
              <a:t> of</a:t>
            </a:r>
            <a:r>
              <a:rPr sz="2800" spc="-5" dirty="0">
                <a:latin typeface="Calibri"/>
                <a:cs typeface="Calibri"/>
              </a:rPr>
              <a:t> E.N.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smaller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atoms.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Oxygen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second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electronegative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element.</a:t>
            </a:r>
            <a:endParaRPr sz="2800">
              <a:latin typeface="Calibri"/>
              <a:cs typeface="Calibri"/>
            </a:endParaRPr>
          </a:p>
          <a:p>
            <a:pPr marL="12700" marR="197485" indent="80645">
              <a:lnSpc>
                <a:spcPts val="3360"/>
              </a:lnSpc>
              <a:spcBef>
                <a:spcPts val="90"/>
              </a:spcBef>
              <a:buFont typeface="Calibri"/>
              <a:buAutoNum type="arabicParenBoth" startAt="4"/>
              <a:tabLst>
                <a:tab pos="57277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Non-metallic</a:t>
            </a:r>
            <a:r>
              <a:rPr sz="28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Metallic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character: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Oxygen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sulphur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non-metallic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dirty="0">
                <a:latin typeface="Calibri"/>
                <a:cs typeface="Calibri"/>
              </a:rPr>
              <a:t> as</a:t>
            </a:r>
            <a:r>
              <a:rPr sz="2800" spc="-5" dirty="0">
                <a:latin typeface="Calibri"/>
                <a:cs typeface="Calibri"/>
              </a:rPr>
              <a:t> Se 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30" dirty="0">
                <a:latin typeface="Calibri"/>
                <a:cs typeface="Calibri"/>
              </a:rPr>
              <a:t>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metalloids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Polonium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however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metallic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nature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radioactive.</a:t>
            </a:r>
            <a:endParaRPr sz="2800">
              <a:latin typeface="Calibri"/>
              <a:cs typeface="Calibri"/>
            </a:endParaRPr>
          </a:p>
          <a:p>
            <a:pPr marL="12700" marR="635635" indent="80645">
              <a:lnSpc>
                <a:spcPts val="3360"/>
              </a:lnSpc>
              <a:spcBef>
                <a:spcPts val="5"/>
              </a:spcBef>
              <a:buClr>
                <a:srgbClr val="000000"/>
              </a:buClr>
              <a:buFont typeface="Calibri"/>
              <a:buAutoNum type="arabicParenBoth" startAt="4"/>
              <a:tabLst>
                <a:tab pos="572770" algn="l"/>
                <a:tab pos="4779645" algn="l"/>
              </a:tabLst>
            </a:pPr>
            <a:r>
              <a:rPr sz="2800" b="1" u="heavy" spc="-10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Melting</a:t>
            </a:r>
            <a:r>
              <a:rPr sz="2800" b="1" u="heavy" spc="20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and</a:t>
            </a:r>
            <a:r>
              <a:rPr sz="2800" b="1" u="heavy" spc="15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boiling</a:t>
            </a:r>
            <a:r>
              <a:rPr sz="2800" b="1" u="heavy" spc="15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points</a:t>
            </a:r>
            <a:r>
              <a:rPr sz="2800" b="1" u="heavy" spc="15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	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m.p.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b.p.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down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atomic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Waals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forces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75"/>
              </a:lnSpc>
            </a:pPr>
            <a:r>
              <a:rPr sz="2800" spc="-15" dirty="0">
                <a:latin typeface="Calibri"/>
                <a:cs typeface="Calibri"/>
              </a:rPr>
              <a:t>attraction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1080261"/>
            <a:ext cx="3743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Trends</a:t>
            </a:r>
            <a:r>
              <a:rPr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</a:t>
            </a:r>
            <a:r>
              <a:rPr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chemical</a:t>
            </a:r>
            <a:r>
              <a:rPr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properties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140" y="1870074"/>
            <a:ext cx="720026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3535">
              <a:lnSpc>
                <a:spcPct val="100000"/>
              </a:lnSpc>
              <a:spcBef>
                <a:spcPts val="95"/>
              </a:spcBef>
              <a:buSzPct val="96428"/>
              <a:buAutoNum type="arabicParenBoth"/>
              <a:tabLst>
                <a:tab pos="442595" algn="l"/>
                <a:tab pos="3094990" algn="l"/>
                <a:tab pos="4455160" algn="l"/>
                <a:tab pos="5602605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Oxidation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states</a:t>
            </a:r>
            <a:r>
              <a:rPr sz="2800" spc="-20" dirty="0">
                <a:latin typeface="Calibri"/>
                <a:cs typeface="Calibri"/>
              </a:rPr>
              <a:t>:	</a:t>
            </a: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elements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 show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positive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negative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	o.s.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oxygen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show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775" spc="-30" baseline="-21021" dirty="0">
                <a:latin typeface="Calibri"/>
                <a:cs typeface="Calibri"/>
              </a:rPr>
              <a:t>2</a:t>
            </a:r>
            <a:r>
              <a:rPr sz="2800" spc="-20" dirty="0">
                <a:latin typeface="Calibri"/>
                <a:cs typeface="Calibri"/>
              </a:rPr>
              <a:t>O,	</a:t>
            </a:r>
            <a:r>
              <a:rPr sz="2800" spc="-5" dirty="0">
                <a:latin typeface="Calibri"/>
                <a:cs typeface="Calibri"/>
              </a:rPr>
              <a:t>-1 in 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775" baseline="-21021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775" baseline="-21021" dirty="0">
                <a:latin typeface="Calibri"/>
                <a:cs typeface="Calibri"/>
              </a:rPr>
              <a:t>2</a:t>
            </a:r>
            <a:r>
              <a:rPr sz="2775" spc="7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+2 </a:t>
            </a:r>
            <a:r>
              <a:rPr sz="2800" spc="-5" dirty="0">
                <a:latin typeface="Calibri"/>
                <a:cs typeface="Calibri"/>
              </a:rPr>
              <a:t> in 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775" spc="-30" baseline="-21021" dirty="0">
                <a:latin typeface="Calibri"/>
                <a:cs typeface="Calibri"/>
              </a:rPr>
              <a:t>2</a:t>
            </a:r>
            <a:r>
              <a:rPr sz="2800" spc="-20" dirty="0">
                <a:latin typeface="Calibri"/>
                <a:cs typeface="Calibri"/>
              </a:rPr>
              <a:t>O,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highest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o.s.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</a:t>
            </a:r>
            <a:r>
              <a:rPr sz="2800" spc="-5" dirty="0">
                <a:latin typeface="Calibri"/>
                <a:cs typeface="Calibri"/>
              </a:rPr>
              <a:t> 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+6.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stability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+6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oxidation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decreases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down 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inert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effect.</a:t>
            </a:r>
            <a:endParaRPr sz="2800">
              <a:latin typeface="Calibri"/>
              <a:cs typeface="Calibri"/>
            </a:endParaRPr>
          </a:p>
          <a:p>
            <a:pPr marL="381000" marR="194945" indent="-343535">
              <a:lnSpc>
                <a:spcPct val="100000"/>
              </a:lnSpc>
              <a:buFont typeface="Calibri"/>
              <a:buAutoNum type="arabicParenBoth"/>
              <a:tabLst>
                <a:tab pos="517525" algn="l"/>
                <a:tab pos="3585845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</a:t>
            </a: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reactivity</a:t>
            </a:r>
            <a:r>
              <a:rPr sz="2800" spc="-10" dirty="0">
                <a:latin typeface="Calibri"/>
                <a:cs typeface="Calibri"/>
              </a:rPr>
              <a:t>:	</a:t>
            </a:r>
            <a:r>
              <a:rPr sz="2800" spc="-20" dirty="0">
                <a:latin typeface="Calibri"/>
                <a:cs typeface="Calibri"/>
              </a:rPr>
              <a:t>Oxygen</a:t>
            </a:r>
            <a:r>
              <a:rPr sz="2800" spc="-5" dirty="0">
                <a:latin typeface="Calibri"/>
                <a:cs typeface="Calibri"/>
              </a:rPr>
              <a:t> 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reactive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 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reactive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temperature.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reactivity decreases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down 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208" y="627832"/>
            <a:ext cx="6719370" cy="424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95400"/>
            <a:ext cx="8763000" cy="5262880"/>
          </a:xfrm>
          <a:custGeom>
            <a:avLst/>
            <a:gdLst/>
            <a:ahLst/>
            <a:cxnLst/>
            <a:rect l="l" t="t" r="r" b="b"/>
            <a:pathLst>
              <a:path w="8763000" h="5262880">
                <a:moveTo>
                  <a:pt x="0" y="5262372"/>
                </a:moveTo>
                <a:lnTo>
                  <a:pt x="8763000" y="5262372"/>
                </a:lnTo>
                <a:lnTo>
                  <a:pt x="87630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385061"/>
            <a:ext cx="209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5300" y="1405172"/>
            <a:ext cx="3735704" cy="303530"/>
            <a:chOff x="495300" y="1405172"/>
            <a:chExt cx="3735704" cy="303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1444752"/>
              <a:ext cx="103631" cy="25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5277" y="1467103"/>
              <a:ext cx="48895" cy="198755"/>
            </a:xfrm>
            <a:custGeom>
              <a:avLst/>
              <a:gdLst/>
              <a:ahLst/>
              <a:cxnLst/>
              <a:rect l="l" t="t" r="r" b="b"/>
              <a:pathLst>
                <a:path w="48895" h="198755">
                  <a:moveTo>
                    <a:pt x="12268" y="0"/>
                  </a:moveTo>
                  <a:lnTo>
                    <a:pt x="177" y="5334"/>
                  </a:lnTo>
                  <a:lnTo>
                    <a:pt x="5003" y="17301"/>
                  </a:lnTo>
                  <a:lnTo>
                    <a:pt x="8870" y="28432"/>
                  </a:lnTo>
                  <a:lnTo>
                    <a:pt x="18434" y="74691"/>
                  </a:lnTo>
                  <a:lnTo>
                    <a:pt x="19634" y="98679"/>
                  </a:lnTo>
                  <a:lnTo>
                    <a:pt x="19331" y="110871"/>
                  </a:lnTo>
                  <a:lnTo>
                    <a:pt x="12079" y="157831"/>
                  </a:lnTo>
                  <a:lnTo>
                    <a:pt x="660" y="191388"/>
                  </a:lnTo>
                  <a:lnTo>
                    <a:pt x="0" y="193548"/>
                  </a:lnTo>
                  <a:lnTo>
                    <a:pt x="0" y="195325"/>
                  </a:lnTo>
                  <a:lnTo>
                    <a:pt x="406" y="196087"/>
                  </a:lnTo>
                  <a:lnTo>
                    <a:pt x="2044" y="197231"/>
                  </a:lnTo>
                  <a:lnTo>
                    <a:pt x="6629" y="198247"/>
                  </a:lnTo>
                  <a:lnTo>
                    <a:pt x="15913" y="198374"/>
                  </a:lnTo>
                  <a:lnTo>
                    <a:pt x="22148" y="197358"/>
                  </a:lnTo>
                  <a:lnTo>
                    <a:pt x="40500" y="155956"/>
                  </a:lnTo>
                  <a:lnTo>
                    <a:pt x="47840" y="115697"/>
                  </a:lnTo>
                  <a:lnTo>
                    <a:pt x="48323" y="107315"/>
                  </a:lnTo>
                  <a:lnTo>
                    <a:pt x="48323" y="98933"/>
                  </a:lnTo>
                  <a:lnTo>
                    <a:pt x="42303" y="50037"/>
                  </a:lnTo>
                  <a:lnTo>
                    <a:pt x="24663" y="2667"/>
                  </a:lnTo>
                  <a:lnTo>
                    <a:pt x="20675" y="508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277" y="1467103"/>
              <a:ext cx="48895" cy="198755"/>
            </a:xfrm>
            <a:custGeom>
              <a:avLst/>
              <a:gdLst/>
              <a:ahLst/>
              <a:cxnLst/>
              <a:rect l="l" t="t" r="r" b="b"/>
              <a:pathLst>
                <a:path w="48895" h="198755">
                  <a:moveTo>
                    <a:pt x="12268" y="0"/>
                  </a:moveTo>
                  <a:lnTo>
                    <a:pt x="14579" y="0"/>
                  </a:lnTo>
                  <a:lnTo>
                    <a:pt x="16471" y="126"/>
                  </a:lnTo>
                  <a:lnTo>
                    <a:pt x="23710" y="1650"/>
                  </a:lnTo>
                  <a:lnTo>
                    <a:pt x="24117" y="1905"/>
                  </a:lnTo>
                  <a:lnTo>
                    <a:pt x="38936" y="38082"/>
                  </a:lnTo>
                  <a:lnTo>
                    <a:pt x="47947" y="86506"/>
                  </a:lnTo>
                  <a:lnTo>
                    <a:pt x="48323" y="98933"/>
                  </a:lnTo>
                  <a:lnTo>
                    <a:pt x="48323" y="107315"/>
                  </a:lnTo>
                  <a:lnTo>
                    <a:pt x="47840" y="115697"/>
                  </a:lnTo>
                  <a:lnTo>
                    <a:pt x="46875" y="123825"/>
                  </a:lnTo>
                  <a:lnTo>
                    <a:pt x="45910" y="131953"/>
                  </a:lnTo>
                  <a:lnTo>
                    <a:pt x="44437" y="139954"/>
                  </a:lnTo>
                  <a:lnTo>
                    <a:pt x="42468" y="147955"/>
                  </a:lnTo>
                  <a:lnTo>
                    <a:pt x="40500" y="155956"/>
                  </a:lnTo>
                  <a:lnTo>
                    <a:pt x="24663" y="195199"/>
                  </a:lnTo>
                  <a:lnTo>
                    <a:pt x="24434" y="195707"/>
                  </a:lnTo>
                  <a:lnTo>
                    <a:pt x="21145" y="197612"/>
                  </a:lnTo>
                  <a:lnTo>
                    <a:pt x="20142" y="197866"/>
                  </a:lnTo>
                  <a:lnTo>
                    <a:pt x="18897" y="197993"/>
                  </a:lnTo>
                  <a:lnTo>
                    <a:pt x="17411" y="198120"/>
                  </a:lnTo>
                  <a:lnTo>
                    <a:pt x="15913" y="198374"/>
                  </a:lnTo>
                  <a:lnTo>
                    <a:pt x="14135" y="198374"/>
                  </a:lnTo>
                  <a:lnTo>
                    <a:pt x="12052" y="198374"/>
                  </a:lnTo>
                  <a:lnTo>
                    <a:pt x="9004" y="198374"/>
                  </a:lnTo>
                  <a:lnTo>
                    <a:pt x="6629" y="198247"/>
                  </a:lnTo>
                  <a:lnTo>
                    <a:pt x="4965" y="197993"/>
                  </a:lnTo>
                  <a:lnTo>
                    <a:pt x="3289" y="197612"/>
                  </a:lnTo>
                  <a:lnTo>
                    <a:pt x="2044" y="197231"/>
                  </a:lnTo>
                  <a:lnTo>
                    <a:pt x="1219" y="196596"/>
                  </a:lnTo>
                  <a:lnTo>
                    <a:pt x="406" y="196087"/>
                  </a:lnTo>
                  <a:lnTo>
                    <a:pt x="0" y="195325"/>
                  </a:lnTo>
                  <a:lnTo>
                    <a:pt x="0" y="194437"/>
                  </a:lnTo>
                  <a:lnTo>
                    <a:pt x="0" y="193548"/>
                  </a:lnTo>
                  <a:lnTo>
                    <a:pt x="215" y="192532"/>
                  </a:lnTo>
                  <a:lnTo>
                    <a:pt x="660" y="191388"/>
                  </a:lnTo>
                  <a:lnTo>
                    <a:pt x="5020" y="180361"/>
                  </a:lnTo>
                  <a:lnTo>
                    <a:pt x="8826" y="169179"/>
                  </a:lnTo>
                  <a:lnTo>
                    <a:pt x="18422" y="122872"/>
                  </a:lnTo>
                  <a:lnTo>
                    <a:pt x="19634" y="98679"/>
                  </a:lnTo>
                  <a:lnTo>
                    <a:pt x="19334" y="86631"/>
                  </a:lnTo>
                  <a:lnTo>
                    <a:pt x="12147" y="39729"/>
                  </a:lnTo>
                  <a:lnTo>
                    <a:pt x="546" y="6350"/>
                  </a:lnTo>
                  <a:lnTo>
                    <a:pt x="177" y="5334"/>
                  </a:lnTo>
                  <a:lnTo>
                    <a:pt x="50" y="4445"/>
                  </a:lnTo>
                  <a:lnTo>
                    <a:pt x="165" y="3683"/>
                  </a:lnTo>
                  <a:lnTo>
                    <a:pt x="279" y="2794"/>
                  </a:lnTo>
                  <a:lnTo>
                    <a:pt x="5626" y="508"/>
                  </a:lnTo>
                  <a:lnTo>
                    <a:pt x="7302" y="126"/>
                  </a:lnTo>
                  <a:lnTo>
                    <a:pt x="9525" y="0"/>
                  </a:lnTo>
                  <a:lnTo>
                    <a:pt x="12268" y="0"/>
                  </a:lnTo>
                  <a:close/>
                </a:path>
              </a:pathLst>
            </a:custGeom>
            <a:ln w="1219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9" y="1405172"/>
              <a:ext cx="3595112" cy="3032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296" y="1412875"/>
              <a:ext cx="3561435" cy="27368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64278" y="1308861"/>
            <a:ext cx="107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7340" y="1672793"/>
            <a:ext cx="768858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The elements </a:t>
            </a:r>
            <a:r>
              <a:rPr sz="2600" dirty="0"/>
              <a:t>of this </a:t>
            </a:r>
            <a:r>
              <a:rPr sz="2600" spc="-10" dirty="0"/>
              <a:t>group </a:t>
            </a:r>
            <a:r>
              <a:rPr sz="2600" spc="-20" dirty="0"/>
              <a:t>form </a:t>
            </a:r>
            <a:r>
              <a:rPr sz="2600" spc="-5" dirty="0"/>
              <a:t>number </a:t>
            </a:r>
            <a:r>
              <a:rPr sz="2600" dirty="0"/>
              <a:t>of </a:t>
            </a:r>
            <a:r>
              <a:rPr sz="2600" spc="-5" dirty="0"/>
              <a:t>halides </a:t>
            </a:r>
            <a:r>
              <a:rPr sz="2600" dirty="0"/>
              <a:t>in the </a:t>
            </a:r>
            <a:r>
              <a:rPr sz="2600" spc="-575" dirty="0"/>
              <a:t> </a:t>
            </a:r>
            <a:r>
              <a:rPr sz="2600" spc="-10" dirty="0"/>
              <a:t>oxidation</a:t>
            </a:r>
            <a:r>
              <a:rPr sz="2600" spc="-5" dirty="0"/>
              <a:t> </a:t>
            </a:r>
            <a:r>
              <a:rPr sz="2600" spc="-20" dirty="0"/>
              <a:t>states</a:t>
            </a:r>
            <a:r>
              <a:rPr sz="2600" spc="-35" dirty="0"/>
              <a:t> </a:t>
            </a:r>
            <a:r>
              <a:rPr sz="2600" spc="-5" dirty="0"/>
              <a:t>+1,</a:t>
            </a:r>
            <a:r>
              <a:rPr sz="2600" dirty="0"/>
              <a:t> </a:t>
            </a:r>
            <a:r>
              <a:rPr sz="2600" spc="-5" dirty="0"/>
              <a:t>+2,+3,+4</a:t>
            </a:r>
            <a:r>
              <a:rPr sz="2600" dirty="0"/>
              <a:t> and</a:t>
            </a:r>
            <a:r>
              <a:rPr sz="2600" spc="-15" dirty="0"/>
              <a:t> </a:t>
            </a:r>
            <a:r>
              <a:rPr sz="2600" spc="-5" dirty="0"/>
              <a:t>+6.</a:t>
            </a:r>
            <a:endParaRPr sz="2600"/>
          </a:p>
        </p:txBody>
      </p:sp>
      <p:sp>
        <p:nvSpPr>
          <p:cNvPr id="12" name="object 12"/>
          <p:cNvSpPr txBox="1"/>
          <p:nvPr/>
        </p:nvSpPr>
        <p:spPr>
          <a:xfrm>
            <a:off x="269240" y="2862199"/>
            <a:ext cx="8223884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5"/>
              </a:spcBef>
              <a:tabLst>
                <a:tab pos="1974214" algn="l"/>
                <a:tab pos="7166609" algn="l"/>
              </a:tabLst>
            </a:pP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ahalides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	</a:t>
            </a:r>
            <a:r>
              <a:rPr sz="2600" spc="-5" dirty="0">
                <a:latin typeface="Calibri"/>
                <a:cs typeface="Calibri"/>
              </a:rPr>
              <a:t>Onl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fluorin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orm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ahalide</a:t>
            </a:r>
            <a:r>
              <a:rPr sz="2600" spc="1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	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  </a:t>
            </a:r>
            <a:r>
              <a:rPr sz="2600" spc="-5" dirty="0">
                <a:latin typeface="Calibri"/>
                <a:cs typeface="Calibri"/>
              </a:rPr>
              <a:t>stability decreases down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group, </a:t>
            </a:r>
            <a:r>
              <a:rPr sz="2600" spc="-5" dirty="0">
                <a:latin typeface="Calibri"/>
                <a:cs typeface="Calibri"/>
              </a:rPr>
              <a:t>because </a:t>
            </a:r>
            <a:r>
              <a:rPr sz="2600" spc="-20" dirty="0">
                <a:latin typeface="Calibri"/>
                <a:cs typeface="Calibri"/>
              </a:rPr>
              <a:t>size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central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atom </a:t>
            </a:r>
            <a:r>
              <a:rPr sz="2600" spc="-5" dirty="0">
                <a:latin typeface="Calibri"/>
                <a:cs typeface="Calibri"/>
              </a:rPr>
              <a:t>increases, </a:t>
            </a:r>
            <a:r>
              <a:rPr sz="2600" spc="-10" dirty="0">
                <a:latin typeface="Calibri"/>
                <a:cs typeface="Calibri"/>
              </a:rPr>
              <a:t>electronegativity </a:t>
            </a:r>
            <a:r>
              <a:rPr sz="2600" spc="-5" dirty="0">
                <a:latin typeface="Calibri"/>
                <a:cs typeface="Calibri"/>
              </a:rPr>
              <a:t>decreases, bond polarity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increases </a:t>
            </a:r>
            <a:r>
              <a:rPr sz="2600" dirty="0">
                <a:latin typeface="Calibri"/>
                <a:cs typeface="Calibri"/>
              </a:rPr>
              <a:t>leading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increase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reactivity or decrease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stability.</a:t>
            </a:r>
            <a:endParaRPr sz="26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600" spc="5" dirty="0">
                <a:latin typeface="Calibri"/>
                <a:cs typeface="Calibri"/>
              </a:rPr>
              <a:t>SF</a:t>
            </a:r>
            <a:r>
              <a:rPr sz="2550" spc="7" baseline="-21241" dirty="0">
                <a:latin typeface="Calibri"/>
                <a:cs typeface="Calibri"/>
              </a:rPr>
              <a:t>6</a:t>
            </a:r>
            <a:r>
              <a:rPr sz="2550" spc="270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SeF</a:t>
            </a:r>
            <a:r>
              <a:rPr sz="2550" spc="7" baseline="-21241" dirty="0">
                <a:latin typeface="Calibri"/>
                <a:cs typeface="Calibri"/>
              </a:rPr>
              <a:t>6</a:t>
            </a:r>
            <a:r>
              <a:rPr sz="2550" spc="254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TeF</a:t>
            </a:r>
            <a:r>
              <a:rPr sz="2550" spc="-75" baseline="-21241" dirty="0">
                <a:latin typeface="Calibri"/>
                <a:cs typeface="Calibri"/>
              </a:rPr>
              <a:t>6</a:t>
            </a:r>
            <a:endParaRPr sz="2550" baseline="-212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600" spc="-15" dirty="0">
                <a:latin typeface="Calibri"/>
                <a:cs typeface="Calibri"/>
              </a:rPr>
              <a:t>Here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TeF</a:t>
            </a:r>
            <a:r>
              <a:rPr sz="2550" spc="-75" baseline="-21241" dirty="0">
                <a:latin typeface="Calibri"/>
                <a:cs typeface="Calibri"/>
              </a:rPr>
              <a:t>6</a:t>
            </a:r>
            <a:r>
              <a:rPr sz="2550" spc="270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less</a:t>
            </a:r>
            <a:r>
              <a:rPr sz="2600" spc="-10" dirty="0">
                <a:latin typeface="Calibri"/>
                <a:cs typeface="Calibri"/>
              </a:rPr>
              <a:t> stable</a:t>
            </a:r>
            <a:r>
              <a:rPr sz="2600" spc="-20" dirty="0">
                <a:latin typeface="Calibri"/>
                <a:cs typeface="Calibri"/>
              </a:rPr>
              <a:t> therefore </a:t>
            </a:r>
            <a:r>
              <a:rPr sz="2600" spc="-10" dirty="0">
                <a:latin typeface="Calibri"/>
                <a:cs typeface="Calibri"/>
              </a:rPr>
              <a:t>undergo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hydrolysis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readily.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" y="2237358"/>
            <a:ext cx="7690484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Preparation</a:t>
            </a:r>
            <a:r>
              <a:rPr sz="2000" dirty="0">
                <a:latin typeface="Calibri"/>
                <a:cs typeface="Calibri"/>
              </a:rPr>
              <a:t> :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Dioxygen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prepared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(1).</a:t>
            </a:r>
            <a:r>
              <a:rPr sz="2000" spc="-10" dirty="0">
                <a:latin typeface="Calibri"/>
                <a:cs typeface="Calibri"/>
              </a:rPr>
              <a:t> 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decomposition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oxygen-rich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compounds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2KMnO</a:t>
            </a:r>
            <a:r>
              <a:rPr sz="1950" spc="7" baseline="-25641" dirty="0">
                <a:latin typeface="Calibri"/>
                <a:cs typeface="Calibri"/>
              </a:rPr>
              <a:t>4</a:t>
            </a:r>
            <a:r>
              <a:rPr sz="1950" spc="412" baseline="-2564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----------&gt;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K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MnO</a:t>
            </a:r>
            <a:r>
              <a:rPr sz="1950" spc="7" baseline="-25641" dirty="0">
                <a:latin typeface="Calibri"/>
                <a:cs typeface="Calibri"/>
              </a:rPr>
              <a:t>4</a:t>
            </a:r>
            <a:r>
              <a:rPr sz="1950" spc="209" baseline="-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MnO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1950" spc="209" baseline="-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5641" dirty="0">
                <a:latin typeface="Calibri"/>
                <a:cs typeface="Calibri"/>
              </a:rPr>
              <a:t>2</a:t>
            </a:r>
            <a:endParaRPr sz="1950" baseline="-25641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851535" algn="l"/>
              </a:tabLst>
            </a:pPr>
            <a:r>
              <a:rPr sz="2000" spc="5" dirty="0">
                <a:latin typeface="Calibri"/>
                <a:cs typeface="Calibri"/>
              </a:rPr>
              <a:t>2BaO</a:t>
            </a:r>
            <a:r>
              <a:rPr sz="1950" spc="7" baseline="-25641" dirty="0">
                <a:latin typeface="Calibri"/>
                <a:cs typeface="Calibri"/>
              </a:rPr>
              <a:t>2	</a:t>
            </a:r>
            <a:r>
              <a:rPr sz="2000" spc="-5" dirty="0">
                <a:latin typeface="Calibri"/>
                <a:cs typeface="Calibri"/>
              </a:rPr>
              <a:t>----------&gt;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2BaO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1950" spc="15" baseline="-25641" dirty="0">
                <a:latin typeface="Calibri"/>
                <a:cs typeface="Calibri"/>
              </a:rPr>
              <a:t>2</a:t>
            </a:r>
            <a:endParaRPr sz="1950" baseline="-25641">
              <a:latin typeface="Calibri"/>
              <a:cs typeface="Calibri"/>
            </a:endParaRPr>
          </a:p>
          <a:p>
            <a:pPr marL="38100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(2)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Laboratory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laboratory,</a:t>
            </a:r>
            <a:r>
              <a:rPr sz="2000" spc="-10" dirty="0">
                <a:latin typeface="Calibri"/>
                <a:cs typeface="Calibri"/>
              </a:rPr>
              <a:t> dioxygen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produced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heating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mixture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potassium</a:t>
            </a:r>
            <a:endParaRPr sz="2000">
              <a:latin typeface="Calibri"/>
              <a:cs typeface="Calibri"/>
            </a:endParaRPr>
          </a:p>
          <a:p>
            <a:pPr marL="38100" marR="227329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chlorate</a:t>
            </a:r>
            <a:r>
              <a:rPr sz="2000" dirty="0">
                <a:latin typeface="Calibri"/>
                <a:cs typeface="Calibri"/>
              </a:rPr>
              <a:t> and </a:t>
            </a:r>
            <a:r>
              <a:rPr sz="2000" spc="-5" dirty="0">
                <a:latin typeface="Calibri"/>
                <a:cs typeface="Calibri"/>
              </a:rPr>
              <a:t>manganese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dioxide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ratio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4:1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 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glass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tube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147</a:t>
            </a:r>
            <a:r>
              <a:rPr sz="1950" baseline="25641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C.</a:t>
            </a:r>
            <a:endParaRPr sz="2000">
              <a:latin typeface="Calibri"/>
              <a:cs typeface="Calibri"/>
            </a:endParaRPr>
          </a:p>
          <a:p>
            <a:pPr marL="152400">
              <a:lnSpc>
                <a:spcPts val="2395"/>
              </a:lnSpc>
            </a:pPr>
            <a:r>
              <a:rPr sz="2000" spc="-10" dirty="0">
                <a:latin typeface="Calibri"/>
                <a:cs typeface="Calibri"/>
              </a:rPr>
              <a:t>2KClO</a:t>
            </a:r>
            <a:r>
              <a:rPr sz="1950" spc="-15" baseline="-25641" dirty="0">
                <a:latin typeface="Calibri"/>
                <a:cs typeface="Calibri"/>
              </a:rPr>
              <a:t>3</a:t>
            </a:r>
            <a:r>
              <a:rPr sz="1950" spc="195" baseline="-2564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-----------------&gt;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2KCl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(s)</a:t>
            </a:r>
            <a:r>
              <a:rPr sz="2000" dirty="0">
                <a:latin typeface="Calibri"/>
                <a:cs typeface="Calibri"/>
              </a:rPr>
              <a:t> + </a:t>
            </a:r>
            <a:r>
              <a:rPr sz="2000" spc="5" dirty="0">
                <a:latin typeface="Calibri"/>
                <a:cs typeface="Calibri"/>
              </a:rPr>
              <a:t>3O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(g).</a:t>
            </a:r>
            <a:endParaRPr sz="2000">
              <a:latin typeface="Calibri"/>
              <a:cs typeface="Calibri"/>
            </a:endParaRPr>
          </a:p>
          <a:p>
            <a:pPr marL="38100" marR="30480">
              <a:lnSpc>
                <a:spcPts val="2410"/>
              </a:lnSpc>
              <a:spcBef>
                <a:spcPts val="65"/>
              </a:spcBef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prepared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laboratory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action</a:t>
            </a:r>
            <a:r>
              <a:rPr sz="2000" spc="-5" dirty="0">
                <a:latin typeface="Calibri"/>
                <a:cs typeface="Calibri"/>
              </a:rPr>
              <a:t>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sodium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peroxide.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ts val="2320"/>
              </a:lnSpc>
            </a:pPr>
            <a:r>
              <a:rPr sz="2000" dirty="0">
                <a:latin typeface="Calibri"/>
                <a:cs typeface="Calibri"/>
              </a:rPr>
              <a:t>2 </a:t>
            </a:r>
            <a:r>
              <a:rPr sz="2000" spc="5" dirty="0">
                <a:latin typeface="Calibri"/>
                <a:cs typeface="Calibri"/>
              </a:rPr>
              <a:t>Na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1950" spc="209" baseline="-25641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+ 2 H</a:t>
            </a:r>
            <a:r>
              <a:rPr sz="1950" baseline="-25641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(l)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---------&gt;</a:t>
            </a:r>
            <a:r>
              <a:rPr sz="2000" dirty="0">
                <a:latin typeface="Calibri"/>
                <a:cs typeface="Calibri"/>
              </a:rPr>
              <a:t> 4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NaOH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(aq)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7" baseline="-25641" dirty="0">
                <a:latin typeface="Calibri"/>
                <a:cs typeface="Calibri"/>
              </a:rPr>
              <a:t>2</a:t>
            </a:r>
            <a:r>
              <a:rPr sz="2000" spc="5" dirty="0">
                <a:latin typeface="Calibri"/>
                <a:cs typeface="Calibri"/>
              </a:rPr>
              <a:t>(g)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8935" y="1187196"/>
            <a:ext cx="978407" cy="28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1885</Words>
  <Application>Microsoft Office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Dr. N. Vijaya Kumar Lecturer in Chemistry DNR College (A)</vt:lpstr>
      <vt:lpstr>Group -16- elements : The Oxygen  family ( Chalcogens)</vt:lpstr>
      <vt:lpstr>Slide 3</vt:lpstr>
      <vt:lpstr>Electronic configuration: Their general electronic  configuration is ns2np4.</vt:lpstr>
      <vt:lpstr>Slide 5</vt:lpstr>
      <vt:lpstr>Trends in chemical properties</vt:lpstr>
      <vt:lpstr>Slide 7</vt:lpstr>
      <vt:lpstr>The elements of this group form number of halides in the  oxidation states +1, +2,+3,+4 and +6.</vt:lpstr>
      <vt:lpstr>Slide 9</vt:lpstr>
      <vt:lpstr>Slide 10</vt:lpstr>
      <vt:lpstr>Slide 11</vt:lpstr>
      <vt:lpstr>Slide 12</vt:lpstr>
      <vt:lpstr>Slide 13</vt:lpstr>
      <vt:lpstr>Slide 14</vt:lpstr>
      <vt:lpstr>Oxides : A binary compound of oxygen with  another element is called oxide. As</vt:lpstr>
      <vt:lpstr>Slide 16</vt:lpstr>
      <vt:lpstr>Slide 17</vt:lpstr>
      <vt:lpstr>Ozone</vt:lpstr>
      <vt:lpstr>Structure of ozone : The central oxygen in ozone is sp2 hybridized  containing a lone pair of electrons. As a result, ozone has an  angular structure with a bond angle of 1170.</vt:lpstr>
      <vt:lpstr>Slide 20</vt:lpstr>
      <vt:lpstr>Slide 21</vt:lpstr>
      <vt:lpstr>Slide 22</vt:lpstr>
      <vt:lpstr>Slide 23</vt:lpstr>
      <vt:lpstr>Properties : Sulphur dioxide is a colourless gas with pungent smell and is highly soluble  in water. It liquefies at room temperature under a pressure of</vt:lpstr>
      <vt:lpstr>When moist, sulphur dioxide behaves as a reducing  agent. For example, it converts iron(III) ions to iron(II)  ions and decolourises acidified potassium  permanganate(VII) solution; the latter reaction is a  convenient test for the gas.</vt:lpstr>
      <vt:lpstr>Slide 26</vt:lpstr>
      <vt:lpstr>Sulphuric acid</vt:lpstr>
      <vt:lpstr>Properties and uses :</vt:lpstr>
      <vt:lpstr>(2) Dehydrating agent : Conc. H2SO4 has a strong affinity for  water and hence it acts as a strong dehydrating agent. For  example,</vt:lpstr>
      <vt:lpstr>Slide 30</vt:lpstr>
      <vt:lpstr>Slide 31</vt:lpstr>
      <vt:lpstr>Structure of sulphurous acid</vt:lpstr>
      <vt:lpstr>Peroxydisulphuric acid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 BLOCK ELEMENTS</dc:title>
  <dc:creator>User</dc:creator>
  <cp:lastModifiedBy>admin</cp:lastModifiedBy>
  <cp:revision>2</cp:revision>
  <dcterms:created xsi:type="dcterms:W3CDTF">2024-06-22T03:47:29Z</dcterms:created>
  <dcterms:modified xsi:type="dcterms:W3CDTF">2024-06-22T04:37:49Z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2024-06-22T00:00:00Z</vt:filetime>
  </property>
</Properties>
</file>