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635"/>
            <a:ext cx="12308205" cy="6858635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d-BLOCK ELEMENTS</a:t>
            </a:r>
            <a:endParaRPr lang="en-US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  <a:p>
            <a:endParaRPr lang="en-US"/>
          </a:p>
          <a:p>
            <a:r>
              <a:rPr lang="en-US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PREPARED BY</a:t>
            </a:r>
            <a:endParaRPr 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  <a:p>
            <a:r>
              <a:rPr lang="en-US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P. DIVYA SRI</a:t>
            </a:r>
            <a:endParaRPr 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  <a:p>
            <a:r>
              <a:rPr lang="en-US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LECTURER IN CHEMISTRY</a:t>
            </a:r>
            <a:endParaRPr 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  <a:p>
            <a:r>
              <a:rPr lang="en-US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D.N.R.COLLEGE (A), BHIMAVARAM</a:t>
            </a:r>
            <a:endParaRPr 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5"/>
            <a:ext cx="12192635" cy="6857365"/>
          </a:xfrm>
        </p:spPr>
        <p:txBody>
          <a:bodyPr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The elements in which differentiating electron enter into (n-1) d sub level are d-block elements.</a:t>
            </a:r>
            <a:endParaRPr lang="en-US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lang="en-US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Types </a:t>
            </a:r>
            <a:endParaRPr lang="en-US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lang="en-US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	These are three types</a:t>
            </a:r>
            <a:endParaRPr lang="en-US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lang="en-US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1.	First transition series or 3d elements   Sc to Zn</a:t>
            </a:r>
            <a:endParaRPr lang="en-US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en-US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lang="en-US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2.	Second transition series or 4d  elements  Y to Cd</a:t>
            </a:r>
            <a:endParaRPr lang="en-US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en-US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lang="en-US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3.	Third transition series or 5d  elements  La, Hf to Hg</a:t>
            </a:r>
            <a:endParaRPr lang="en-US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35"/>
            <a:ext cx="12191365" cy="6858000"/>
          </a:xfrm>
        </p:spPr>
        <p:txBody>
          <a:bodyPr/>
          <a:p>
            <a:pPr marL="0" indent="0">
              <a:buNone/>
            </a:pPr>
            <a:r>
              <a:rPr lang="en-US"/>
              <a:t>CATALYTIC PROPERTIES</a:t>
            </a:r>
            <a:endParaRPr lang="en-US"/>
          </a:p>
          <a:p>
            <a:pPr marL="0" indent="0">
              <a:buNone/>
            </a:pPr>
            <a:r>
              <a:rPr lang="en-US"/>
              <a:t>d-block elements and their compounds are used as catalysts since these elements shows variable oxidation states and these elements also contain incomplete (n-1) d orbitals. </a:t>
            </a:r>
            <a:endParaRPr lang="en-US"/>
          </a:p>
          <a:p>
            <a:pPr marL="0" indent="0">
              <a:buNone/>
            </a:pPr>
            <a:r>
              <a:rPr lang="en-US"/>
              <a:t>Ex: Fe, Co, Ni, Cr, Pt, V, Mn, Pd</a:t>
            </a:r>
            <a:endParaRPr lang="en-US"/>
          </a:p>
          <a:p>
            <a:pPr marL="0" indent="0">
              <a:buNone/>
            </a:pPr>
            <a:r>
              <a:rPr lang="en-US"/>
              <a:t>1.	Finely divided Ni is used as catalyst in hydrogenation of oils..</a:t>
            </a:r>
            <a:endParaRPr lang="en-US"/>
          </a:p>
          <a:p>
            <a:pPr marL="0" indent="0">
              <a:buNone/>
            </a:pPr>
            <a:r>
              <a:rPr lang="en-US"/>
              <a:t>2.	In the preparation of NH3 in Haber’s process Fe is used as catalyst</a:t>
            </a:r>
            <a:endParaRPr lang="en-US"/>
          </a:p>
          <a:p>
            <a:pPr marL="0" indent="0">
              <a:buNone/>
            </a:pPr>
            <a:r>
              <a:rPr lang="en-US"/>
              <a:t>3.	V2O5 is used as catalyst in the manufacture of SO3</a:t>
            </a:r>
            <a:endParaRPr lang="en-US"/>
          </a:p>
          <a:p>
            <a:pPr marL="0" indent="0">
              <a:buNone/>
            </a:pPr>
            <a:r>
              <a:rPr lang="en-US"/>
              <a:t>4.	TiCl4 is used as Ziegler-Natta catalyst in the production of polythene.</a:t>
            </a:r>
            <a:endParaRPr lang="en-US"/>
          </a:p>
          <a:p>
            <a:pPr marL="0" indent="0">
              <a:buNone/>
            </a:pPr>
            <a:r>
              <a:rPr lang="en-US"/>
              <a:t>5.	CuCl2 is used in the production of chlorine by Deacon’s process.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5"/>
            <a:ext cx="12191365" cy="6857365"/>
          </a:xfrm>
        </p:spPr>
        <p:txBody>
          <a:bodyPr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FORMATION OF COMPLEX COMPOUNDS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Transition elements exhibit strong tendency to form complex compounds with molecules and ions  like CO, NH3, NO, H2O, Cl- etc. which are having lone pair of electrons and thus exhibit tendency to form complexes by sharing of lone pairs with  metals.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Reason: Transition elements or ions have small size and high electric charge and also contain vacant or half filled d-orbitals. So they are able to form complexes.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Ex: K4 [Fe(CN)6], K3 [Fe(CN)6]	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35"/>
            <a:ext cx="12192635" cy="6859270"/>
          </a:xfrm>
        </p:spPr>
        <p:txBody>
          <a:bodyPr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OXIDATION STATES 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1.d-block elements exhibit different oxidation states. 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2. The first elements of the three series namely Sc, Y and La show only one oxidation state  i.e. +3.     The minimum oxidation state is +2 due to the loss of ns 2 electrons.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3.The maximum number of oxidation state is +8 observed in iron group. Namely Ru (RuO4) and Os (OsO4).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All d-block elements except the first and the last element of each series exhibit variable oxidation states due to a small difference between the energies of electrons in the ns-orbital and (n-1) d orbital. So both ns and (n-1) d electrons can be used for compound formation.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5"/>
            <a:ext cx="12191365" cy="6857365"/>
          </a:xfrm>
        </p:spPr>
        <p:txBody>
          <a:bodyPr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Frost diagrams are useful for qualitative data to understand the stability of oxidation states of transition elements.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Frost diagram: The species lying at the bottom of the diagram corresponds to the more stable oxidation state of the element.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Ex: For the various oxidation states of manganese, +2 state lies at the bottom of the diagram, hence it is more stable.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35"/>
            <a:ext cx="12191365" cy="6858000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MAGNETIC PROPERTIES 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Motion of electrical charge creates magnetic field.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Types of magnetism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1.Para magnetism  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2.Dia magnetism  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3.Ferro magnetism 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Para magnetism  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The induced magnetic field in the substance is being attracted by the external magnetic field is known as para magnetism and the substance is called paramagnetic.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			              Or 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Presence of one or more unpaired electrons in the substances causes para magnetism.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Ex: CuSO4, FeSO4, NiSO4 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5"/>
            <a:ext cx="12191365" cy="6857365"/>
          </a:xfrm>
        </p:spPr>
        <p:txBody>
          <a:bodyPr/>
          <a:p>
            <a:pPr marL="0" indent="0">
              <a:buNone/>
            </a:pP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Dia magnetism 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The induced magnetic field in the substance opposed /Repelled to the external    magnetic field is known as diamagnetism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				Or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Substances containing completely filled orbitals are diamagnetic.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Ex: ZnSO4, TiCl4, V2O5.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Ferro magnetism Sometimes magnetic field induced in a substance will increase the magnetic quality million times and this is called ferro magnetism.</a:t>
            </a:r>
            <a:endParaRPr 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Ex: Fe,Co,Ni, Fe+Co, Fe+Ni,  Ni+Mn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3251</Words>
  <Application>WPS Presentation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Times New Roman</vt:lpstr>
      <vt:lpstr>Gautami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CHEMISTRY</dc:creator>
  <cp:lastModifiedBy>CHEMISTRY</cp:lastModifiedBy>
  <cp:revision>1</cp:revision>
  <dcterms:created xsi:type="dcterms:W3CDTF">2024-06-22T07:20:25Z</dcterms:created>
  <dcterms:modified xsi:type="dcterms:W3CDTF">2024-06-22T07:20:25Z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50927D7B95084846833B31D4B5F2C5F4_12</vt:lpwstr>
  </property>
  <property fmtid="{D5CDD505-2E9C-101B-9397-08002B2CF9AE}" pid="3" name="KSOProductBuildVer">
    <vt:lpwstr>1033-12.2.0.17119</vt:lpwstr>
  </property>
</Properties>
</file>