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5854700" cy="3295650"/>
  <p:notesSz cx="5854700" cy="3295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9102" y="1021651"/>
            <a:ext cx="4976495" cy="692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00796" y="191856"/>
            <a:ext cx="2542540" cy="2493645"/>
          </a:xfrm>
          <a:custGeom>
            <a:avLst/>
            <a:gdLst/>
            <a:ahLst/>
            <a:cxnLst/>
            <a:rect l="l" t="t" r="r" b="b"/>
            <a:pathLst>
              <a:path w="2542540" h="2493645">
                <a:moveTo>
                  <a:pt x="2542068" y="0"/>
                </a:moveTo>
                <a:lnTo>
                  <a:pt x="0" y="0"/>
                </a:lnTo>
                <a:lnTo>
                  <a:pt x="0" y="2493312"/>
                </a:lnTo>
                <a:lnTo>
                  <a:pt x="2542068" y="2493312"/>
                </a:lnTo>
                <a:lnTo>
                  <a:pt x="2542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440" y="645296"/>
            <a:ext cx="4829818" cy="267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2655" y="503212"/>
            <a:ext cx="2166620" cy="1535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650" spc="-5" b="1">
                <a:solidFill>
                  <a:srgbClr val="FFFFFF"/>
                </a:solidFill>
                <a:latin typeface="Cambria"/>
                <a:cs typeface="Cambria"/>
              </a:rPr>
              <a:t>Understanding </a:t>
            </a:r>
            <a:r>
              <a:rPr dirty="0" sz="1650" spc="-20" b="1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dirty="0" sz="1650" spc="-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50" spc="10" b="1">
                <a:solidFill>
                  <a:srgbClr val="FFFFFF"/>
                </a:solidFill>
                <a:latin typeface="Cambria"/>
                <a:cs typeface="Cambria"/>
              </a:rPr>
              <a:t>Impact </a:t>
            </a:r>
            <a:r>
              <a:rPr dirty="0" sz="1650" spc="15" b="1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dirty="0" sz="1650" b="1">
                <a:solidFill>
                  <a:srgbClr val="FFFFFF"/>
                </a:solidFill>
                <a:latin typeface="Cambria"/>
                <a:cs typeface="Cambria"/>
              </a:rPr>
              <a:t>Greenhouse </a:t>
            </a:r>
            <a:r>
              <a:rPr dirty="0" sz="1650" spc="-35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50" spc="15" b="1">
                <a:solidFill>
                  <a:srgbClr val="FFFFFF"/>
                </a:solidFill>
                <a:latin typeface="Cambria"/>
                <a:cs typeface="Cambria"/>
              </a:rPr>
              <a:t>Gases</a:t>
            </a:r>
            <a:r>
              <a:rPr dirty="0" sz="1650" spc="1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50" spc="5" b="1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dirty="0" sz="1650" spc="1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50" spc="20" b="1">
                <a:solidFill>
                  <a:srgbClr val="FFFFFF"/>
                </a:solidFill>
                <a:latin typeface="Cambria"/>
                <a:cs typeface="Cambria"/>
              </a:rPr>
              <a:t>Climate </a:t>
            </a:r>
            <a:r>
              <a:rPr dirty="0" sz="1650" spc="2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50" spc="30" b="1">
                <a:solidFill>
                  <a:srgbClr val="FFFFFF"/>
                </a:solidFill>
                <a:latin typeface="Cambria"/>
                <a:cs typeface="Cambria"/>
              </a:rPr>
              <a:t>Change: </a:t>
            </a:r>
            <a:r>
              <a:rPr dirty="0" sz="1650" spc="25" b="1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dirty="0" sz="1650" spc="30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Cambria"/>
                <a:cs typeface="Cambria"/>
              </a:rPr>
              <a:t>Comprehensive </a:t>
            </a:r>
            <a:r>
              <a:rPr dirty="0" sz="1650" spc="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650" spc="-5" b="1">
                <a:solidFill>
                  <a:srgbClr val="FFFFFF"/>
                </a:solidFill>
                <a:latin typeface="Cambria"/>
                <a:cs typeface="Cambria"/>
              </a:rPr>
              <a:t>Analysis</a:t>
            </a:r>
            <a:endParaRPr sz="165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31" y="191847"/>
            <a:ext cx="2249804" cy="24933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5581" y="2688719"/>
            <a:ext cx="2206625" cy="476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62890">
              <a:lnSpc>
                <a:spcPct val="102000"/>
              </a:lnSpc>
              <a:spcBef>
                <a:spcPts val="90"/>
              </a:spcBef>
            </a:pPr>
            <a:r>
              <a:rPr dirty="0" sz="1450" spc="-45" b="1">
                <a:latin typeface="Times New Roman"/>
                <a:cs typeface="Times New Roman"/>
              </a:rPr>
              <a:t>A</a:t>
            </a:r>
            <a:r>
              <a:rPr dirty="0" sz="1450" spc="-30" b="1">
                <a:latin typeface="Times New Roman"/>
                <a:cs typeface="Times New Roman"/>
              </a:rPr>
              <a:t> </a:t>
            </a:r>
            <a:r>
              <a:rPr dirty="0" sz="1450" spc="75" b="1">
                <a:latin typeface="Times New Roman"/>
                <a:cs typeface="Times New Roman"/>
              </a:rPr>
              <a:t>P</a:t>
            </a:r>
            <a:r>
              <a:rPr dirty="0" sz="1450" spc="-10" b="1">
                <a:latin typeface="Times New Roman"/>
                <a:cs typeface="Times New Roman"/>
              </a:rPr>
              <a:t>R</a:t>
            </a:r>
            <a:r>
              <a:rPr dirty="0" sz="1450" spc="-25" b="1">
                <a:latin typeface="Times New Roman"/>
                <a:cs typeface="Times New Roman"/>
              </a:rPr>
              <a:t>E</a:t>
            </a:r>
            <a:r>
              <a:rPr dirty="0" sz="1450" spc="70" b="1">
                <a:latin typeface="Times New Roman"/>
                <a:cs typeface="Times New Roman"/>
              </a:rPr>
              <a:t>S</a:t>
            </a:r>
            <a:r>
              <a:rPr dirty="0" sz="1450" spc="-25" b="1">
                <a:latin typeface="Times New Roman"/>
                <a:cs typeface="Times New Roman"/>
              </a:rPr>
              <a:t>E</a:t>
            </a:r>
            <a:r>
              <a:rPr dirty="0" sz="1450" spc="20" b="1">
                <a:latin typeface="Times New Roman"/>
                <a:cs typeface="Times New Roman"/>
              </a:rPr>
              <a:t>N</a:t>
            </a:r>
            <a:r>
              <a:rPr dirty="0" sz="1450" spc="-55" b="1">
                <a:latin typeface="Times New Roman"/>
                <a:cs typeface="Times New Roman"/>
              </a:rPr>
              <a:t>T</a:t>
            </a:r>
            <a:r>
              <a:rPr dirty="0" sz="1450" spc="-155" b="1">
                <a:latin typeface="Times New Roman"/>
                <a:cs typeface="Times New Roman"/>
              </a:rPr>
              <a:t>A</a:t>
            </a:r>
            <a:r>
              <a:rPr dirty="0" sz="1450" spc="35" b="1">
                <a:latin typeface="Times New Roman"/>
                <a:cs typeface="Times New Roman"/>
              </a:rPr>
              <a:t>T</a:t>
            </a:r>
            <a:r>
              <a:rPr dirty="0" sz="1450" spc="-5" b="1">
                <a:latin typeface="Times New Roman"/>
                <a:cs typeface="Times New Roman"/>
              </a:rPr>
              <a:t>I</a:t>
            </a:r>
            <a:r>
              <a:rPr dirty="0" sz="1450" spc="50" b="1">
                <a:latin typeface="Times New Roman"/>
                <a:cs typeface="Times New Roman"/>
              </a:rPr>
              <a:t>O</a:t>
            </a:r>
            <a:r>
              <a:rPr dirty="0" sz="1450" spc="25" b="1">
                <a:latin typeface="Times New Roman"/>
                <a:cs typeface="Times New Roman"/>
              </a:rPr>
              <a:t>N</a:t>
            </a:r>
            <a:r>
              <a:rPr dirty="0" sz="1450" spc="-30" b="1">
                <a:latin typeface="Times New Roman"/>
                <a:cs typeface="Times New Roman"/>
              </a:rPr>
              <a:t> </a:t>
            </a:r>
            <a:r>
              <a:rPr dirty="0" sz="1450" spc="5" b="1">
                <a:latin typeface="Times New Roman"/>
                <a:cs typeface="Times New Roman"/>
              </a:rPr>
              <a:t>B</a:t>
            </a:r>
            <a:r>
              <a:rPr dirty="0" sz="1450" spc="-65" b="1">
                <a:latin typeface="Times New Roman"/>
                <a:cs typeface="Times New Roman"/>
              </a:rPr>
              <a:t>Y  </a:t>
            </a:r>
            <a:r>
              <a:rPr dirty="0" sz="1450" b="1">
                <a:latin typeface="Times New Roman"/>
                <a:cs typeface="Times New Roman"/>
              </a:rPr>
              <a:t>CHINTA</a:t>
            </a:r>
            <a:r>
              <a:rPr dirty="0" sz="1450" spc="-60" b="1">
                <a:latin typeface="Times New Roman"/>
                <a:cs typeface="Times New Roman"/>
              </a:rPr>
              <a:t> </a:t>
            </a:r>
            <a:r>
              <a:rPr dirty="0" sz="1450" spc="5" b="1">
                <a:latin typeface="Times New Roman"/>
                <a:cs typeface="Times New Roman"/>
              </a:rPr>
              <a:t>HEMASUNDAR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" y="8"/>
            <a:ext cx="5845240" cy="32879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257" y="872448"/>
            <a:ext cx="2294890" cy="97916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750" spc="125"/>
              <a:t>T</a:t>
            </a:r>
            <a:r>
              <a:rPr dirty="0" sz="4750" spc="-25"/>
              <a:t>hanks!</a:t>
            </a:r>
            <a:endParaRPr sz="4750"/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850" spc="55" b="0">
                <a:latin typeface="Verdana"/>
                <a:cs typeface="Verdana"/>
              </a:rPr>
              <a:t>C</a:t>
            </a:r>
            <a:r>
              <a:rPr dirty="0" sz="850" spc="55" b="0">
                <a:latin typeface="Verdana"/>
                <a:cs typeface="Verdana"/>
              </a:rPr>
              <a:t>H</a:t>
            </a:r>
            <a:r>
              <a:rPr dirty="0" sz="850" spc="-5" b="0">
                <a:latin typeface="Verdana"/>
                <a:cs typeface="Verdana"/>
              </a:rPr>
              <a:t>I</a:t>
            </a:r>
            <a:r>
              <a:rPr dirty="0" sz="850" spc="-15" b="0">
                <a:latin typeface="Verdana"/>
                <a:cs typeface="Verdana"/>
              </a:rPr>
              <a:t>N</a:t>
            </a:r>
            <a:r>
              <a:rPr dirty="0" sz="850" spc="-55" b="0">
                <a:latin typeface="Verdana"/>
                <a:cs typeface="Verdana"/>
              </a:rPr>
              <a:t>T</a:t>
            </a:r>
            <a:r>
              <a:rPr dirty="0" sz="850" spc="50" b="0">
                <a:latin typeface="Verdana"/>
                <a:cs typeface="Verdana"/>
              </a:rPr>
              <a:t>A</a:t>
            </a:r>
            <a:r>
              <a:rPr dirty="0" sz="850" spc="-70" b="0">
                <a:latin typeface="Verdana"/>
                <a:cs typeface="Verdana"/>
              </a:rPr>
              <a:t> </a:t>
            </a:r>
            <a:r>
              <a:rPr dirty="0" sz="850" spc="70" b="0">
                <a:latin typeface="Verdana"/>
                <a:cs typeface="Verdana"/>
              </a:rPr>
              <a:t>H</a:t>
            </a:r>
            <a:r>
              <a:rPr dirty="0" sz="850" spc="45" b="0">
                <a:latin typeface="Verdana"/>
                <a:cs typeface="Verdana"/>
              </a:rPr>
              <a:t>E</a:t>
            </a:r>
            <a:r>
              <a:rPr dirty="0" sz="850" spc="114" b="0">
                <a:latin typeface="Verdana"/>
                <a:cs typeface="Verdana"/>
              </a:rPr>
              <a:t>M</a:t>
            </a:r>
            <a:r>
              <a:rPr dirty="0" sz="850" spc="45" b="0">
                <a:latin typeface="Verdana"/>
                <a:cs typeface="Verdana"/>
              </a:rPr>
              <a:t>A</a:t>
            </a:r>
            <a:r>
              <a:rPr dirty="0" sz="850" spc="-45" b="0">
                <a:latin typeface="Verdana"/>
                <a:cs typeface="Verdana"/>
              </a:rPr>
              <a:t>S</a:t>
            </a:r>
            <a:r>
              <a:rPr dirty="0" sz="850" spc="70" b="0">
                <a:latin typeface="Verdana"/>
                <a:cs typeface="Verdana"/>
              </a:rPr>
              <a:t>U</a:t>
            </a:r>
            <a:r>
              <a:rPr dirty="0" sz="850" spc="75" b="0">
                <a:latin typeface="Verdana"/>
                <a:cs typeface="Verdana"/>
              </a:rPr>
              <a:t>N</a:t>
            </a:r>
            <a:r>
              <a:rPr dirty="0" sz="850" spc="60" b="0">
                <a:latin typeface="Verdana"/>
                <a:cs typeface="Verdana"/>
              </a:rPr>
              <a:t>D</a:t>
            </a:r>
            <a:r>
              <a:rPr dirty="0" sz="850" spc="45" b="0">
                <a:latin typeface="Verdana"/>
                <a:cs typeface="Verdana"/>
              </a:rPr>
              <a:t>A</a:t>
            </a:r>
            <a:r>
              <a:rPr dirty="0" sz="850" spc="45" b="0">
                <a:latin typeface="Verdana"/>
                <a:cs typeface="Verdana"/>
              </a:rPr>
              <a:t>R</a:t>
            </a:r>
            <a:endParaRPr sz="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8698" y="645296"/>
            <a:ext cx="1218565" cy="2679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Introduction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8824" y="1033985"/>
            <a:ext cx="915680" cy="98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28591" y="999534"/>
            <a:ext cx="1618615" cy="998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g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nh</a:t>
            </a:r>
            <a:r>
              <a:rPr dirty="0" sz="800">
                <a:latin typeface="Verdana"/>
                <a:cs typeface="Verdana"/>
              </a:rPr>
              <a:t>ouse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gases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-5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-10" i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800" spc="-15" i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20" i="1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dirty="0" sz="800" spc="-5" i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15" i="1">
                <a:solidFill>
                  <a:srgbClr val="FFFFFF"/>
                </a:solidFill>
                <a:latin typeface="Verdana"/>
                <a:cs typeface="Verdana"/>
              </a:rPr>
              <a:t>han</a:t>
            </a:r>
            <a:r>
              <a:rPr dirty="0" sz="800" spc="20" i="1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dirty="0" sz="800" spc="-125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dirty="0" sz="800" spc="30">
                <a:solidFill>
                  <a:srgbClr val="FFFFFF"/>
                </a:solidFill>
                <a:latin typeface="Verdana"/>
                <a:cs typeface="Verdana"/>
              </a:rPr>
              <a:t>im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glo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atu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s 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ath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3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45">
                <a:solidFill>
                  <a:srgbClr val="FFFFFF"/>
                </a:solidFill>
                <a:latin typeface="Verdana"/>
                <a:cs typeface="Verdana"/>
              </a:rPr>
              <a:t>ns.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This 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ntati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vide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mp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eh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nsi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nal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sis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ef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ts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-4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30">
                <a:solidFill>
                  <a:srgbClr val="FFFFFF"/>
                </a:solidFill>
                <a:latin typeface="Verdana"/>
                <a:cs typeface="Verdana"/>
              </a:rPr>
              <a:t>onm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ent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society.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" y="8"/>
            <a:ext cx="2922611" cy="32879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333" y="451273"/>
            <a:ext cx="2025014" cy="2628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5">
                <a:solidFill>
                  <a:srgbClr val="000000"/>
                </a:solidFill>
              </a:rPr>
              <a:t>Greenhouse</a:t>
            </a:r>
            <a:r>
              <a:rPr dirty="0" sz="1550" spc="-5">
                <a:solidFill>
                  <a:srgbClr val="000000"/>
                </a:solidFill>
              </a:rPr>
              <a:t> </a:t>
            </a:r>
            <a:r>
              <a:rPr dirty="0" sz="1550" spc="15">
                <a:solidFill>
                  <a:srgbClr val="000000"/>
                </a:solidFill>
              </a:rPr>
              <a:t>Gases</a:t>
            </a:r>
            <a:r>
              <a:rPr dirty="0" sz="1550" spc="-5">
                <a:solidFill>
                  <a:srgbClr val="000000"/>
                </a:solidFill>
              </a:rPr>
              <a:t> </a:t>
            </a:r>
            <a:r>
              <a:rPr dirty="0" sz="1550" spc="-190">
                <a:solidFill>
                  <a:srgbClr val="000000"/>
                </a:solidFill>
              </a:rPr>
              <a:t>101</a:t>
            </a:r>
            <a:endParaRPr sz="1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8805" y="936809"/>
            <a:ext cx="757583" cy="2192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054" y="1076849"/>
            <a:ext cx="872776" cy="79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0447" y="882870"/>
            <a:ext cx="1974214" cy="869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266065">
              <a:lnSpc>
                <a:spcPct val="115500"/>
              </a:lnSpc>
              <a:spcBef>
                <a:spcPts val="95"/>
              </a:spcBef>
            </a:pPr>
            <a:r>
              <a:rPr dirty="0" sz="800" spc="35">
                <a:latin typeface="Verdana"/>
                <a:cs typeface="Verdana"/>
              </a:rPr>
              <a:t>Un</a:t>
            </a:r>
            <a:r>
              <a:rPr dirty="0" sz="800" spc="20">
                <a:latin typeface="Verdana"/>
                <a:cs typeface="Verdana"/>
              </a:rPr>
              <a:t>d</a:t>
            </a:r>
            <a:r>
              <a:rPr dirty="0" sz="800" spc="10">
                <a:latin typeface="Verdana"/>
                <a:cs typeface="Verdana"/>
              </a:rPr>
              <a:t>e</a:t>
            </a:r>
            <a:r>
              <a:rPr dirty="0" sz="800" spc="-3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stan</a:t>
            </a:r>
            <a:r>
              <a:rPr dirty="0" sz="800" spc="20">
                <a:latin typeface="Verdana"/>
                <a:cs typeface="Verdana"/>
              </a:rPr>
              <a:t>din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5">
                <a:latin typeface="Verdana"/>
                <a:cs typeface="Verdana"/>
              </a:rPr>
              <a:t>le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ca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20">
                <a:latin typeface="Verdana"/>
                <a:cs typeface="Verdana"/>
              </a:rPr>
              <a:t>bon  </a:t>
            </a:r>
            <a:r>
              <a:rPr dirty="0" sz="800" spc="10">
                <a:latin typeface="Verdana"/>
                <a:cs typeface="Verdana"/>
              </a:rPr>
              <a:t>di</a:t>
            </a:r>
            <a:r>
              <a:rPr dirty="0" sz="800" spc="-5">
                <a:latin typeface="Verdana"/>
                <a:cs typeface="Verdana"/>
              </a:rPr>
              <a:t>o</a:t>
            </a:r>
            <a:r>
              <a:rPr dirty="0" sz="800" spc="-5">
                <a:latin typeface="Verdana"/>
                <a:cs typeface="Verdana"/>
              </a:rPr>
              <a:t>xide</a:t>
            </a:r>
            <a:r>
              <a:rPr dirty="0" sz="800" spc="-125">
                <a:latin typeface="Verdana"/>
                <a:cs typeface="Verdana"/>
              </a:rPr>
              <a:t>,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60">
                <a:latin typeface="Verdana"/>
                <a:cs typeface="Verdana"/>
              </a:rPr>
              <a:t>m</a:t>
            </a:r>
            <a:r>
              <a:rPr dirty="0" sz="800" spc="5">
                <a:latin typeface="Verdana"/>
                <a:cs typeface="Verdana"/>
              </a:rPr>
              <a:t>etha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125">
                <a:latin typeface="Verdana"/>
                <a:cs typeface="Verdana"/>
              </a:rPr>
              <a:t>,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nit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ous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</a:t>
            </a:r>
            <a:r>
              <a:rPr dirty="0" sz="800" spc="-60">
                <a:latin typeface="Verdana"/>
                <a:cs typeface="Verdana"/>
              </a:rPr>
              <a:t>x</a:t>
            </a:r>
            <a:r>
              <a:rPr dirty="0" sz="800" spc="10">
                <a:latin typeface="Verdana"/>
                <a:cs typeface="Verdana"/>
              </a:rPr>
              <a:t>ide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  </a:t>
            </a:r>
            <a:r>
              <a:rPr dirty="0" sz="800">
                <a:latin typeface="Verdana"/>
                <a:cs typeface="Verdana"/>
              </a:rPr>
              <a:t>t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30">
                <a:latin typeface="Verdana"/>
                <a:cs typeface="Verdana"/>
              </a:rPr>
              <a:t>p</a:t>
            </a:r>
            <a:r>
              <a:rPr dirty="0" sz="800" spc="20">
                <a:latin typeface="Verdana"/>
                <a:cs typeface="Verdana"/>
              </a:rPr>
              <a:t>pin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5">
                <a:latin typeface="Verdana"/>
                <a:cs typeface="Verdana"/>
              </a:rPr>
              <a:t>h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5">
                <a:latin typeface="Verdana"/>
                <a:cs typeface="Verdana"/>
              </a:rPr>
              <a:t>t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atm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 spc="30">
                <a:latin typeface="Verdana"/>
                <a:cs typeface="Verdana"/>
              </a:rPr>
              <a:t>ph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is  </a:t>
            </a:r>
            <a:r>
              <a:rPr dirty="0" sz="800">
                <a:latin typeface="Verdana"/>
                <a:cs typeface="Verdana"/>
              </a:rPr>
              <a:t>c</a:t>
            </a:r>
            <a:r>
              <a:rPr dirty="0" sz="800" spc="-5">
                <a:latin typeface="Verdana"/>
                <a:cs typeface="Verdana"/>
              </a:rPr>
              <a:t>r</a:t>
            </a:r>
            <a:r>
              <a:rPr dirty="0" sz="800" spc="25">
                <a:latin typeface="Verdana"/>
                <a:cs typeface="Verdana"/>
              </a:rPr>
              <a:t>uc</a:t>
            </a:r>
            <a:r>
              <a:rPr dirty="0" sz="800" spc="-10">
                <a:latin typeface="Verdana"/>
                <a:cs typeface="Verdana"/>
              </a:rPr>
              <a:t>ial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f</a:t>
            </a:r>
            <a:r>
              <a:rPr dirty="0" sz="800" spc="-10">
                <a:latin typeface="Verdana"/>
                <a:cs typeface="Verdana"/>
              </a:rPr>
              <a:t>or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15">
                <a:latin typeface="Verdana"/>
                <a:cs typeface="Verdana"/>
              </a:rPr>
              <a:t>dd</a:t>
            </a:r>
            <a:r>
              <a:rPr dirty="0" sz="800" spc="-5">
                <a:latin typeface="Verdana"/>
                <a:cs typeface="Verdana"/>
              </a:rPr>
              <a:t>r</a:t>
            </a:r>
            <a:r>
              <a:rPr dirty="0" sz="800" spc="-10">
                <a:latin typeface="Verdana"/>
                <a:cs typeface="Verdana"/>
              </a:rPr>
              <a:t>essin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10">
                <a:latin typeface="Verdana"/>
                <a:cs typeface="Verdana"/>
              </a:rPr>
              <a:t>l</a:t>
            </a:r>
            <a:r>
              <a:rPr dirty="0" sz="800" spc="-15">
                <a:latin typeface="Verdana"/>
                <a:cs typeface="Verdana"/>
              </a:rPr>
              <a:t>i</a:t>
            </a:r>
            <a:r>
              <a:rPr dirty="0" sz="800" spc="20">
                <a:latin typeface="Verdana"/>
                <a:cs typeface="Verdana"/>
              </a:rPr>
              <a:t>ma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15">
                <a:latin typeface="Verdana"/>
                <a:cs typeface="Verdana"/>
              </a:rPr>
              <a:t>han</a:t>
            </a:r>
            <a:r>
              <a:rPr dirty="0" sz="800" spc="-25">
                <a:latin typeface="Verdana"/>
                <a:cs typeface="Verdana"/>
              </a:rPr>
              <a:t>ge.  </a:t>
            </a:r>
            <a:r>
              <a:rPr dirty="0" sz="800" spc="-15">
                <a:latin typeface="Verdana"/>
                <a:cs typeface="Verdana"/>
              </a:rPr>
              <a:t>This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sl</a:t>
            </a:r>
            <a:r>
              <a:rPr dirty="0" sz="800" spc="-20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de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5">
                <a:latin typeface="Verdana"/>
                <a:cs typeface="Verdana"/>
              </a:rPr>
              <a:t>w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-10">
                <a:latin typeface="Verdana"/>
                <a:cs typeface="Verdana"/>
              </a:rPr>
              <a:t>ll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10">
                <a:latin typeface="Verdana"/>
                <a:cs typeface="Verdana"/>
              </a:rPr>
              <a:t>xp</a:t>
            </a:r>
            <a:r>
              <a:rPr dirty="0" sz="800" spc="-10">
                <a:latin typeface="Verdana"/>
                <a:cs typeface="Verdana"/>
              </a:rPr>
              <a:t>l</a:t>
            </a:r>
            <a:r>
              <a:rPr dirty="0" sz="800" spc="-10">
                <a:latin typeface="Verdana"/>
                <a:cs typeface="Verdana"/>
              </a:rPr>
              <a:t>o</a:t>
            </a:r>
            <a:r>
              <a:rPr dirty="0" sz="800" spc="-25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20">
                <a:latin typeface="Verdana"/>
                <a:cs typeface="Verdana"/>
              </a:rPr>
              <a:t>ir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>
                <a:latin typeface="Verdana"/>
                <a:cs typeface="Verdana"/>
              </a:rPr>
              <a:t>u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35">
                <a:latin typeface="Verdana"/>
                <a:cs typeface="Verdana"/>
              </a:rPr>
              <a:t>d</a:t>
            </a:r>
            <a:endParaRPr sz="8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140"/>
              </a:spcBef>
            </a:pPr>
            <a:r>
              <a:rPr dirty="0" sz="800" spc="-10">
                <a:latin typeface="Verdana"/>
                <a:cs typeface="Verdana"/>
              </a:rPr>
              <a:t>impacts.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4132" y="0"/>
            <a:ext cx="2922562" cy="32878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2" y="8"/>
            <a:ext cx="2924175" cy="3288029"/>
            <a:chOff x="1512" y="8"/>
            <a:chExt cx="2924175" cy="3288029"/>
          </a:xfrm>
        </p:grpSpPr>
        <p:sp>
          <p:nvSpPr>
            <p:cNvPr id="3" name="object 3"/>
            <p:cNvSpPr/>
            <p:nvPr/>
          </p:nvSpPr>
          <p:spPr>
            <a:xfrm>
              <a:off x="1512" y="8"/>
              <a:ext cx="2924175" cy="3288029"/>
            </a:xfrm>
            <a:custGeom>
              <a:avLst/>
              <a:gdLst/>
              <a:ahLst/>
              <a:cxnLst/>
              <a:rect l="l" t="t" r="r" b="b"/>
              <a:pathLst>
                <a:path w="2924175" h="3288029">
                  <a:moveTo>
                    <a:pt x="2923757" y="0"/>
                  </a:moveTo>
                  <a:lnTo>
                    <a:pt x="0" y="0"/>
                  </a:lnTo>
                  <a:lnTo>
                    <a:pt x="0" y="3287938"/>
                  </a:lnTo>
                  <a:lnTo>
                    <a:pt x="2923757" y="3287938"/>
                  </a:lnTo>
                  <a:lnTo>
                    <a:pt x="2923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10" y="365330"/>
              <a:ext cx="2067135" cy="255728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8694" y="923187"/>
            <a:ext cx="915680" cy="98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19" y="1410282"/>
            <a:ext cx="1331915" cy="987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65909" y="471982"/>
            <a:ext cx="1922780" cy="129349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627380">
              <a:lnSpc>
                <a:spcPct val="100699"/>
              </a:lnSpc>
              <a:spcBef>
                <a:spcPts val="110"/>
              </a:spcBef>
            </a:pPr>
            <a:r>
              <a:rPr dirty="0" sz="1250" spc="15">
                <a:solidFill>
                  <a:srgbClr val="000000"/>
                </a:solidFill>
              </a:rPr>
              <a:t>Impact</a:t>
            </a:r>
            <a:r>
              <a:rPr dirty="0" sz="1250" spc="-20">
                <a:solidFill>
                  <a:srgbClr val="000000"/>
                </a:solidFill>
              </a:rPr>
              <a:t> </a:t>
            </a:r>
            <a:r>
              <a:rPr dirty="0" sz="1250" spc="10">
                <a:solidFill>
                  <a:srgbClr val="000000"/>
                </a:solidFill>
              </a:rPr>
              <a:t>on</a:t>
            </a:r>
            <a:r>
              <a:rPr dirty="0" sz="1250" spc="-10">
                <a:solidFill>
                  <a:srgbClr val="000000"/>
                </a:solidFill>
              </a:rPr>
              <a:t> </a:t>
            </a:r>
            <a:r>
              <a:rPr dirty="0" sz="1250" spc="20">
                <a:solidFill>
                  <a:srgbClr val="000000"/>
                </a:solidFill>
              </a:rPr>
              <a:t>Global </a:t>
            </a:r>
            <a:r>
              <a:rPr dirty="0" sz="1250" spc="-260">
                <a:solidFill>
                  <a:srgbClr val="000000"/>
                </a:solidFill>
              </a:rPr>
              <a:t> </a:t>
            </a:r>
            <a:r>
              <a:rPr dirty="0" sz="1250" spc="-5">
                <a:solidFill>
                  <a:srgbClr val="000000"/>
                </a:solidFill>
              </a:rPr>
              <a:t>Temperature</a:t>
            </a:r>
            <a:endParaRPr sz="1250"/>
          </a:p>
          <a:p>
            <a:pPr marL="12700" marR="5080">
              <a:lnSpc>
                <a:spcPct val="100000"/>
              </a:lnSpc>
              <a:spcBef>
                <a:spcPts val="240"/>
              </a:spcBef>
            </a:pPr>
            <a:r>
              <a:rPr dirty="0" sz="800" spc="10" b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isin</a:t>
            </a:r>
            <a:r>
              <a:rPr dirty="0" sz="800" spc="40" b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60" b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20" b="0">
                <a:solidFill>
                  <a:srgbClr val="000000"/>
                </a:solidFill>
                <a:latin typeface="Verdana"/>
                <a:cs typeface="Verdana"/>
              </a:rPr>
              <a:t>ls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10" b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800" spc="-10" b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25" b="0">
                <a:solidFill>
                  <a:srgbClr val="000000"/>
                </a:solidFill>
                <a:latin typeface="Verdana"/>
                <a:cs typeface="Verdana"/>
              </a:rPr>
              <a:t>nh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ouse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gases  </a:t>
            </a:r>
            <a:r>
              <a:rPr dirty="0" sz="800" spc="15" b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 sz="800" spc="15" b="0">
                <a:solidFill>
                  <a:srgbClr val="000000"/>
                </a:solidFill>
                <a:latin typeface="Verdana"/>
                <a:cs typeface="Verdana"/>
              </a:rPr>
              <a:t>on</a:t>
            </a:r>
            <a:r>
              <a:rPr dirty="0" sz="800" spc="5" b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800" spc="-35" b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800" spc="25" b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800" spc="10" b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15" b="0">
                <a:solidFill>
                  <a:srgbClr val="000000"/>
                </a:solidFill>
                <a:latin typeface="Verdana"/>
                <a:cs typeface="Verdana"/>
              </a:rPr>
              <a:t>th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25" b="0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800" spc="-35" b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800" spc="40" b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dirty="0" sz="800" spc="5" b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800" spc="25" b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z="800" spc="40" b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15" b="0">
                <a:solidFill>
                  <a:srgbClr val="000000"/>
                </a:solidFill>
                <a:latin typeface="Verdana"/>
                <a:cs typeface="Verdana"/>
              </a:rPr>
              <a:t>th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e  </a:t>
            </a:r>
            <a:r>
              <a:rPr dirty="0" sz="800" spc="10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th's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sur</a:t>
            </a:r>
            <a:r>
              <a:rPr dirty="0" sz="800" spc="-20" b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800" spc="15" b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 sz="800" spc="-65" b="0">
                <a:solidFill>
                  <a:srgbClr val="000000"/>
                </a:solidFill>
                <a:latin typeface="Verdana"/>
                <a:cs typeface="Verdana"/>
              </a:rPr>
              <a:t>e.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40" b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his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slide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5" b="0">
                <a:solidFill>
                  <a:srgbClr val="000000"/>
                </a:solidFill>
                <a:latin typeface="Verdana"/>
                <a:cs typeface="Verdana"/>
              </a:rPr>
              <a:t>will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del</a:t>
            </a:r>
            <a:r>
              <a:rPr dirty="0" sz="800" spc="-20" b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e  </a:t>
            </a:r>
            <a:r>
              <a:rPr dirty="0" sz="800" spc="5" b="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dirty="0" sz="800" spc="-10" b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800" spc="10" b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15" b="0">
                <a:solidFill>
                  <a:srgbClr val="000000"/>
                </a:solidFill>
                <a:latin typeface="Verdana"/>
                <a:cs typeface="Verdana"/>
              </a:rPr>
              <a:t>th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15" b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 sz="800" spc="-10" b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 sz="800" spc="-20" b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800" spc="-40" b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la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800" spc="10" b="0">
                <a:solidFill>
                  <a:srgbClr val="000000"/>
                </a:solidFill>
                <a:latin typeface="Verdana"/>
                <a:cs typeface="Verdana"/>
              </a:rPr>
              <a:t>ion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15" b="0">
                <a:solidFill>
                  <a:srgbClr val="000000"/>
                </a:solidFill>
                <a:latin typeface="Verdana"/>
                <a:cs typeface="Verdana"/>
              </a:rPr>
              <a:t>be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800" spc="25" b="0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10" b="0">
                <a:solidFill>
                  <a:srgbClr val="000000"/>
                </a:solidFill>
                <a:latin typeface="Verdana"/>
                <a:cs typeface="Verdana"/>
              </a:rPr>
              <a:t>en  </a:t>
            </a:r>
            <a:r>
              <a:rPr dirty="0" sz="800" spc="10" b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800" spc="-10" b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25" b="0">
                <a:solidFill>
                  <a:srgbClr val="000000"/>
                </a:solidFill>
                <a:latin typeface="Verdana"/>
                <a:cs typeface="Verdana"/>
              </a:rPr>
              <a:t>nh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ouse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gas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800" spc="-5" b="0">
                <a:solidFill>
                  <a:srgbClr val="000000"/>
                </a:solidFill>
                <a:latin typeface="Verdana"/>
                <a:cs typeface="Verdana"/>
              </a:rPr>
              <a:t>missions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5" b="0">
                <a:solidFill>
                  <a:srgbClr val="000000"/>
                </a:solidFill>
                <a:latin typeface="Verdana"/>
                <a:cs typeface="Verdana"/>
              </a:rPr>
              <a:t>an</a:t>
            </a:r>
            <a:r>
              <a:rPr dirty="0" sz="800" spc="35" b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20" b="0">
                <a:solidFill>
                  <a:srgbClr val="000000"/>
                </a:solidFill>
                <a:latin typeface="Verdana"/>
                <a:cs typeface="Verdana"/>
              </a:rPr>
              <a:t>glo</a:t>
            </a:r>
            <a:r>
              <a:rPr dirty="0" sz="800" spc="20" b="0">
                <a:solidFill>
                  <a:srgbClr val="000000"/>
                </a:solidFill>
                <a:latin typeface="Verdana"/>
                <a:cs typeface="Verdana"/>
              </a:rPr>
              <a:t>b</a:t>
            </a:r>
            <a:r>
              <a:rPr dirty="0" sz="800" spc="-10" b="0">
                <a:solidFill>
                  <a:srgbClr val="000000"/>
                </a:solidFill>
                <a:latin typeface="Verdana"/>
                <a:cs typeface="Verdana"/>
              </a:rPr>
              <a:t>al  </a:t>
            </a:r>
            <a:r>
              <a:rPr dirty="0" sz="800" b="0">
                <a:solidFill>
                  <a:srgbClr val="000000"/>
                </a:solidFill>
                <a:latin typeface="Verdana"/>
                <a:cs typeface="Verdana"/>
              </a:rPr>
              <a:t>temperature</a:t>
            </a:r>
            <a:r>
              <a:rPr dirty="0" sz="8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40" b="0">
                <a:solidFill>
                  <a:srgbClr val="000000"/>
                </a:solidFill>
                <a:latin typeface="Verdana"/>
                <a:cs typeface="Verdana"/>
              </a:rPr>
              <a:t>rise,</a:t>
            </a:r>
            <a:r>
              <a:rPr dirty="0" sz="800" spc="-70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5" b="0">
                <a:solidFill>
                  <a:srgbClr val="000000"/>
                </a:solidFill>
                <a:latin typeface="Verdana"/>
                <a:cs typeface="Verdana"/>
              </a:rPr>
              <a:t>backed</a:t>
            </a:r>
            <a:r>
              <a:rPr dirty="0" sz="800" spc="-70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by</a:t>
            </a:r>
            <a:r>
              <a:rPr dirty="0" sz="800" spc="-70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5" b="0">
                <a:solidFill>
                  <a:srgbClr val="000000"/>
                </a:solidFill>
                <a:latin typeface="Verdana"/>
                <a:cs typeface="Verdana"/>
              </a:rPr>
              <a:t>scientiﬁc </a:t>
            </a:r>
            <a:r>
              <a:rPr dirty="0" sz="800" spc="-270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800" spc="-15" b="0">
                <a:solidFill>
                  <a:srgbClr val="000000"/>
                </a:solidFill>
                <a:latin typeface="Verdana"/>
                <a:cs typeface="Verdana"/>
              </a:rPr>
              <a:t>evidence.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4126" y="8"/>
            <a:ext cx="2922905" cy="3288029"/>
          </a:xfrm>
          <a:custGeom>
            <a:avLst/>
            <a:gdLst/>
            <a:ahLst/>
            <a:cxnLst/>
            <a:rect l="l" t="t" r="r" b="b"/>
            <a:pathLst>
              <a:path w="2922904" h="3288029">
                <a:moveTo>
                  <a:pt x="2922614" y="0"/>
                </a:moveTo>
                <a:lnTo>
                  <a:pt x="0" y="0"/>
                </a:lnTo>
                <a:lnTo>
                  <a:pt x="0" y="3287938"/>
                </a:lnTo>
                <a:lnTo>
                  <a:pt x="2922614" y="3287938"/>
                </a:lnTo>
                <a:lnTo>
                  <a:pt x="2922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79096" y="704873"/>
            <a:ext cx="99060" cy="101600"/>
            <a:chOff x="579096" y="704873"/>
            <a:chExt cx="99060" cy="101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096" y="704873"/>
              <a:ext cx="98424" cy="101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08" y="704873"/>
              <a:ext cx="98424" cy="1015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2537" y="610979"/>
            <a:ext cx="2034539" cy="24130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00" spc="10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400" spc="10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9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dirty="0" sz="1400" spc="-2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dirty="0" sz="1400" spc="-105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400" spc="-10">
                <a:solidFill>
                  <a:srgbClr val="000000"/>
                </a:solidFill>
                <a:latin typeface="Trebuchet MS"/>
                <a:cs typeface="Trebuchet MS"/>
              </a:rPr>
              <a:t>me</a:t>
            </a:r>
            <a:r>
              <a:rPr dirty="0" sz="1400" spc="-14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000000"/>
                </a:solidFill>
                <a:latin typeface="Trebuchet MS"/>
                <a:cs typeface="Trebuchet MS"/>
              </a:rPr>
              <a:t>W</a:t>
            </a:r>
            <a:r>
              <a:rPr dirty="0" sz="1400" spc="-95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400" spc="-2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400" spc="-6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dirty="0" sz="1400" spc="-35">
                <a:solidFill>
                  <a:srgbClr val="000000"/>
                </a:solidFill>
                <a:latin typeface="Trebuchet MS"/>
                <a:cs typeface="Trebuchet MS"/>
              </a:rPr>
              <a:t>h</a:t>
            </a:r>
            <a:r>
              <a:rPr dirty="0" sz="1400" spc="-45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400" spc="6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dirty="0" sz="1400" spc="-12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9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400" spc="-45">
                <a:solidFill>
                  <a:srgbClr val="000000"/>
                </a:solidFill>
                <a:latin typeface="Trebuchet MS"/>
                <a:cs typeface="Trebuchet MS"/>
              </a:rPr>
              <a:t>v</a:t>
            </a:r>
            <a:r>
              <a:rPr dirty="0" sz="1400" spc="-105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400" spc="10">
                <a:solidFill>
                  <a:srgbClr val="000000"/>
                </a:solidFill>
                <a:latin typeface="Trebuchet MS"/>
                <a:cs typeface="Trebuchet MS"/>
              </a:rPr>
              <a:t>nts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770" y="1054108"/>
            <a:ext cx="877491" cy="2192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297" y="1194148"/>
            <a:ext cx="460900" cy="987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8297" y="1477280"/>
            <a:ext cx="915707" cy="987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0988" y="1000173"/>
            <a:ext cx="1994535" cy="1009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dirty="0" sz="800" spc="-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in</a:t>
            </a:r>
            <a:r>
              <a:rPr dirty="0" sz="800" spc="-10">
                <a:latin typeface="Verdana"/>
                <a:cs typeface="Verdana"/>
              </a:rPr>
              <a:t>t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5">
                <a:latin typeface="Verdana"/>
                <a:cs typeface="Verdana"/>
              </a:rPr>
              <a:t>nsiﬁcation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15">
                <a:latin typeface="Verdana"/>
                <a:cs typeface="Verdana"/>
              </a:rPr>
              <a:t>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hu</a:t>
            </a:r>
            <a:r>
              <a:rPr dirty="0" sz="800" spc="-5">
                <a:latin typeface="Verdana"/>
                <a:cs typeface="Verdana"/>
              </a:rPr>
              <a:t>r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ican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 spc="-125">
                <a:latin typeface="Verdana"/>
                <a:cs typeface="Verdana"/>
              </a:rPr>
              <a:t>,  </a:t>
            </a:r>
            <a:r>
              <a:rPr dirty="0" sz="800" spc="5">
                <a:latin typeface="Verdana"/>
                <a:cs typeface="Verdana"/>
              </a:rPr>
              <a:t>d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15">
                <a:latin typeface="Verdana"/>
                <a:cs typeface="Verdana"/>
              </a:rPr>
              <a:t>ughts</a:t>
            </a:r>
            <a:r>
              <a:rPr dirty="0" sz="800" spc="-125">
                <a:latin typeface="Verdana"/>
                <a:cs typeface="Verdana"/>
              </a:rPr>
              <a:t>,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5">
                <a:latin typeface="Verdana"/>
                <a:cs typeface="Verdana"/>
              </a:rPr>
              <a:t>h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25">
                <a:latin typeface="Verdana"/>
                <a:cs typeface="Verdana"/>
              </a:rPr>
              <a:t>w</a:t>
            </a:r>
            <a:r>
              <a:rPr dirty="0" sz="800" spc="-25">
                <a:latin typeface="Verdana"/>
                <a:cs typeface="Verdana"/>
              </a:rPr>
              <a:t>a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 spc="-15">
                <a:latin typeface="Verdana"/>
                <a:cs typeface="Verdana"/>
              </a:rPr>
              <a:t>es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can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be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lin</a:t>
            </a:r>
            <a:r>
              <a:rPr dirty="0" sz="800" spc="-15">
                <a:latin typeface="Verdana"/>
                <a:cs typeface="Verdana"/>
              </a:rPr>
              <a:t>k</a:t>
            </a:r>
            <a:r>
              <a:rPr dirty="0" sz="800" spc="15">
                <a:latin typeface="Verdana"/>
                <a:cs typeface="Verdana"/>
              </a:rPr>
              <a:t>ed  </a:t>
            </a:r>
            <a:r>
              <a:rPr dirty="0" sz="800" spc="-15">
                <a:latin typeface="Verdana"/>
                <a:cs typeface="Verdana"/>
              </a:rPr>
              <a:t>t</a:t>
            </a:r>
            <a:r>
              <a:rPr dirty="0" sz="800" spc="10">
                <a:latin typeface="Verdana"/>
                <a:cs typeface="Verdana"/>
              </a:rPr>
              <a:t>o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20">
                <a:latin typeface="Verdana"/>
                <a:cs typeface="Verdana"/>
              </a:rPr>
              <a:t>c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25">
                <a:latin typeface="Verdana"/>
                <a:cs typeface="Verdana"/>
              </a:rPr>
              <a:t>as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>
                <a:latin typeface="Verdana"/>
                <a:cs typeface="Verdana"/>
              </a:rPr>
              <a:t>ent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ation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15">
                <a:latin typeface="Verdana"/>
                <a:cs typeface="Verdana"/>
              </a:rPr>
              <a:t>f  </a:t>
            </a:r>
            <a:r>
              <a:rPr dirty="0" sz="800" spc="10">
                <a:latin typeface="Verdana"/>
                <a:cs typeface="Verdana"/>
              </a:rPr>
              <a:t>g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nh</a:t>
            </a:r>
            <a:r>
              <a:rPr dirty="0" sz="800">
                <a:latin typeface="Verdana"/>
                <a:cs typeface="Verdana"/>
              </a:rPr>
              <a:t>ouse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gases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atm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10">
                <a:latin typeface="Verdana"/>
                <a:cs typeface="Verdana"/>
              </a:rPr>
              <a:t>sph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-55">
                <a:latin typeface="Verdana"/>
                <a:cs typeface="Verdana"/>
              </a:rPr>
              <a:t>e.  </a:t>
            </a:r>
            <a:r>
              <a:rPr dirty="0" sz="800" spc="-15">
                <a:latin typeface="Verdana"/>
                <a:cs typeface="Verdana"/>
              </a:rPr>
              <a:t>This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sl</a:t>
            </a:r>
            <a:r>
              <a:rPr dirty="0" sz="800" spc="-20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de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wi</a:t>
            </a:r>
            <a:r>
              <a:rPr dirty="0" sz="800">
                <a:latin typeface="Verdana"/>
                <a:cs typeface="Verdana"/>
              </a:rPr>
              <a:t>l</a:t>
            </a:r>
            <a:r>
              <a:rPr dirty="0" sz="800" spc="-10">
                <a:latin typeface="Verdana"/>
                <a:cs typeface="Verdana"/>
              </a:rPr>
              <a:t>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anal</a:t>
            </a:r>
            <a:r>
              <a:rPr dirty="0" sz="800" spc="-25">
                <a:latin typeface="Verdana"/>
                <a:cs typeface="Verdana"/>
              </a:rPr>
              <a:t>y</a:t>
            </a:r>
            <a:r>
              <a:rPr dirty="0" sz="800" spc="-30">
                <a:latin typeface="Verdana"/>
                <a:cs typeface="Verdana"/>
              </a:rPr>
              <a:t>z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20">
                <a:latin typeface="Verdana"/>
                <a:cs typeface="Verdana"/>
              </a:rPr>
              <a:t>onn</a:t>
            </a:r>
            <a:r>
              <a:rPr dirty="0" sz="800" spc="10">
                <a:latin typeface="Verdana"/>
                <a:cs typeface="Verdana"/>
              </a:rPr>
              <a:t>ec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-10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on  b</a:t>
            </a:r>
            <a:r>
              <a:rPr dirty="0" sz="800" spc="1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25">
                <a:latin typeface="Verdana"/>
                <a:cs typeface="Verdana"/>
              </a:rPr>
              <a:t>w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e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>
                <a:latin typeface="Verdana"/>
                <a:cs typeface="Verdana"/>
              </a:rPr>
              <a:t>nts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5">
                <a:latin typeface="Verdana"/>
                <a:cs typeface="Verdana"/>
              </a:rPr>
              <a:t>lima</a:t>
            </a:r>
            <a:r>
              <a:rPr dirty="0" sz="800" spc="-10">
                <a:latin typeface="Verdana"/>
                <a:cs typeface="Verdana"/>
              </a:rPr>
              <a:t>t</a:t>
            </a:r>
            <a:r>
              <a:rPr dirty="0" sz="800">
                <a:latin typeface="Verdana"/>
                <a:cs typeface="Verdana"/>
              </a:rPr>
              <a:t>e  </a:t>
            </a:r>
            <a:r>
              <a:rPr dirty="0" sz="800" spc="-5">
                <a:latin typeface="Verdana"/>
                <a:cs typeface="Verdana"/>
              </a:rPr>
              <a:t>change.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2589" y="365330"/>
            <a:ext cx="2076270" cy="2545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625" y="451273"/>
            <a:ext cx="2002789" cy="2889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185">
                <a:solidFill>
                  <a:srgbClr val="000000"/>
                </a:solidFill>
              </a:rPr>
              <a:t>O</a:t>
            </a:r>
            <a:r>
              <a:rPr dirty="0" sz="1700" spc="10">
                <a:solidFill>
                  <a:srgbClr val="000000"/>
                </a:solidFill>
              </a:rPr>
              <a:t>cean</a:t>
            </a:r>
            <a:r>
              <a:rPr dirty="0" sz="1700" spc="-40">
                <a:solidFill>
                  <a:srgbClr val="000000"/>
                </a:solidFill>
              </a:rPr>
              <a:t> </a:t>
            </a:r>
            <a:r>
              <a:rPr dirty="0" sz="1700" spc="35">
                <a:solidFill>
                  <a:srgbClr val="000000"/>
                </a:solidFill>
              </a:rPr>
              <a:t>A</a:t>
            </a:r>
            <a:r>
              <a:rPr dirty="0" sz="1700" spc="55">
                <a:solidFill>
                  <a:srgbClr val="000000"/>
                </a:solidFill>
              </a:rPr>
              <a:t>c</a:t>
            </a:r>
            <a:r>
              <a:rPr dirty="0" sz="1700" spc="10">
                <a:solidFill>
                  <a:srgbClr val="000000"/>
                </a:solidFill>
              </a:rPr>
              <a:t>idi</a:t>
            </a:r>
            <a:r>
              <a:rPr dirty="0" sz="1700" spc="15">
                <a:solidFill>
                  <a:srgbClr val="000000"/>
                </a:solidFill>
              </a:rPr>
              <a:t>ﬁcation</a:t>
            </a:r>
            <a:endParaRPr sz="1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36" y="936809"/>
            <a:ext cx="741401" cy="79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743" y="1521308"/>
            <a:ext cx="805885" cy="3379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367" y="1639549"/>
            <a:ext cx="611194" cy="797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1500" y="882859"/>
            <a:ext cx="1892935" cy="1009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170180">
              <a:lnSpc>
                <a:spcPct val="115399"/>
              </a:lnSpc>
              <a:spcBef>
                <a:spcPts val="95"/>
              </a:spcBef>
            </a:pPr>
            <a:r>
              <a:rPr dirty="0" sz="800" spc="1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isin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l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20">
                <a:latin typeface="Verdana"/>
                <a:cs typeface="Verdana"/>
              </a:rPr>
              <a:t>ls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c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20">
                <a:latin typeface="Verdana"/>
                <a:cs typeface="Verdana"/>
              </a:rPr>
              <a:t>b</a:t>
            </a:r>
            <a:r>
              <a:rPr dirty="0" sz="800" spc="15">
                <a:latin typeface="Verdana"/>
                <a:cs typeface="Verdana"/>
              </a:rPr>
              <a:t>o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d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-5">
                <a:latin typeface="Verdana"/>
                <a:cs typeface="Verdana"/>
              </a:rPr>
              <a:t>o</a:t>
            </a:r>
            <a:r>
              <a:rPr dirty="0" sz="800" spc="-40">
                <a:latin typeface="Verdana"/>
                <a:cs typeface="Verdana"/>
              </a:rPr>
              <a:t>x</a:t>
            </a:r>
            <a:r>
              <a:rPr dirty="0" sz="800" spc="-25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de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a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  </a:t>
            </a:r>
            <a:r>
              <a:rPr dirty="0" sz="800" spc="20">
                <a:latin typeface="Verdana"/>
                <a:cs typeface="Verdana"/>
              </a:rPr>
              <a:t>c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>
                <a:latin typeface="Verdana"/>
                <a:cs typeface="Verdana"/>
              </a:rPr>
              <a:t>usin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ans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t</a:t>
            </a:r>
            <a:r>
              <a:rPr dirty="0" sz="800" spc="10">
                <a:latin typeface="Verdana"/>
                <a:cs typeface="Verdana"/>
              </a:rPr>
              <a:t>o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b</a:t>
            </a:r>
            <a:r>
              <a:rPr dirty="0" sz="800" spc="10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35">
                <a:latin typeface="Verdana"/>
                <a:cs typeface="Verdana"/>
              </a:rPr>
              <a:t>om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60">
                <a:latin typeface="Verdana"/>
                <a:cs typeface="Verdana"/>
              </a:rPr>
              <a:t>m</a:t>
            </a:r>
            <a:r>
              <a:rPr dirty="0" sz="800" spc="-10">
                <a:latin typeface="Verdana"/>
                <a:cs typeface="Verdana"/>
              </a:rPr>
              <a:t>o</a:t>
            </a:r>
            <a:r>
              <a:rPr dirty="0" sz="800" spc="-25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  </a:t>
            </a:r>
            <a:r>
              <a:rPr dirty="0" sz="800" spc="-10">
                <a:latin typeface="Verdana"/>
                <a:cs typeface="Verdana"/>
              </a:rPr>
              <a:t>acidic, </a:t>
            </a:r>
            <a:r>
              <a:rPr dirty="0" sz="800" spc="10">
                <a:latin typeface="Verdana"/>
                <a:cs typeface="Verdana"/>
              </a:rPr>
              <a:t>posing </a:t>
            </a:r>
            <a:r>
              <a:rPr dirty="0" sz="800" spc="-15">
                <a:latin typeface="Verdana"/>
                <a:cs typeface="Verdana"/>
              </a:rPr>
              <a:t>a </a:t>
            </a:r>
            <a:r>
              <a:rPr dirty="0" sz="800" spc="-10">
                <a:latin typeface="Verdana"/>
                <a:cs typeface="Verdana"/>
              </a:rPr>
              <a:t>threat </a:t>
            </a:r>
            <a:r>
              <a:rPr dirty="0" sz="800" spc="-5">
                <a:latin typeface="Verdana"/>
                <a:cs typeface="Verdana"/>
              </a:rPr>
              <a:t>to </a:t>
            </a:r>
            <a:r>
              <a:rPr dirty="0" sz="800" spc="5">
                <a:latin typeface="Verdana"/>
                <a:cs typeface="Verdana"/>
              </a:rPr>
              <a:t>marine </a:t>
            </a:r>
            <a:r>
              <a:rPr dirty="0" sz="800" spc="-15">
                <a:latin typeface="Verdana"/>
                <a:cs typeface="Verdana"/>
              </a:rPr>
              <a:t>life </a:t>
            </a:r>
            <a:r>
              <a:rPr dirty="0" sz="800" spc="-270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15">
                <a:latin typeface="Verdana"/>
                <a:cs typeface="Verdana"/>
              </a:rPr>
              <a:t>o</a:t>
            </a:r>
            <a:r>
              <a:rPr dirty="0" sz="800" spc="-20">
                <a:latin typeface="Verdana"/>
                <a:cs typeface="Verdana"/>
              </a:rPr>
              <a:t>s</a:t>
            </a:r>
            <a:r>
              <a:rPr dirty="0" sz="800" spc="-50">
                <a:latin typeface="Verdana"/>
                <a:cs typeface="Verdana"/>
              </a:rPr>
              <a:t>y</a:t>
            </a:r>
            <a:r>
              <a:rPr dirty="0" sz="800" spc="-15">
                <a:latin typeface="Verdana"/>
                <a:cs typeface="Verdana"/>
              </a:rPr>
              <a:t>s</a:t>
            </a:r>
            <a:r>
              <a:rPr dirty="0" sz="800" spc="-30">
                <a:latin typeface="Verdana"/>
                <a:cs typeface="Verdana"/>
              </a:rPr>
              <a:t>t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35">
                <a:latin typeface="Verdana"/>
                <a:cs typeface="Verdana"/>
              </a:rPr>
              <a:t>ms.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This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sl</a:t>
            </a:r>
            <a:r>
              <a:rPr dirty="0" sz="800" spc="-20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de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wi</a:t>
            </a:r>
            <a:r>
              <a:rPr dirty="0" sz="800">
                <a:latin typeface="Verdana"/>
                <a:cs typeface="Verdana"/>
              </a:rPr>
              <a:t>l</a:t>
            </a:r>
            <a:r>
              <a:rPr dirty="0" sz="800" spc="-10">
                <a:latin typeface="Verdana"/>
                <a:cs typeface="Verdana"/>
              </a:rPr>
              <a:t>l  </a:t>
            </a:r>
            <a:r>
              <a:rPr dirty="0" sz="800" spc="15">
                <a:latin typeface="Verdana"/>
                <a:cs typeface="Verdana"/>
              </a:rPr>
              <a:t>highlight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>
                <a:latin typeface="Verdana"/>
                <a:cs typeface="Verdana"/>
              </a:rPr>
              <a:t>ons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0">
                <a:latin typeface="Verdana"/>
                <a:cs typeface="Verdana"/>
              </a:rPr>
              <a:t>quen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o</a:t>
            </a:r>
            <a:r>
              <a:rPr dirty="0" sz="800" spc="5">
                <a:latin typeface="Verdana"/>
                <a:cs typeface="Verdana"/>
              </a:rPr>
              <a:t>c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0">
                <a:latin typeface="Verdana"/>
                <a:cs typeface="Verdana"/>
              </a:rPr>
              <a:t>n 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10">
                <a:latin typeface="Verdana"/>
                <a:cs typeface="Verdana"/>
              </a:rPr>
              <a:t>cid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40">
                <a:latin typeface="Verdana"/>
                <a:cs typeface="Verdana"/>
              </a:rPr>
              <a:t>ﬁ</a:t>
            </a:r>
            <a:r>
              <a:rPr dirty="0" sz="800" spc="20">
                <a:latin typeface="Verdana"/>
                <a:cs typeface="Verdana"/>
              </a:rPr>
              <a:t>c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-10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on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due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t</a:t>
            </a:r>
            <a:r>
              <a:rPr dirty="0" sz="800" spc="10">
                <a:latin typeface="Verdana"/>
                <a:cs typeface="Verdana"/>
              </a:rPr>
              <a:t>o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g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enh</a:t>
            </a:r>
            <a:r>
              <a:rPr dirty="0" sz="800">
                <a:latin typeface="Verdana"/>
                <a:cs typeface="Verdana"/>
              </a:rPr>
              <a:t>ou</a:t>
            </a:r>
            <a:r>
              <a:rPr dirty="0" sz="800" spc="-5">
                <a:latin typeface="Verdana"/>
                <a:cs typeface="Verdana"/>
              </a:rPr>
              <a:t>s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gas</a:t>
            </a:r>
            <a:endParaRPr sz="8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145"/>
              </a:spcBef>
            </a:pPr>
            <a:r>
              <a:rPr dirty="0" sz="800" spc="-15">
                <a:latin typeface="Verdana"/>
                <a:cs typeface="Verdana"/>
              </a:rPr>
              <a:t>emissions.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4132" y="0"/>
            <a:ext cx="2922562" cy="3287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4126" y="8"/>
            <a:ext cx="2922905" cy="3288029"/>
            <a:chOff x="2924126" y="8"/>
            <a:chExt cx="2922905" cy="3288029"/>
          </a:xfrm>
        </p:grpSpPr>
        <p:sp>
          <p:nvSpPr>
            <p:cNvPr id="3" name="object 3"/>
            <p:cNvSpPr/>
            <p:nvPr/>
          </p:nvSpPr>
          <p:spPr>
            <a:xfrm>
              <a:off x="2924126" y="8"/>
              <a:ext cx="2922905" cy="3288029"/>
            </a:xfrm>
            <a:custGeom>
              <a:avLst/>
              <a:gdLst/>
              <a:ahLst/>
              <a:cxnLst/>
              <a:rect l="l" t="t" r="r" b="b"/>
              <a:pathLst>
                <a:path w="2922904" h="3288029">
                  <a:moveTo>
                    <a:pt x="2922614" y="0"/>
                  </a:moveTo>
                  <a:lnTo>
                    <a:pt x="0" y="0"/>
                  </a:lnTo>
                  <a:lnTo>
                    <a:pt x="0" y="3287938"/>
                  </a:lnTo>
                  <a:lnTo>
                    <a:pt x="2922614" y="3287938"/>
                  </a:lnTo>
                  <a:lnTo>
                    <a:pt x="29226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2589" y="365330"/>
              <a:ext cx="2076270" cy="254510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2530" y="614025"/>
            <a:ext cx="2054225" cy="2774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10">
                <a:solidFill>
                  <a:srgbClr val="000000"/>
                </a:solidFill>
              </a:rPr>
              <a:t>Mitigation</a:t>
            </a:r>
            <a:r>
              <a:rPr dirty="0" sz="1650" spc="-20">
                <a:solidFill>
                  <a:srgbClr val="000000"/>
                </a:solidFill>
              </a:rPr>
              <a:t> </a:t>
            </a:r>
            <a:r>
              <a:rPr dirty="0" sz="1650">
                <a:solidFill>
                  <a:srgbClr val="000000"/>
                </a:solidFill>
              </a:rPr>
              <a:t>Strategies</a:t>
            </a:r>
            <a:endParaRPr sz="165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700" y="1054108"/>
            <a:ext cx="1905573" cy="5218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0988" y="1000173"/>
            <a:ext cx="1988820" cy="869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dirty="0" sz="800" spc="-5">
                <a:latin typeface="Verdana"/>
                <a:cs typeface="Verdana"/>
              </a:rPr>
              <a:t>Ef</a:t>
            </a:r>
            <a:r>
              <a:rPr dirty="0" sz="800" spc="-15">
                <a:latin typeface="Verdana"/>
                <a:cs typeface="Verdana"/>
              </a:rPr>
              <a:t>f</a:t>
            </a:r>
            <a:r>
              <a:rPr dirty="0" sz="800" spc="10">
                <a:latin typeface="Verdana"/>
                <a:cs typeface="Verdana"/>
              </a:rPr>
              <a:t>ec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-10">
                <a:latin typeface="Verdana"/>
                <a:cs typeface="Verdana"/>
              </a:rPr>
              <a:t>i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60">
                <a:latin typeface="Verdana"/>
                <a:cs typeface="Verdana"/>
              </a:rPr>
              <a:t>m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25">
                <a:latin typeface="Verdana"/>
                <a:cs typeface="Verdana"/>
              </a:rPr>
              <a:t>as</a:t>
            </a:r>
            <a:r>
              <a:rPr dirty="0" sz="800">
                <a:latin typeface="Verdana"/>
                <a:cs typeface="Verdana"/>
              </a:rPr>
              <a:t>u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-15">
                <a:latin typeface="Verdana"/>
                <a:cs typeface="Verdana"/>
              </a:rPr>
              <a:t>es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su</a:t>
            </a:r>
            <a:r>
              <a:rPr dirty="0" sz="800" spc="-5">
                <a:latin typeface="Verdana"/>
                <a:cs typeface="Verdana"/>
              </a:rPr>
              <a:t>c</a:t>
            </a:r>
            <a:r>
              <a:rPr dirty="0" sz="800" spc="25">
                <a:latin typeface="Verdana"/>
                <a:cs typeface="Verdana"/>
              </a:rPr>
              <a:t>h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-10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w</a:t>
            </a:r>
            <a:r>
              <a:rPr dirty="0" sz="800">
                <a:latin typeface="Verdana"/>
                <a:cs typeface="Verdana"/>
              </a:rPr>
              <a:t>able  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gy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15">
                <a:latin typeface="Verdana"/>
                <a:cs typeface="Verdana"/>
              </a:rPr>
              <a:t>dopt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on</a:t>
            </a:r>
            <a:r>
              <a:rPr dirty="0" sz="800" spc="-125">
                <a:latin typeface="Verdana"/>
                <a:cs typeface="Verdana"/>
              </a:rPr>
              <a:t>,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ca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25">
                <a:latin typeface="Verdana"/>
                <a:cs typeface="Verdana"/>
              </a:rPr>
              <a:t>bon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captu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25">
                <a:latin typeface="Verdana"/>
                <a:cs typeface="Verdana"/>
              </a:rPr>
              <a:t>d  </a:t>
            </a:r>
            <a:r>
              <a:rPr dirty="0" sz="800" spc="-15">
                <a:latin typeface="Verdana"/>
                <a:cs typeface="Verdana"/>
              </a:rPr>
              <a:t>s</a:t>
            </a:r>
            <a:r>
              <a:rPr dirty="0" sz="800" spc="-30">
                <a:latin typeface="Verdana"/>
                <a:cs typeface="Verdana"/>
              </a:rPr>
              <a:t>t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0">
                <a:latin typeface="Verdana"/>
                <a:cs typeface="Verdana"/>
              </a:rPr>
              <a:t>ge</a:t>
            </a:r>
            <a:r>
              <a:rPr dirty="0" sz="800" spc="-125">
                <a:latin typeface="Verdana"/>
                <a:cs typeface="Verdana"/>
              </a:rPr>
              <a:t>,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15">
                <a:latin typeface="Verdana"/>
                <a:cs typeface="Verdana"/>
              </a:rPr>
              <a:t>f</a:t>
            </a:r>
            <a:r>
              <a:rPr dirty="0" sz="800" spc="-25">
                <a:latin typeface="Verdana"/>
                <a:cs typeface="Verdana"/>
              </a:rPr>
              <a:t>f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estation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c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5">
                <a:latin typeface="Verdana"/>
                <a:cs typeface="Verdana"/>
              </a:rPr>
              <a:t>h</a:t>
            </a:r>
            <a:r>
              <a:rPr dirty="0" sz="800" spc="5">
                <a:latin typeface="Verdana"/>
                <a:cs typeface="Verdana"/>
              </a:rPr>
              <a:t>elp 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30">
                <a:latin typeface="Verdana"/>
                <a:cs typeface="Verdana"/>
              </a:rPr>
              <a:t>du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g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enh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5">
                <a:latin typeface="Verdana"/>
                <a:cs typeface="Verdana"/>
              </a:rPr>
              <a:t>use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gas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emissi</a:t>
            </a:r>
            <a:r>
              <a:rPr dirty="0" sz="800" spc="-10">
                <a:latin typeface="Verdana"/>
                <a:cs typeface="Verdana"/>
              </a:rPr>
              <a:t>o</a:t>
            </a:r>
            <a:r>
              <a:rPr dirty="0" sz="800" spc="-5">
                <a:latin typeface="Verdana"/>
                <a:cs typeface="Verdana"/>
              </a:rPr>
              <a:t>ns</a:t>
            </a:r>
            <a:r>
              <a:rPr dirty="0" sz="800" spc="-125">
                <a:latin typeface="Verdana"/>
                <a:cs typeface="Verdana"/>
              </a:rPr>
              <a:t>.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This  </a:t>
            </a:r>
            <a:r>
              <a:rPr dirty="0" sz="800" spc="-5">
                <a:latin typeface="Verdana"/>
                <a:cs typeface="Verdana"/>
              </a:rPr>
              <a:t>slide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will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10">
                <a:latin typeface="Verdana"/>
                <a:cs typeface="Verdana"/>
              </a:rPr>
              <a:t>xplo</a:t>
            </a:r>
            <a:r>
              <a:rPr dirty="0" sz="800" spc="-25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 spc="-10">
                <a:latin typeface="Verdana"/>
                <a:cs typeface="Verdana"/>
              </a:rPr>
              <a:t>ese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st</a:t>
            </a:r>
            <a:r>
              <a:rPr dirty="0" sz="800" spc="-3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a</a:t>
            </a:r>
            <a:r>
              <a:rPr dirty="0" sz="800" spc="-20">
                <a:latin typeface="Verdana"/>
                <a:cs typeface="Verdana"/>
              </a:rPr>
              <a:t>t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>
                <a:latin typeface="Verdana"/>
                <a:cs typeface="Verdana"/>
              </a:rPr>
              <a:t>gies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25">
                <a:latin typeface="Verdana"/>
                <a:cs typeface="Verdana"/>
              </a:rPr>
              <a:t>d 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 spc="-10">
                <a:latin typeface="Verdana"/>
                <a:cs typeface="Verdana"/>
              </a:rPr>
              <a:t>eir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p</a:t>
            </a:r>
            <a:r>
              <a:rPr dirty="0" sz="800" spc="15">
                <a:latin typeface="Verdana"/>
                <a:cs typeface="Verdana"/>
              </a:rPr>
              <a:t>o</a:t>
            </a:r>
            <a:r>
              <a:rPr dirty="0" sz="800" spc="-10">
                <a:latin typeface="Verdana"/>
                <a:cs typeface="Verdana"/>
              </a:rPr>
              <a:t>t</a:t>
            </a:r>
            <a:r>
              <a:rPr dirty="0" sz="800">
                <a:latin typeface="Verdana"/>
                <a:cs typeface="Verdana"/>
              </a:rPr>
              <a:t>ential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</a:t>
            </a:r>
            <a:r>
              <a:rPr dirty="0" sz="800" spc="35">
                <a:latin typeface="Verdana"/>
                <a:cs typeface="Verdana"/>
              </a:rPr>
              <a:t>m</a:t>
            </a:r>
            <a:r>
              <a:rPr dirty="0" sz="800" spc="30">
                <a:latin typeface="Verdana"/>
                <a:cs typeface="Verdana"/>
              </a:rPr>
              <a:t>p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c</a:t>
            </a:r>
            <a:r>
              <a:rPr dirty="0" sz="800" spc="10">
                <a:latin typeface="Verdana"/>
                <a:cs typeface="Verdana"/>
              </a:rPr>
              <a:t>t</a:t>
            </a:r>
            <a:r>
              <a:rPr dirty="0" sz="800" spc="-125">
                <a:latin typeface="Verdana"/>
                <a:cs typeface="Verdana"/>
              </a:rPr>
              <a:t>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028950">
              <a:lnSpc>
                <a:spcPct val="100000"/>
              </a:lnSpc>
              <a:spcBef>
                <a:spcPts val="90"/>
              </a:spcBef>
            </a:pPr>
            <a:r>
              <a:rPr dirty="0" spc="-5"/>
              <a:t>Policy</a:t>
            </a:r>
            <a:r>
              <a:rPr dirty="0" spc="-55"/>
              <a:t> </a:t>
            </a:r>
            <a:r>
              <a:rPr dirty="0" spc="-5"/>
              <a:t>Implications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2079" y="1033985"/>
            <a:ext cx="805891" cy="987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5890" y="1155762"/>
            <a:ext cx="496062" cy="792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5890" y="1520571"/>
            <a:ext cx="1457827" cy="3427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28588" y="999536"/>
            <a:ext cx="1788160" cy="998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dd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g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nh</a:t>
            </a:r>
            <a:r>
              <a:rPr dirty="0" sz="800">
                <a:latin typeface="Verdana"/>
                <a:cs typeface="Verdana"/>
              </a:rPr>
              <a:t>ouse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gas  </a:t>
            </a:r>
            <a:r>
              <a:rPr dirty="0" sz="800" spc="20">
                <a:latin typeface="Verdana"/>
                <a:cs typeface="Verdana"/>
              </a:rPr>
              <a:t>e</a:t>
            </a:r>
            <a:r>
              <a:rPr dirty="0" sz="800" spc="30">
                <a:latin typeface="Verdana"/>
                <a:cs typeface="Verdana"/>
              </a:rPr>
              <a:t>m</a:t>
            </a:r>
            <a:r>
              <a:rPr dirty="0" sz="800" spc="-25">
                <a:latin typeface="Verdana"/>
                <a:cs typeface="Verdana"/>
              </a:rPr>
              <a:t>iss</a:t>
            </a:r>
            <a:r>
              <a:rPr dirty="0" sz="800" spc="-15">
                <a:latin typeface="Verdana"/>
                <a:cs typeface="Verdana"/>
              </a:rPr>
              <a:t>i</a:t>
            </a:r>
            <a:r>
              <a:rPr dirty="0" sz="800">
                <a:latin typeface="Verdana"/>
                <a:cs typeface="Verdana"/>
              </a:rPr>
              <a:t>ons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equi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nati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nal 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op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ion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interventions.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8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slide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dirty="0" sz="8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discuss </a:t>
            </a:r>
            <a:r>
              <a:rPr dirty="0" sz="8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p</a:t>
            </a:r>
            <a:r>
              <a:rPr dirty="0" sz="800" spc="15">
                <a:latin typeface="Verdana"/>
                <a:cs typeface="Verdana"/>
              </a:rPr>
              <a:t>o</a:t>
            </a:r>
            <a:r>
              <a:rPr dirty="0" sz="800">
                <a:latin typeface="Verdana"/>
                <a:cs typeface="Verdana"/>
              </a:rPr>
              <a:t>li</a:t>
            </a:r>
            <a:r>
              <a:rPr dirty="0" sz="800" spc="-5">
                <a:latin typeface="Verdana"/>
                <a:cs typeface="Verdana"/>
              </a:rPr>
              <a:t>c</a:t>
            </a:r>
            <a:r>
              <a:rPr dirty="0" sz="800" spc="-45">
                <a:latin typeface="Verdana"/>
                <a:cs typeface="Verdana"/>
              </a:rPr>
              <a:t>y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45">
                <a:latin typeface="Verdana"/>
                <a:cs typeface="Verdana"/>
              </a:rPr>
              <a:t>f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60">
                <a:latin typeface="Verdana"/>
                <a:cs typeface="Verdana"/>
              </a:rPr>
              <a:t>m</a:t>
            </a:r>
            <a:r>
              <a:rPr dirty="0" sz="800" spc="-10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w</a:t>
            </a:r>
            <a:r>
              <a:rPr dirty="0" sz="800" spc="-10">
                <a:latin typeface="Verdana"/>
                <a:cs typeface="Verdana"/>
              </a:rPr>
              <a:t>o</a:t>
            </a:r>
            <a:r>
              <a:rPr dirty="0" sz="800" spc="-20">
                <a:latin typeface="Verdana"/>
                <a:cs typeface="Verdana"/>
              </a:rPr>
              <a:t>r</a:t>
            </a:r>
            <a:r>
              <a:rPr dirty="0" sz="800" spc="-15">
                <a:latin typeface="Verdana"/>
                <a:cs typeface="Verdana"/>
              </a:rPr>
              <a:t>k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 spc="-125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dirty="0" sz="800" spc="-5">
                <a:latin typeface="Verdana"/>
                <a:cs typeface="Verdana"/>
              </a:rPr>
              <a:t>ca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25">
                <a:latin typeface="Verdana"/>
                <a:cs typeface="Verdana"/>
              </a:rPr>
              <a:t>bon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p</a:t>
            </a:r>
            <a:r>
              <a:rPr dirty="0" sz="800" spc="-5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ic</a:t>
            </a:r>
            <a:r>
              <a:rPr dirty="0" sz="800" spc="-5">
                <a:latin typeface="Verdana"/>
                <a:cs typeface="Verdana"/>
              </a:rPr>
              <a:t>i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12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glo</a:t>
            </a:r>
            <a:r>
              <a:rPr dirty="0" sz="800" spc="20">
                <a:latin typeface="Verdana"/>
                <a:cs typeface="Verdana"/>
              </a:rPr>
              <a:t>b</a:t>
            </a:r>
            <a:r>
              <a:rPr dirty="0" sz="800" spc="-10">
                <a:latin typeface="Verdana"/>
                <a:cs typeface="Verdana"/>
              </a:rPr>
              <a:t>al 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10">
                <a:latin typeface="Verdana"/>
                <a:cs typeface="Verdana"/>
              </a:rPr>
              <a:t>g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30">
                <a:latin typeface="Verdana"/>
                <a:cs typeface="Verdana"/>
              </a:rPr>
              <a:t>em</a:t>
            </a:r>
            <a:r>
              <a:rPr dirty="0" sz="800" spc="10">
                <a:latin typeface="Verdana"/>
                <a:cs typeface="Verdana"/>
              </a:rPr>
              <a:t>en</a:t>
            </a:r>
            <a:r>
              <a:rPr dirty="0" sz="800">
                <a:latin typeface="Verdana"/>
                <a:cs typeface="Verdana"/>
              </a:rPr>
              <a:t>t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lima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change.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5" y="8"/>
            <a:ext cx="2922611" cy="32879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2" y="0"/>
            <a:ext cx="5845810" cy="3288029"/>
            <a:chOff x="1512" y="0"/>
            <a:chExt cx="5845810" cy="3288029"/>
          </a:xfrm>
        </p:grpSpPr>
        <p:sp>
          <p:nvSpPr>
            <p:cNvPr id="3" name="object 3"/>
            <p:cNvSpPr/>
            <p:nvPr/>
          </p:nvSpPr>
          <p:spPr>
            <a:xfrm>
              <a:off x="1511" y="0"/>
              <a:ext cx="5845810" cy="3288029"/>
            </a:xfrm>
            <a:custGeom>
              <a:avLst/>
              <a:gdLst/>
              <a:ahLst/>
              <a:cxnLst/>
              <a:rect l="l" t="t" r="r" b="b"/>
              <a:pathLst>
                <a:path w="5845810" h="3288029">
                  <a:moveTo>
                    <a:pt x="5845213" y="0"/>
                  </a:moveTo>
                  <a:lnTo>
                    <a:pt x="5453367" y="0"/>
                  </a:lnTo>
                  <a:lnTo>
                    <a:pt x="5453367" y="391160"/>
                  </a:lnTo>
                  <a:lnTo>
                    <a:pt x="5453367" y="2895600"/>
                  </a:lnTo>
                  <a:lnTo>
                    <a:pt x="3865029" y="2895600"/>
                  </a:lnTo>
                  <a:lnTo>
                    <a:pt x="3865029" y="2894457"/>
                  </a:lnTo>
                  <a:lnTo>
                    <a:pt x="1980222" y="2894457"/>
                  </a:lnTo>
                  <a:lnTo>
                    <a:pt x="1980222" y="2895600"/>
                  </a:lnTo>
                  <a:lnTo>
                    <a:pt x="391858" y="2895600"/>
                  </a:lnTo>
                  <a:lnTo>
                    <a:pt x="391858" y="391160"/>
                  </a:lnTo>
                  <a:lnTo>
                    <a:pt x="1980222" y="391160"/>
                  </a:lnTo>
                  <a:lnTo>
                    <a:pt x="1980222" y="392595"/>
                  </a:lnTo>
                  <a:lnTo>
                    <a:pt x="3865029" y="392595"/>
                  </a:lnTo>
                  <a:lnTo>
                    <a:pt x="3865029" y="391160"/>
                  </a:lnTo>
                  <a:lnTo>
                    <a:pt x="5453367" y="391160"/>
                  </a:lnTo>
                  <a:lnTo>
                    <a:pt x="5453367" y="0"/>
                  </a:lnTo>
                  <a:lnTo>
                    <a:pt x="3776573" y="0"/>
                  </a:lnTo>
                  <a:lnTo>
                    <a:pt x="2068664" y="25"/>
                  </a:lnTo>
                  <a:lnTo>
                    <a:pt x="0" y="0"/>
                  </a:lnTo>
                  <a:lnTo>
                    <a:pt x="0" y="391160"/>
                  </a:lnTo>
                  <a:lnTo>
                    <a:pt x="0" y="2895600"/>
                  </a:lnTo>
                  <a:lnTo>
                    <a:pt x="0" y="3288030"/>
                  </a:lnTo>
                  <a:lnTo>
                    <a:pt x="2068664" y="3288030"/>
                  </a:lnTo>
                  <a:lnTo>
                    <a:pt x="2068664" y="3287014"/>
                  </a:lnTo>
                  <a:lnTo>
                    <a:pt x="3776573" y="3287014"/>
                  </a:lnTo>
                  <a:lnTo>
                    <a:pt x="3776573" y="3288030"/>
                  </a:lnTo>
                  <a:lnTo>
                    <a:pt x="5845213" y="3288030"/>
                  </a:lnTo>
                  <a:lnTo>
                    <a:pt x="5845213" y="2895600"/>
                  </a:lnTo>
                  <a:lnTo>
                    <a:pt x="5845213" y="391160"/>
                  </a:lnTo>
                  <a:lnTo>
                    <a:pt x="5845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5533" y="1643146"/>
              <a:ext cx="915695" cy="98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9644" y="766646"/>
            <a:ext cx="2165985" cy="51498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420">
                <a:solidFill>
                  <a:srgbClr val="000000"/>
                </a:solidFill>
              </a:rPr>
              <a:t>C</a:t>
            </a:r>
            <a:r>
              <a:rPr dirty="0" sz="3200" spc="-15">
                <a:solidFill>
                  <a:srgbClr val="000000"/>
                </a:solidFill>
              </a:rPr>
              <a:t>o</a:t>
            </a:r>
            <a:r>
              <a:rPr dirty="0" sz="3200" spc="30">
                <a:solidFill>
                  <a:srgbClr val="000000"/>
                </a:solidFill>
              </a:rPr>
              <a:t>n</a:t>
            </a:r>
            <a:r>
              <a:rPr dirty="0" sz="3200" spc="85">
                <a:solidFill>
                  <a:srgbClr val="000000"/>
                </a:solidFill>
              </a:rPr>
              <a:t>c</a:t>
            </a:r>
            <a:r>
              <a:rPr dirty="0" sz="3200" spc="15">
                <a:solidFill>
                  <a:srgbClr val="000000"/>
                </a:solidFill>
              </a:rPr>
              <a:t>l</a:t>
            </a:r>
            <a:r>
              <a:rPr dirty="0" sz="3200" spc="25">
                <a:solidFill>
                  <a:srgbClr val="000000"/>
                </a:solidFill>
              </a:rPr>
              <a:t>u</a:t>
            </a:r>
            <a:r>
              <a:rPr dirty="0" sz="3200" spc="5">
                <a:solidFill>
                  <a:srgbClr val="000000"/>
                </a:solidFill>
              </a:rPr>
              <a:t>s</a:t>
            </a:r>
            <a:r>
              <a:rPr dirty="0" sz="3200" spc="-5">
                <a:solidFill>
                  <a:srgbClr val="000000"/>
                </a:solidFill>
              </a:rPr>
              <a:t>i</a:t>
            </a:r>
            <a:r>
              <a:rPr dirty="0" sz="3200" spc="-10">
                <a:solidFill>
                  <a:srgbClr val="000000"/>
                </a:solidFill>
              </a:rPr>
              <a:t>o</a:t>
            </a:r>
            <a:r>
              <a:rPr dirty="0" sz="3200" spc="35">
                <a:solidFill>
                  <a:srgbClr val="000000"/>
                </a:solidFill>
              </a:rPr>
              <a:t>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400916" y="1486910"/>
            <a:ext cx="3043555" cy="6330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0"/>
              </a:spcBef>
            </a:pPr>
            <a:r>
              <a:rPr dirty="0" sz="800" spc="35">
                <a:latin typeface="Verdana"/>
                <a:cs typeface="Verdana"/>
              </a:rPr>
              <a:t>Un</a:t>
            </a:r>
            <a:r>
              <a:rPr dirty="0" sz="800" spc="5">
                <a:latin typeface="Verdana"/>
                <a:cs typeface="Verdana"/>
              </a:rPr>
              <a:t>de</a:t>
            </a:r>
            <a:r>
              <a:rPr dirty="0" sz="800" spc="-5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stan</a:t>
            </a:r>
            <a:r>
              <a:rPr dirty="0" sz="800" spc="20">
                <a:latin typeface="Verdana"/>
                <a:cs typeface="Verdana"/>
              </a:rPr>
              <a:t>d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30">
                <a:latin typeface="Verdana"/>
                <a:cs typeface="Verdana"/>
              </a:rPr>
              <a:t>omp</a:t>
            </a:r>
            <a:r>
              <a:rPr dirty="0" sz="800" spc="5">
                <a:latin typeface="Verdana"/>
                <a:cs typeface="Verdana"/>
              </a:rPr>
              <a:t>l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55">
                <a:latin typeface="Verdana"/>
                <a:cs typeface="Verdana"/>
              </a:rPr>
              <a:t>x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-10">
                <a:latin typeface="Verdana"/>
                <a:cs typeface="Verdana"/>
              </a:rPr>
              <a:t>l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-10">
                <a:latin typeface="Verdana"/>
                <a:cs typeface="Verdana"/>
              </a:rPr>
              <a:t>i</a:t>
            </a:r>
            <a:r>
              <a:rPr dirty="0" sz="800" spc="10">
                <a:latin typeface="Verdana"/>
                <a:cs typeface="Verdana"/>
              </a:rPr>
              <a:t>onship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b</a:t>
            </a:r>
            <a:r>
              <a:rPr dirty="0" sz="800" spc="1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25">
                <a:latin typeface="Verdana"/>
                <a:cs typeface="Verdana"/>
              </a:rPr>
              <a:t>w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0">
                <a:latin typeface="Verdana"/>
                <a:cs typeface="Verdana"/>
              </a:rPr>
              <a:t>n  </a:t>
            </a:r>
            <a:r>
              <a:rPr dirty="0" sz="800" spc="5">
                <a:latin typeface="Verdana"/>
                <a:cs typeface="Verdana"/>
              </a:rPr>
              <a:t>greenhouse </a:t>
            </a:r>
            <a:r>
              <a:rPr dirty="0" sz="800" spc="-10">
                <a:latin typeface="Verdana"/>
                <a:cs typeface="Verdana"/>
              </a:rPr>
              <a:t>gases </a:t>
            </a:r>
            <a:r>
              <a:rPr dirty="0" sz="800" spc="15">
                <a:latin typeface="Verdana"/>
                <a:cs typeface="Verdana"/>
              </a:rPr>
              <a:t>and </a:t>
            </a:r>
            <a:r>
              <a:rPr dirty="0" sz="800" spc="5">
                <a:latin typeface="Verdana"/>
                <a:cs typeface="Verdana"/>
              </a:rPr>
              <a:t>climate </a:t>
            </a:r>
            <a:r>
              <a:rPr dirty="0" sz="800" spc="15">
                <a:latin typeface="Verdana"/>
                <a:cs typeface="Verdana"/>
              </a:rPr>
              <a:t>change </a:t>
            </a:r>
            <a:r>
              <a:rPr dirty="0" sz="800" spc="-20">
                <a:latin typeface="Verdana"/>
                <a:cs typeface="Verdana"/>
              </a:rPr>
              <a:t>is </a:t>
            </a:r>
            <a:r>
              <a:rPr dirty="0" sz="800" spc="-10">
                <a:latin typeface="Verdana"/>
                <a:cs typeface="Verdana"/>
              </a:rPr>
              <a:t>essential </a:t>
            </a:r>
            <a:r>
              <a:rPr dirty="0" sz="800" spc="-15">
                <a:latin typeface="Verdana"/>
                <a:cs typeface="Verdana"/>
              </a:rPr>
              <a:t>for 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informed decision-making </a:t>
            </a:r>
            <a:r>
              <a:rPr dirty="0" sz="800" spc="15">
                <a:latin typeface="Verdana"/>
                <a:cs typeface="Verdana"/>
              </a:rPr>
              <a:t>and </a:t>
            </a:r>
            <a:r>
              <a:rPr dirty="0" sz="800" spc="-5">
                <a:latin typeface="Verdana"/>
                <a:cs typeface="Verdana"/>
              </a:rPr>
              <a:t>collective </a:t>
            </a:r>
            <a:r>
              <a:rPr dirty="0" sz="800" spc="-15">
                <a:latin typeface="Verdana"/>
                <a:cs typeface="Verdana"/>
              </a:rPr>
              <a:t>action. This </a:t>
            </a:r>
            <a:r>
              <a:rPr dirty="0" sz="800" spc="-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presentation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has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provided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comprehensive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analysis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their </a:t>
            </a:r>
            <a:r>
              <a:rPr dirty="0" sz="800" spc="-265">
                <a:latin typeface="Verdana"/>
                <a:cs typeface="Verdana"/>
              </a:rPr>
              <a:t> </a:t>
            </a:r>
            <a:r>
              <a:rPr dirty="0" sz="800" spc="30">
                <a:latin typeface="Verdana"/>
                <a:cs typeface="Verdana"/>
              </a:rPr>
              <a:t>im</a:t>
            </a:r>
            <a:r>
              <a:rPr dirty="0" sz="800" spc="25">
                <a:latin typeface="Verdana"/>
                <a:cs typeface="Verdana"/>
              </a:rPr>
              <a:t>p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c</a:t>
            </a:r>
            <a:r>
              <a:rPr dirty="0" sz="800" spc="5">
                <a:latin typeface="Verdana"/>
                <a:cs typeface="Verdana"/>
              </a:rPr>
              <a:t>t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on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n</a:t>
            </a:r>
            <a:r>
              <a:rPr dirty="0" sz="800" spc="-45">
                <a:latin typeface="Verdana"/>
                <a:cs typeface="Verdana"/>
              </a:rPr>
              <a:t>v</a:t>
            </a:r>
            <a:r>
              <a:rPr dirty="0" sz="800" spc="-15">
                <a:latin typeface="Verdana"/>
                <a:cs typeface="Verdana"/>
              </a:rPr>
              <a:t>i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45">
                <a:latin typeface="Verdana"/>
                <a:cs typeface="Verdana"/>
              </a:rPr>
              <a:t>nm</a:t>
            </a:r>
            <a:r>
              <a:rPr dirty="0" sz="800" spc="10">
                <a:latin typeface="Verdana"/>
                <a:cs typeface="Verdana"/>
              </a:rPr>
              <a:t>ent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s</a:t>
            </a:r>
            <a:r>
              <a:rPr dirty="0" sz="800" spc="-20">
                <a:latin typeface="Verdana"/>
                <a:cs typeface="Verdana"/>
              </a:rPr>
              <a:t>o</a:t>
            </a:r>
            <a:r>
              <a:rPr dirty="0" sz="800" spc="5">
                <a:latin typeface="Verdana"/>
                <a:cs typeface="Verdana"/>
              </a:rPr>
              <a:t>ci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-75">
                <a:latin typeface="Verdana"/>
                <a:cs typeface="Verdana"/>
              </a:rPr>
              <a:t>y</a:t>
            </a:r>
            <a:r>
              <a:rPr dirty="0" sz="800" spc="-125">
                <a:latin typeface="Verdana"/>
                <a:cs typeface="Verdana"/>
              </a:rPr>
              <a:t>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2023-12-15T04:45:06Z</dcterms:created>
  <dcterms:modified xsi:type="dcterms:W3CDTF">2023-12-15T04:45:06Z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LastSaved">
    <vt:filetime>2023-12-15T00:00:00Z</vt:filetime>
  </property>
</Properties>
</file>