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82" y="609600"/>
            <a:ext cx="5360210" cy="229704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Water pollution 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1"/>
          <a:srcRect l="19719" r="19719"/>
          <a:stretch>
            <a:fillRect/>
          </a:stretch>
        </p:blipFill>
        <p:spPr>
          <a:xfrm>
            <a:off x="6001166" y="609600"/>
            <a:ext cx="5737753" cy="518159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221634" y="3429001"/>
            <a:ext cx="3959779" cy="2580876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Presented by</a:t>
            </a:r>
            <a:endParaRPr lang="en-US" b="1" i="1" dirty="0">
              <a:solidFill>
                <a:srgbClr val="7030A0"/>
              </a:solidFill>
            </a:endParaRPr>
          </a:p>
          <a:p>
            <a:r>
              <a:rPr lang="en-US" sz="2000" b="1" i="1" dirty="0">
                <a:solidFill>
                  <a:srgbClr val="7030A0"/>
                </a:solidFill>
              </a:rPr>
              <a:t>A v r Gajapathi Raju</a:t>
            </a:r>
            <a:endParaRPr lang="en-US" sz="2000" b="1" i="1" dirty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Lecturer in chemistry</a:t>
            </a:r>
            <a:endParaRPr lang="en-US" b="1" i="1" dirty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Department of chemistry</a:t>
            </a:r>
            <a:endParaRPr lang="en-US" b="1" i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9435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421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80109"/>
            <a:ext cx="12191999" cy="70381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644311" cy="70103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572"/>
            <a:ext cx="12191999" cy="69435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WPS Presentation</Application>
  <PresentationFormat>Widescreen</PresentationFormat>
  <Paragraphs>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Tw Cen MT</vt:lpstr>
      <vt:lpstr>Microsoft YaHei</vt:lpstr>
      <vt:lpstr>Arial Unicode MS</vt:lpstr>
      <vt:lpstr>Calibri</vt:lpstr>
      <vt:lpstr>Droplet</vt:lpstr>
      <vt:lpstr>Water pollution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pollution </dc:title>
  <dc:creator>Ratna sri Nimmagadda</dc:creator>
  <cp:lastModifiedBy>CHEMISTRY</cp:lastModifiedBy>
  <cp:revision>3</cp:revision>
  <dcterms:created xsi:type="dcterms:W3CDTF">2023-12-24T08:57:00Z</dcterms:created>
  <dcterms:modified xsi:type="dcterms:W3CDTF">2024-01-09T04:58:26Z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00E410E022CC43989D054B4A8809B68D_13</vt:lpwstr>
  </property>
  <property fmtid="{D5CDD505-2E9C-101B-9397-08002B2CF9AE}" pid="3" name="KSOProductBuildVer">
    <vt:lpwstr>1033-12.2.0.13412</vt:lpwstr>
  </property>
</Properties>
</file>