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NANO TECHNOLOGY</a:t>
            </a:r>
          </a:p>
          <a:p>
            <a:endParaRPr lang="en-US" dirty="0" smtClean="0"/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PREPARED BY</a:t>
            </a:r>
          </a:p>
          <a:p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S. ANIL DEV</a:t>
            </a:r>
          </a:p>
          <a:p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M.Sc.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LECTURER INCHEMISTRY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D.N.R.COLLEGE (A), BHIMAVARAM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06802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particles sizes are in 1 – 100 nm ranges, they are generally called Nano particles or materials.</a:t>
            </a:r>
            <a:endParaRPr lang="en-I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endParaRPr lang="en-I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materials of at least one dimension between 1 nm to 100 nm are known as Nano materials.</a:t>
            </a:r>
            <a:endParaRPr lang="en-I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nm= 10 </a:t>
            </a:r>
            <a:r>
              <a:rPr lang="en-US" sz="28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-9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en-I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It is an advanced technology which deals with the synthesis of Nano particles, processing of the Nano materials and their applications. Nano technology is used to describe a set of technologies that are based on physical, chemical and biological phenomena occurring at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nano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scale (1 – 100 nm).</a:t>
            </a:r>
            <a:endParaRPr lang="en-IN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867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Basic concepts of Nano-science and Nano-technology</a:t>
            </a:r>
            <a:endParaRPr lang="en-IN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Nano-science is a convergence of physics, material science and biology which deals with manipulation of materials at atomic and molecular scales. While Nano-technology is the ability to observe measure, manipulate, assemble, control and manufacture matter at the Nano meter scale.</a:t>
            </a:r>
            <a:endParaRPr lang="en-IN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32865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Synthesis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of Nano materials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two approaches for synthesis of Nano materials.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Top down approach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Bottom up approach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54237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Top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down approach</a:t>
            </a:r>
            <a:endParaRPr lang="en-IN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Break down of bulk material into Nano material is called top down approach.  </a:t>
            </a:r>
            <a:endParaRPr lang="en-IN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endParaRPr lang="en-IN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Macro particles are converted into micro particles.</a:t>
            </a:r>
            <a:endParaRPr lang="en-IN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 this synthesis destructive method is used. The larger molecule (bulk material) decomposed into a smaller molecule and then these smaller molecules transform into the nanoparticles. </a:t>
            </a:r>
            <a:endParaRPr lang="en-IN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Ex: grinding, milling, PVD, lithographic method, </a:t>
            </a:r>
            <a:endParaRPr lang="en-IN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this approach the starting material is in solid state. </a:t>
            </a:r>
            <a:endParaRPr lang="en-IN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Ex: e-beam lithography, atomic force manipulation.</a:t>
            </a:r>
            <a:endParaRPr lang="en-IN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73399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Bottom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up approach</a:t>
            </a:r>
            <a:endParaRPr lang="en-I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Atoms or molecules are converted to Nano particles which is called bottom up approach.</a:t>
            </a:r>
            <a:endParaRPr lang="en-I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this approach the starting material is either gaseous or liquid state of matter.</a:t>
            </a:r>
            <a:endParaRPr lang="en-I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Ex: CVD, sol-gel, spinning, pyrolysis.</a:t>
            </a:r>
            <a:endParaRPr lang="en-I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79966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Classification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of Nano materials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Nano materials are categorized into four ways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Inorganic based Nano materials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Carbon based Nano materials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Organic based Nano materials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Composite based Nano materials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According to Siegel, Nano structured materials are classified as</a:t>
            </a:r>
            <a:endParaRPr lang="en-IN" sz="28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Zero dimensional  0D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One dimensional 1D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Two dimensional 2D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Three dimensional 3D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58542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Applications of Nano materials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Nano materials are used increasingly in catalysis to boost chemical reaction. This reduces the quantity of catalytic materials necessary to produce desired results, saving money and reducing pollutants. 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medicine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Targeted drug delivery, reduces side effects, early diagnosis of disease.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electronics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Reduce power consumption, less size and weight of components, smaller and faster processes.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energy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Reduce cost of catalysts in fuel cells, can increase efficiency of solar cells, increased energy density of batteries.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786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000" b="1" dirty="0" smtClean="0">
                <a:solidFill>
                  <a:srgbClr val="FF0000"/>
                </a:solidFill>
                <a:latin typeface="Algerian" pitchFamily="82" charset="0"/>
              </a:rPr>
              <a:t>THANK YOU</a:t>
            </a:r>
            <a:endParaRPr lang="en-US" sz="6000" b="1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97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463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2</cp:revision>
  <dcterms:created xsi:type="dcterms:W3CDTF">2006-08-16T00:00:00Z</dcterms:created>
  <dcterms:modified xsi:type="dcterms:W3CDTF">2024-06-17T13:31:41Z</dcterms:modified>
</cp:coreProperties>
</file>