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6" r:id="rId2"/>
    <p:sldId id="25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4DAE6-B357-4E22-AEA2-F3BAC3FAF188}" type="datetimeFigureOut">
              <a:rPr lang="en-US" smtClean="0"/>
              <a:t>6/22/2024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792FCE-A9F7-42F6-8EB4-42413BCCC04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F5B35-0AA1-476D-AE6F-C00A4A0A949A}" type="slidenum">
              <a:rPr lang="en-US"/>
              <a:pPr/>
              <a:t>10</a:t>
            </a:fld>
            <a:endParaRPr lang="en-US"/>
          </a:p>
        </p:txBody>
      </p:sp>
      <p:sp>
        <p:nvSpPr>
          <p:cNvPr id="31746" name="Rectangle 2"/>
          <p:cNvSpPr>
            <a:spLocks noGrp="1" noRot="1" noChangeAspect="1" noChangeArrowheads="1" noTextEdit="1"/>
          </p:cNvSpPr>
          <p:nvPr>
            <p:ph type="sldImg"/>
          </p:nvPr>
        </p:nvSpPr>
        <p:spPr bwMode="auto">
          <a:xfrm>
            <a:off x="1750317" y="273679"/>
            <a:ext cx="3634553" cy="2738351"/>
          </a:xfrm>
          <a:prstGeom prst="rect">
            <a:avLst/>
          </a:prstGeom>
          <a:solidFill>
            <a:srgbClr val="FFFFFF"/>
          </a:solidFill>
          <a:ln>
            <a:solidFill>
              <a:srgbClr val="000000"/>
            </a:solidFill>
            <a:miter lim="800000"/>
            <a:headEnd/>
            <a:tailEnd/>
          </a:ln>
        </p:spPr>
      </p:sp>
      <p:sp>
        <p:nvSpPr>
          <p:cNvPr id="31747" name="Rectangle 3"/>
          <p:cNvSpPr>
            <a:spLocks noGrp="1" noChangeArrowheads="1"/>
          </p:cNvSpPr>
          <p:nvPr>
            <p:ph type="body" idx="1"/>
          </p:nvPr>
        </p:nvSpPr>
        <p:spPr bwMode="auto">
          <a:xfrm>
            <a:off x="0" y="3195005"/>
            <a:ext cx="8092877" cy="5659677"/>
          </a:xfrm>
          <a:prstGeom prst="rect">
            <a:avLst/>
          </a:prstGeom>
          <a:solidFill>
            <a:srgbClr val="FFFFFF"/>
          </a:solidFill>
          <a:ln>
            <a:solidFill>
              <a:srgbClr val="000000"/>
            </a:solidFill>
            <a:miter lim="800000"/>
            <a:headEnd/>
            <a:tailEnd/>
          </a:ln>
        </p:spPr>
        <p:txBody>
          <a:bodyPr lIns="107284" tIns="53642" rIns="107284" bIns="53642"/>
          <a:lstStyle/>
          <a:p>
            <a:pPr>
              <a:buFontTx/>
              <a:buChar char="•"/>
            </a:pPr>
            <a:r>
              <a:rPr lang="en-US" sz="1800" dirty="0"/>
              <a:t>  JPEG</a:t>
            </a:r>
          </a:p>
          <a:p>
            <a:pPr lvl="1">
              <a:buFontTx/>
              <a:buChar char="•"/>
            </a:pPr>
            <a:r>
              <a:rPr lang="en-US" sz="1800" dirty="0"/>
              <a:t> Pronounced Jay-Peg</a:t>
            </a:r>
          </a:p>
          <a:p>
            <a:pPr lvl="1">
              <a:buFontTx/>
              <a:buChar char="•"/>
            </a:pPr>
            <a:r>
              <a:rPr lang="en-US" sz="1800" dirty="0"/>
              <a:t>  JPEG actually compression algorithm, not a file format</a:t>
            </a:r>
          </a:p>
          <a:p>
            <a:pPr lvl="1">
              <a:buFontTx/>
              <a:buChar char="•"/>
            </a:pPr>
            <a:r>
              <a:rPr lang="en-US" sz="1800" dirty="0"/>
              <a:t>  JPEG associated with JFIF (JPEG File </a:t>
            </a:r>
          </a:p>
          <a:p>
            <a:pPr lvl="1"/>
            <a:r>
              <a:rPr lang="en-US" sz="1800" dirty="0"/>
              <a:t>   Interchange Format)</a:t>
            </a:r>
          </a:p>
          <a:p>
            <a:pPr>
              <a:buFontTx/>
              <a:buChar char="•"/>
            </a:pPr>
            <a:r>
              <a:rPr lang="en-US" sz="1800" dirty="0"/>
              <a:t>  GIF</a:t>
            </a:r>
          </a:p>
          <a:p>
            <a:pPr lvl="1">
              <a:buFontTx/>
              <a:buChar char="•"/>
            </a:pPr>
            <a:r>
              <a:rPr lang="en-US" sz="1800" dirty="0"/>
              <a:t>  Pronounced Jiff, although most call it </a:t>
            </a:r>
            <a:r>
              <a:rPr lang="en-US" sz="1800" dirty="0" err="1"/>
              <a:t>Giff</a:t>
            </a:r>
            <a:endParaRPr lang="en-US" sz="1800" dirty="0"/>
          </a:p>
          <a:p>
            <a:pPr>
              <a:buFontTx/>
              <a:buChar char="•"/>
            </a:pPr>
            <a:r>
              <a:rPr lang="en-US" sz="1800" dirty="0"/>
              <a:t>  PNG</a:t>
            </a:r>
          </a:p>
          <a:p>
            <a:pPr lvl="1">
              <a:buFontTx/>
              <a:buChar char="•"/>
            </a:pPr>
            <a:r>
              <a:rPr lang="en-US" sz="1800" dirty="0"/>
              <a:t>  Pronounced Ping</a:t>
            </a:r>
          </a:p>
          <a:p>
            <a:pPr lvl="1">
              <a:buFontTx/>
              <a:buChar char="•"/>
            </a:pPr>
            <a:r>
              <a:rPr lang="en-US" sz="1800" dirty="0"/>
              <a:t>  Newer file format</a:t>
            </a:r>
          </a:p>
          <a:p>
            <a:pPr lvl="1">
              <a:buFontTx/>
              <a:buChar char="•"/>
            </a:pPr>
            <a:r>
              <a:rPr lang="en-US" sz="1800" dirty="0"/>
              <a:t>  Will see more in future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C094E9-A4E0-4598-8D59-27877A544169}" type="slidenum">
              <a:rPr lang="en-US"/>
              <a:pPr/>
              <a:t>11</a:t>
            </a:fld>
            <a:endParaRPr lang="en-US"/>
          </a:p>
        </p:txBody>
      </p:sp>
      <p:sp>
        <p:nvSpPr>
          <p:cNvPr id="33794" name="Rectangle 2"/>
          <p:cNvSpPr>
            <a:spLocks noGrp="1" noRot="1" noChangeAspect="1" noChangeArrowheads="1" noTextEdit="1"/>
          </p:cNvSpPr>
          <p:nvPr>
            <p:ph type="sldImg"/>
          </p:nvPr>
        </p:nvSpPr>
        <p:spPr bwMode="auto">
          <a:xfrm>
            <a:off x="1195945" y="730332"/>
            <a:ext cx="4484796" cy="3377978"/>
          </a:xfrm>
          <a:prstGeom prst="rect">
            <a:avLst/>
          </a:prstGeom>
          <a:solidFill>
            <a:srgbClr val="FFFFFF"/>
          </a:solidFill>
          <a:ln>
            <a:solidFill>
              <a:srgbClr val="000000"/>
            </a:solidFill>
            <a:miter lim="800000"/>
            <a:headEnd/>
            <a:tailEnd/>
          </a:ln>
        </p:spPr>
      </p:sp>
      <p:sp>
        <p:nvSpPr>
          <p:cNvPr id="33795" name="Rectangle 3"/>
          <p:cNvSpPr>
            <a:spLocks noGrp="1" noChangeArrowheads="1"/>
          </p:cNvSpPr>
          <p:nvPr>
            <p:ph type="body" idx="1"/>
          </p:nvPr>
        </p:nvSpPr>
        <p:spPr bwMode="auto">
          <a:xfrm>
            <a:off x="957691" y="4381989"/>
            <a:ext cx="5394213" cy="4108310"/>
          </a:xfrm>
          <a:prstGeom prst="rect">
            <a:avLst/>
          </a:prstGeom>
          <a:solidFill>
            <a:srgbClr val="FFFFFF"/>
          </a:solidFill>
          <a:ln>
            <a:solidFill>
              <a:srgbClr val="000000"/>
            </a:solidFill>
            <a:miter lim="800000"/>
            <a:headEnd/>
            <a:tailEnd/>
          </a:ln>
        </p:spPr>
        <p:txBody>
          <a:bodyPr lIns="107284" tIns="53642" rIns="107284" bIns="53642"/>
          <a:lstStyle/>
          <a:p>
            <a:pPr>
              <a:buFontTx/>
              <a:buChar char="•"/>
            </a:pPr>
            <a:r>
              <a:rPr lang="en-US" dirty="0"/>
              <a:t>  </a:t>
            </a:r>
            <a:r>
              <a:rPr lang="en-US" sz="1400" dirty="0" err="1"/>
              <a:t>Lossy</a:t>
            </a:r>
            <a:r>
              <a:rPr lang="en-US" sz="1400" dirty="0"/>
              <a:t> Compression</a:t>
            </a:r>
          </a:p>
          <a:p>
            <a:pPr lvl="1">
              <a:buFontTx/>
              <a:buChar char="•"/>
            </a:pPr>
            <a:r>
              <a:rPr lang="en-US" sz="1400" dirty="0"/>
              <a:t>  Smaller Files</a:t>
            </a:r>
          </a:p>
          <a:p>
            <a:pPr lvl="1">
              <a:buFontTx/>
              <a:buChar char="•"/>
            </a:pPr>
            <a:r>
              <a:rPr lang="en-US" sz="1400" dirty="0"/>
              <a:t>  Discards Info</a:t>
            </a:r>
          </a:p>
          <a:p>
            <a:pPr lvl="1">
              <a:buFontTx/>
              <a:buChar char="•"/>
            </a:pPr>
            <a:r>
              <a:rPr lang="en-US" sz="1400" dirty="0"/>
              <a:t>  Removes Details &amp; Color</a:t>
            </a:r>
          </a:p>
          <a:p>
            <a:pPr lvl="1">
              <a:buFontTx/>
              <a:buChar char="•"/>
            </a:pPr>
            <a:r>
              <a:rPr lang="en-US" sz="1400" dirty="0"/>
              <a:t>  Eye can’t see</a:t>
            </a:r>
          </a:p>
          <a:p>
            <a:pPr lvl="1">
              <a:buFontTx/>
              <a:buChar char="•"/>
            </a:pPr>
            <a:r>
              <a:rPr lang="en-US" sz="1400" dirty="0"/>
              <a:t>  Will lose quality when adjusting/reducing file size</a:t>
            </a:r>
          </a:p>
          <a:p>
            <a:pPr lvl="1"/>
            <a:endParaRPr lang="en-US" sz="1400" dirty="0"/>
          </a:p>
          <a:p>
            <a:pPr>
              <a:buFontTx/>
              <a:buChar char="•"/>
            </a:pPr>
            <a:r>
              <a:rPr lang="en-US" sz="1400" dirty="0"/>
              <a:t>  Interlacing Effect with Progressive</a:t>
            </a:r>
          </a:p>
          <a:p>
            <a:pPr lvl="1">
              <a:buFontTx/>
              <a:buChar char="•"/>
            </a:pPr>
            <a:r>
              <a:rPr lang="en-US" sz="1400" dirty="0"/>
              <a:t>  Display low resolution image first</a:t>
            </a:r>
          </a:p>
          <a:p>
            <a:pPr lvl="1">
              <a:buFontTx/>
              <a:buChar char="•"/>
            </a:pPr>
            <a:r>
              <a:rPr lang="en-US" sz="1400" dirty="0"/>
              <a:t>  Followed by higher resolution</a:t>
            </a:r>
          </a:p>
          <a:p>
            <a:pPr lvl="1">
              <a:buFontTx/>
              <a:buChar char="•"/>
            </a:pPr>
            <a:r>
              <a:rPr lang="en-US" sz="1400" dirty="0"/>
              <a:t>  Fills in details</a:t>
            </a:r>
          </a:p>
          <a:p>
            <a:pPr lvl="1">
              <a:buFontTx/>
              <a:buChar char="•"/>
            </a:pPr>
            <a:r>
              <a:rPr lang="en-US" sz="1400" dirty="0"/>
              <a:t>  Ends with highest quality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4.png"/><Relationship Id="rId5" Type="http://schemas.openxmlformats.org/officeDocument/2006/relationships/slide" Target="slide1.xml"/><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0" y="0"/>
            <a:ext cx="9144000" cy="1219200"/>
          </a:xfrm>
        </p:spPr>
        <p:style>
          <a:lnRef idx="1">
            <a:schemeClr val="accent5"/>
          </a:lnRef>
          <a:fillRef idx="2">
            <a:schemeClr val="accent5"/>
          </a:fillRef>
          <a:effectRef idx="1">
            <a:schemeClr val="accent5"/>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PHOTOSHOP FILE EDITING</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ubtitle 2"/>
          <p:cNvSpPr>
            <a:spLocks noGrp="1"/>
          </p:cNvSpPr>
          <p:nvPr>
            <p:ph type="subTitle" sz="quarter" idx="1"/>
          </p:nvPr>
        </p:nvSpPr>
        <p:spPr>
          <a:xfrm>
            <a:off x="5562600" y="5486400"/>
            <a:ext cx="3733800" cy="1143000"/>
          </a:xfrm>
        </p:spPr>
        <p:txBody>
          <a:bodyPr>
            <a:normAutofit fontScale="550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R.RADHA </a:t>
            </a: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RANI</a:t>
            </a:r>
          </a:p>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LECTURER IN COMMERCE</a:t>
            </a:r>
          </a:p>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D.N.R.COLLEGE</a:t>
            </a:r>
          </a:p>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BHIMAVARAM</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3074" name="Picture 2" descr="ERP IMAGES కోసం చిత్ర ఫలితం"/>
          <p:cNvPicPr>
            <a:picLocks noChangeAspect="1" noChangeArrowheads="1"/>
          </p:cNvPicPr>
          <p:nvPr/>
        </p:nvPicPr>
        <p:blipFill>
          <a:blip r:embed="rId2"/>
          <a:srcRect/>
          <a:stretch>
            <a:fillRect/>
          </a:stretch>
        </p:blipFill>
        <p:spPr bwMode="auto">
          <a:xfrm>
            <a:off x="228600" y="3352800"/>
            <a:ext cx="5638800" cy="3276600"/>
          </a:xfrm>
          <a:prstGeom prst="rect">
            <a:avLst/>
          </a:prstGeom>
          <a:noFill/>
        </p:spPr>
      </p:pic>
      <p:pic>
        <p:nvPicPr>
          <p:cNvPr id="3076" name="Picture 4" descr="INDIAN RUPEE IMAGES కోసం చిత్ర ఫలితం"/>
          <p:cNvPicPr>
            <a:picLocks noChangeAspect="1" noChangeArrowheads="1"/>
          </p:cNvPicPr>
          <p:nvPr/>
        </p:nvPicPr>
        <p:blipFill>
          <a:blip r:embed="rId3"/>
          <a:srcRect/>
          <a:stretch>
            <a:fillRect/>
          </a:stretch>
        </p:blipFill>
        <p:spPr bwMode="auto">
          <a:xfrm>
            <a:off x="5257800" y="1295400"/>
            <a:ext cx="3733800" cy="2057400"/>
          </a:xfrm>
          <a:prstGeom prst="rect">
            <a:avLst/>
          </a:prstGeom>
          <a:noFill/>
        </p:spPr>
      </p:pic>
      <p:pic>
        <p:nvPicPr>
          <p:cNvPr id="3078" name="Picture 6" descr="RAW MATERIAL కోసం చిత్ర ఫలితం"/>
          <p:cNvPicPr>
            <a:picLocks noChangeAspect="1" noChangeArrowheads="1"/>
          </p:cNvPicPr>
          <p:nvPr/>
        </p:nvPicPr>
        <p:blipFill>
          <a:blip r:embed="rId4"/>
          <a:srcRect/>
          <a:stretch>
            <a:fillRect/>
          </a:stretch>
        </p:blipFill>
        <p:spPr bwMode="auto">
          <a:xfrm>
            <a:off x="228600" y="1295400"/>
            <a:ext cx="4876800" cy="19812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457200"/>
            <a:ext cx="7772400" cy="1143000"/>
          </a:xfrm>
        </p:spPr>
        <p:txBody>
          <a:bodyPr/>
          <a:lstStyle/>
          <a:p>
            <a:r>
              <a:rPr lang="en-US">
                <a:solidFill>
                  <a:schemeClr val="accent2"/>
                </a:solidFill>
              </a:rPr>
              <a:t>File Formats</a:t>
            </a:r>
          </a:p>
        </p:txBody>
      </p:sp>
      <p:sp>
        <p:nvSpPr>
          <p:cNvPr id="30723" name="Rectangle 3"/>
          <p:cNvSpPr>
            <a:spLocks noGrp="1" noChangeArrowheads="1"/>
          </p:cNvSpPr>
          <p:nvPr>
            <p:ph type="body" idx="1"/>
          </p:nvPr>
        </p:nvSpPr>
        <p:spPr>
          <a:xfrm>
            <a:off x="457200" y="2286000"/>
            <a:ext cx="8305800" cy="4114800"/>
          </a:xfrm>
        </p:spPr>
        <p:txBody>
          <a:bodyPr/>
          <a:lstStyle/>
          <a:p>
            <a:r>
              <a:rPr lang="en-US" sz="3600">
                <a:solidFill>
                  <a:schemeClr val="accent2"/>
                </a:solidFill>
              </a:rPr>
              <a:t>JPEG – Joint Photographic Experts Group</a:t>
            </a:r>
          </a:p>
          <a:p>
            <a:r>
              <a:rPr lang="en-US" sz="3600">
                <a:solidFill>
                  <a:schemeClr val="accent2"/>
                </a:solidFill>
              </a:rPr>
              <a:t>GIF – Graphics Interchange Format</a:t>
            </a:r>
          </a:p>
          <a:p>
            <a:r>
              <a:rPr lang="en-US" sz="3600">
                <a:solidFill>
                  <a:schemeClr val="accent2"/>
                </a:solidFill>
              </a:rPr>
              <a:t>PNG – Portable Network Graphics</a:t>
            </a:r>
          </a:p>
        </p:txBody>
      </p:sp>
      <p:sp>
        <p:nvSpPr>
          <p:cNvPr id="30724" name="Line 4"/>
          <p:cNvSpPr>
            <a:spLocks noChangeShapeType="1"/>
          </p:cNvSpPr>
          <p:nvPr/>
        </p:nvSpPr>
        <p:spPr bwMode="auto">
          <a:xfrm>
            <a:off x="457200" y="1600200"/>
            <a:ext cx="8229600" cy="0"/>
          </a:xfrm>
          <a:prstGeom prst="line">
            <a:avLst/>
          </a:prstGeom>
          <a:noFill/>
          <a:ln w="38100">
            <a:solidFill>
              <a:srgbClr val="FF33CC"/>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solidFill>
                  <a:schemeClr val="accent2"/>
                </a:solidFill>
              </a:rPr>
              <a:t>JPEG</a:t>
            </a:r>
          </a:p>
        </p:txBody>
      </p:sp>
      <p:sp>
        <p:nvSpPr>
          <p:cNvPr id="32771" name="Rectangle 3"/>
          <p:cNvSpPr>
            <a:spLocks noGrp="1" noChangeArrowheads="1"/>
          </p:cNvSpPr>
          <p:nvPr>
            <p:ph type="body" idx="1"/>
          </p:nvPr>
        </p:nvSpPr>
        <p:spPr>
          <a:xfrm>
            <a:off x="685800" y="2209800"/>
            <a:ext cx="7772400" cy="4114800"/>
          </a:xfrm>
        </p:spPr>
        <p:txBody>
          <a:bodyPr/>
          <a:lstStyle/>
          <a:p>
            <a:r>
              <a:rPr lang="en-US">
                <a:solidFill>
                  <a:schemeClr val="accent2"/>
                </a:solidFill>
              </a:rPr>
              <a:t>Best for photos or continuous tone, full-color images</a:t>
            </a:r>
          </a:p>
          <a:p>
            <a:r>
              <a:rPr lang="en-US">
                <a:solidFill>
                  <a:schemeClr val="accent2"/>
                </a:solidFill>
              </a:rPr>
              <a:t>Uses 16 million colors</a:t>
            </a:r>
          </a:p>
          <a:p>
            <a:r>
              <a:rPr lang="en-US">
                <a:solidFill>
                  <a:schemeClr val="accent2"/>
                </a:solidFill>
              </a:rPr>
              <a:t>Browsers use reasonable approximations</a:t>
            </a:r>
          </a:p>
          <a:p>
            <a:r>
              <a:rPr lang="en-US">
                <a:solidFill>
                  <a:schemeClr val="accent2"/>
                </a:solidFill>
              </a:rPr>
              <a:t>Work in RGB mode</a:t>
            </a:r>
          </a:p>
          <a:p>
            <a:r>
              <a:rPr lang="en-US">
                <a:solidFill>
                  <a:schemeClr val="accent2"/>
                </a:solidFill>
              </a:rPr>
              <a:t>Uses lossy compression</a:t>
            </a:r>
          </a:p>
          <a:p>
            <a:r>
              <a:rPr lang="en-US">
                <a:solidFill>
                  <a:schemeClr val="accent2"/>
                </a:solidFill>
              </a:rPr>
              <a:t>Saving (Standard, Optimized, Progressive)</a:t>
            </a:r>
          </a:p>
        </p:txBody>
      </p:sp>
      <p:sp>
        <p:nvSpPr>
          <p:cNvPr id="32772" name="Line 4"/>
          <p:cNvSpPr>
            <a:spLocks noChangeShapeType="1"/>
          </p:cNvSpPr>
          <p:nvPr/>
        </p:nvSpPr>
        <p:spPr bwMode="auto">
          <a:xfrm>
            <a:off x="457200" y="1676400"/>
            <a:ext cx="8229600" cy="0"/>
          </a:xfrm>
          <a:prstGeom prst="line">
            <a:avLst/>
          </a:prstGeom>
          <a:noFill/>
          <a:ln w="38100">
            <a:solidFill>
              <a:srgbClr val="FF33CC"/>
            </a:solidFill>
            <a:round/>
            <a:headEnd/>
            <a:tailEnd/>
          </a:ln>
          <a:effectLst/>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Photoshop: Saving the End Result</a:t>
            </a:r>
          </a:p>
        </p:txBody>
      </p:sp>
      <p:sp>
        <p:nvSpPr>
          <p:cNvPr id="13315" name="Content Placeholder 2"/>
          <p:cNvSpPr>
            <a:spLocks noGrp="1"/>
          </p:cNvSpPr>
          <p:nvPr>
            <p:ph sz="half" idx="1"/>
          </p:nvPr>
        </p:nvSpPr>
        <p:spPr>
          <a:xfrm>
            <a:off x="457200" y="1295400"/>
            <a:ext cx="4038600" cy="5334000"/>
          </a:xfrm>
        </p:spPr>
        <p:txBody>
          <a:bodyPr>
            <a:normAutofit fontScale="92500"/>
          </a:bodyPr>
          <a:lstStyle/>
          <a:p>
            <a:pPr marL="342900" lvl="1" indent="-342900" eaLnBrk="1" hangingPunct="1">
              <a:buFont typeface="Arial" charset="0"/>
              <a:buNone/>
            </a:pPr>
            <a:r>
              <a:rPr lang="en-US" sz="1600" b="1" smtClean="0"/>
              <a:t>Photoshop Usability 6:</a:t>
            </a:r>
          </a:p>
          <a:p>
            <a:pPr marL="342900" lvl="1" indent="-342900" eaLnBrk="1" hangingPunct="1">
              <a:buFont typeface="Arial" charset="0"/>
              <a:buNone/>
            </a:pPr>
            <a:r>
              <a:rPr lang="en-US" sz="1600" b="1" smtClean="0"/>
              <a:t>      In Closing</a:t>
            </a:r>
          </a:p>
          <a:p>
            <a:pPr marL="342900" lvl="1" indent="-342900" eaLnBrk="1" hangingPunct="1">
              <a:buFont typeface="Arial" charset="0"/>
              <a:buNone/>
            </a:pPr>
            <a:r>
              <a:rPr lang="en-US" sz="1600" b="1" smtClean="0"/>
              <a:t>	</a:t>
            </a:r>
            <a:r>
              <a:rPr lang="en-US" sz="1400" smtClean="0"/>
              <a:t>After  the editing, layering, and growing knowledge of the tools and tool box of Photoshop. The last step in understanding the prototyping of Photoshop is the saving process. The saving of the newly created or redesigned image is as important as its creation. In Photoshop the  saving process gives you the option to save the image in a variety of ways, this includes but not limited to .tiff, .jpg, . .flashpix, etc. The adjustable format also includes saving as layers or as a single compressed format. Providing warning signal’s to the user (Novice or Professional’s) of the formatting and operations that will be halted once the design is saved.</a:t>
            </a:r>
            <a:endParaRPr lang="en-US" sz="1400" b="1" smtClean="0"/>
          </a:p>
          <a:p>
            <a:pPr marL="342900" lvl="1" indent="-342900" eaLnBrk="1" hangingPunct="1">
              <a:buFont typeface="Arial" charset="0"/>
              <a:buNone/>
            </a:pPr>
            <a:r>
              <a:rPr lang="en-US" sz="1400" b="1" smtClean="0"/>
              <a:t>	File Name:</a:t>
            </a:r>
            <a:r>
              <a:rPr lang="en-US" sz="1400" smtClean="0"/>
              <a:t> Name file is saved as.</a:t>
            </a:r>
          </a:p>
          <a:p>
            <a:pPr marL="342900" lvl="1" indent="-342900" eaLnBrk="1" hangingPunct="1">
              <a:buFont typeface="Arial" charset="0"/>
              <a:buNone/>
            </a:pPr>
            <a:r>
              <a:rPr lang="en-US" sz="1400" smtClean="0"/>
              <a:t>	</a:t>
            </a:r>
            <a:r>
              <a:rPr lang="en-US" sz="1400" b="1" smtClean="0"/>
              <a:t>Format: </a:t>
            </a:r>
            <a:r>
              <a:rPr lang="en-US" sz="1400" smtClean="0"/>
              <a:t>The format that the file is being saved as, i.e. jpg, .tiff, etc.</a:t>
            </a:r>
          </a:p>
          <a:p>
            <a:pPr marL="342900" lvl="1" indent="-342900" eaLnBrk="1" hangingPunct="1">
              <a:buFont typeface="Arial" charset="0"/>
              <a:buNone/>
            </a:pPr>
            <a:r>
              <a:rPr lang="en-US" sz="1400" smtClean="0"/>
              <a:t>	</a:t>
            </a:r>
            <a:r>
              <a:rPr lang="en-US" sz="1400" b="1" smtClean="0"/>
              <a:t>Save Options:</a:t>
            </a:r>
            <a:r>
              <a:rPr lang="en-US" sz="1400" smtClean="0"/>
              <a:t> Saving as a copy, layers, etc.</a:t>
            </a:r>
          </a:p>
          <a:p>
            <a:pPr marL="342900" lvl="1" indent="-342900" eaLnBrk="1" hangingPunct="1">
              <a:buFont typeface="Arial" charset="0"/>
              <a:buNone/>
            </a:pPr>
            <a:r>
              <a:rPr lang="en-US" sz="1400" smtClean="0"/>
              <a:t>	</a:t>
            </a:r>
            <a:r>
              <a:rPr lang="en-US" sz="1400" b="1" smtClean="0"/>
              <a:t>Color: </a:t>
            </a:r>
            <a:r>
              <a:rPr lang="en-US" sz="1400" smtClean="0"/>
              <a:t>What color format the image is saved as, i.e. RGB, CMYK etc.</a:t>
            </a:r>
          </a:p>
          <a:p>
            <a:pPr marL="342900" lvl="1" indent="-342900" eaLnBrk="1" hangingPunct="1">
              <a:buFont typeface="Arial" charset="0"/>
              <a:buNone/>
            </a:pPr>
            <a:endParaRPr lang="en-US" sz="1400" smtClean="0"/>
          </a:p>
          <a:p>
            <a:pPr marL="342900" lvl="1" indent="-342900" eaLnBrk="1" hangingPunct="1">
              <a:buFont typeface="Arial" charset="0"/>
              <a:buNone/>
            </a:pPr>
            <a:endParaRPr lang="en-US" sz="1400" b="1" smtClean="0"/>
          </a:p>
          <a:p>
            <a:pPr marL="342900" lvl="1" indent="-342900" eaLnBrk="1" hangingPunct="1">
              <a:buFont typeface="Arial" charset="0"/>
              <a:buNone/>
            </a:pPr>
            <a:r>
              <a:rPr lang="en-US" sz="1400" b="1" smtClean="0"/>
              <a:t>	</a:t>
            </a:r>
          </a:p>
          <a:p>
            <a:pPr eaLnBrk="1" hangingPunct="1">
              <a:buFont typeface="Arial" charset="0"/>
              <a:buNone/>
            </a:pPr>
            <a:endParaRPr lang="en-US" smtClean="0"/>
          </a:p>
        </p:txBody>
      </p:sp>
      <p:pic>
        <p:nvPicPr>
          <p:cNvPr id="13316" name="Picture 2"/>
          <p:cNvPicPr>
            <a:picLocks noChangeAspect="1" noChangeArrowheads="1"/>
          </p:cNvPicPr>
          <p:nvPr/>
        </p:nvPicPr>
        <p:blipFill>
          <a:blip r:embed="rId2"/>
          <a:srcRect/>
          <a:stretch>
            <a:fillRect/>
          </a:stretch>
        </p:blipFill>
        <p:spPr bwMode="auto">
          <a:xfrm>
            <a:off x="5395913" y="1219200"/>
            <a:ext cx="2452687" cy="2438400"/>
          </a:xfrm>
          <a:prstGeom prst="rect">
            <a:avLst/>
          </a:prstGeom>
          <a:noFill/>
          <a:ln w="9525">
            <a:noFill/>
            <a:miter lim="800000"/>
            <a:headEnd/>
            <a:tailEnd/>
          </a:ln>
        </p:spPr>
      </p:pic>
      <p:pic>
        <p:nvPicPr>
          <p:cNvPr id="13317" name="Picture 3"/>
          <p:cNvPicPr>
            <a:picLocks noChangeAspect="1" noChangeArrowheads="1"/>
          </p:cNvPicPr>
          <p:nvPr/>
        </p:nvPicPr>
        <p:blipFill>
          <a:blip r:embed="rId3"/>
          <a:srcRect/>
          <a:stretch>
            <a:fillRect/>
          </a:stretch>
        </p:blipFill>
        <p:spPr bwMode="auto">
          <a:xfrm>
            <a:off x="5410200" y="3733800"/>
            <a:ext cx="2514600" cy="2498725"/>
          </a:xfrm>
          <a:prstGeom prst="rect">
            <a:avLst/>
          </a:prstGeom>
          <a:noFill/>
          <a:ln w="9525">
            <a:noFill/>
            <a:miter lim="800000"/>
            <a:headEnd/>
            <a:tailEnd/>
          </a:ln>
        </p:spPr>
      </p:pic>
      <p:sp>
        <p:nvSpPr>
          <p:cNvPr id="7" name="Rectangle 6"/>
          <p:cNvSpPr/>
          <p:nvPr/>
        </p:nvSpPr>
        <p:spPr>
          <a:xfrm>
            <a:off x="5715000" y="6324600"/>
            <a:ext cx="1963738" cy="307975"/>
          </a:xfrm>
          <a:prstGeom prst="rect">
            <a:avLst/>
          </a:prstGeom>
        </p:spPr>
        <p:txBody>
          <a:bodyPr wrap="none">
            <a:spAutoFit/>
          </a:bodyPr>
          <a:lstStyle/>
          <a:p>
            <a:pPr>
              <a:defRPr/>
            </a:pPr>
            <a:r>
              <a:rPr lang="en-US" sz="1400" b="1" dirty="0">
                <a:latin typeface="+mn-lt"/>
              </a:rPr>
              <a:t>Photoshop Image A1-14</a:t>
            </a:r>
            <a:endParaRPr lang="en-US" sz="1400"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z="4000" smtClean="0"/>
              <a:t>Photoshop: Tools of the Trade, Part 2</a:t>
            </a:r>
          </a:p>
        </p:txBody>
      </p:sp>
      <p:sp>
        <p:nvSpPr>
          <p:cNvPr id="8195" name="Content Placeholder 2"/>
          <p:cNvSpPr>
            <a:spLocks noGrp="1"/>
          </p:cNvSpPr>
          <p:nvPr>
            <p:ph sz="half" idx="1"/>
          </p:nvPr>
        </p:nvSpPr>
        <p:spPr/>
        <p:txBody>
          <a:bodyPr>
            <a:normAutofit lnSpcReduction="10000"/>
          </a:bodyPr>
          <a:lstStyle/>
          <a:p>
            <a:pPr eaLnBrk="1" hangingPunct="1">
              <a:buFont typeface="Arial" charset="0"/>
              <a:buNone/>
            </a:pPr>
            <a:r>
              <a:rPr lang="en-US" sz="1600" b="1" smtClean="0"/>
              <a:t>Photoshop Usability 3:</a:t>
            </a:r>
          </a:p>
          <a:p>
            <a:pPr eaLnBrk="1" hangingPunct="1">
              <a:buFont typeface="Arial" charset="0"/>
              <a:buNone/>
            </a:pPr>
            <a:r>
              <a:rPr lang="en-US" sz="1600" b="1" smtClean="0"/>
              <a:t>	Tools Behaviors</a:t>
            </a:r>
            <a:endParaRPr lang="en-US" sz="1600" smtClean="0"/>
          </a:p>
          <a:p>
            <a:pPr lvl="1" eaLnBrk="1" hangingPunct="1">
              <a:buFont typeface="Arial" charset="0"/>
              <a:buNone/>
            </a:pPr>
            <a:r>
              <a:rPr lang="en-US" sz="1400" smtClean="0"/>
              <a:t>Lets begin to analyze the tool box with a few tools that are of great importance.</a:t>
            </a:r>
          </a:p>
          <a:p>
            <a:pPr lvl="1" eaLnBrk="1" hangingPunct="1">
              <a:buFont typeface="Arial" charset="0"/>
              <a:buNone/>
            </a:pPr>
            <a:r>
              <a:rPr lang="en-US" sz="1400" b="1" smtClean="0"/>
              <a:t>Arrow: </a:t>
            </a:r>
            <a:r>
              <a:rPr lang="en-US" sz="1400" smtClean="0"/>
              <a:t>Selection of the art board area</a:t>
            </a:r>
          </a:p>
          <a:p>
            <a:pPr lvl="1" eaLnBrk="1" hangingPunct="1">
              <a:buFont typeface="Arial" charset="0"/>
              <a:buNone/>
            </a:pPr>
            <a:r>
              <a:rPr lang="en-US" sz="1400" b="1" smtClean="0"/>
              <a:t>Marquee</a:t>
            </a:r>
            <a:r>
              <a:rPr lang="en-US" sz="1400" smtClean="0"/>
              <a:t>: Comes in an oval, box or single row 	marquee.</a:t>
            </a:r>
          </a:p>
          <a:p>
            <a:pPr lvl="1" eaLnBrk="1" hangingPunct="1">
              <a:buFont typeface="Arial" charset="0"/>
              <a:buNone/>
            </a:pPr>
            <a:r>
              <a:rPr lang="en-US" sz="1400" b="1" smtClean="0"/>
              <a:t>Lasso: </a:t>
            </a:r>
            <a:r>
              <a:rPr lang="en-US" sz="1400" smtClean="0"/>
              <a:t>Allows selection or an image or the  	edges of the image in a non-specific 	form based on the users choice.</a:t>
            </a:r>
          </a:p>
          <a:p>
            <a:pPr lvl="1" eaLnBrk="1" hangingPunct="1">
              <a:buFont typeface="Arial" charset="0"/>
              <a:buNone/>
            </a:pPr>
            <a:r>
              <a:rPr lang="en-US" sz="1400" b="1" smtClean="0"/>
              <a:t>Crop: </a:t>
            </a:r>
            <a:r>
              <a:rPr lang="en-US" sz="1400" smtClean="0"/>
              <a:t>Allows the user to select a specific area 	of an image. </a:t>
            </a:r>
          </a:p>
          <a:p>
            <a:pPr lvl="1" eaLnBrk="1" hangingPunct="1">
              <a:buFont typeface="Arial" charset="0"/>
              <a:buNone/>
            </a:pPr>
            <a:r>
              <a:rPr lang="en-US" sz="1400" b="1" smtClean="0"/>
              <a:t>Gradient:</a:t>
            </a:r>
            <a:r>
              <a:rPr lang="en-US" sz="1400" smtClean="0"/>
              <a:t> Allows the user to change specific 	       color areas of the image.</a:t>
            </a:r>
          </a:p>
          <a:p>
            <a:pPr lvl="1" eaLnBrk="1" hangingPunct="1">
              <a:buFont typeface="Arial" charset="0"/>
              <a:buNone/>
            </a:pPr>
            <a:r>
              <a:rPr lang="en-US" sz="1400" b="1" smtClean="0"/>
              <a:t>Stamp: </a:t>
            </a:r>
            <a:r>
              <a:rPr lang="en-US" sz="1400" smtClean="0"/>
              <a:t>Recreates the image as if copying the 	   image over and over again. </a:t>
            </a:r>
          </a:p>
          <a:p>
            <a:pPr lvl="1" eaLnBrk="1" hangingPunct="1">
              <a:buFont typeface="Arial" charset="0"/>
              <a:buNone/>
            </a:pPr>
            <a:endParaRPr lang="en-US" sz="1400" smtClean="0"/>
          </a:p>
          <a:p>
            <a:pPr lvl="1" eaLnBrk="1" hangingPunct="1">
              <a:buFont typeface="Arial" charset="0"/>
              <a:buNone/>
            </a:pPr>
            <a:r>
              <a:rPr lang="en-US" sz="800" smtClean="0"/>
              <a:t>	</a:t>
            </a:r>
          </a:p>
          <a:p>
            <a:pPr lvl="1" eaLnBrk="1" hangingPunct="1">
              <a:buFont typeface="Arial" charset="0"/>
              <a:buNone/>
            </a:pPr>
            <a:r>
              <a:rPr lang="en-US" smtClean="0"/>
              <a:t>	</a:t>
            </a:r>
          </a:p>
        </p:txBody>
      </p:sp>
      <p:sp>
        <p:nvSpPr>
          <p:cNvPr id="8196" name="Content Placeholder 3"/>
          <p:cNvSpPr>
            <a:spLocks noGrp="1"/>
          </p:cNvSpPr>
          <p:nvPr>
            <p:ph sz="half" idx="2"/>
          </p:nvPr>
        </p:nvSpPr>
        <p:spPr/>
        <p:txBody>
          <a:bodyPr>
            <a:normAutofit lnSpcReduction="10000"/>
          </a:bodyPr>
          <a:lstStyle/>
          <a:p>
            <a:pPr marL="342900" lvl="1" indent="-342900" eaLnBrk="1" hangingPunct="1">
              <a:buFont typeface="Arial" charset="0"/>
              <a:buNone/>
            </a:pPr>
            <a:r>
              <a:rPr lang="en-US" sz="1400" b="1" smtClean="0"/>
              <a:t>	Color Palette: </a:t>
            </a:r>
            <a:r>
              <a:rPr lang="en-US" sz="1400" smtClean="0"/>
              <a:t> One of the most important tools in the prototyping of the Photoshop application. It s design has so many functionalities that I would have to create a slide show focused on its many features. The color palette has a variety of functions, one such function is choosing a color, yes sounds simple but look at image </a:t>
            </a:r>
            <a:r>
              <a:rPr lang="en-US" sz="1400" b="1" smtClean="0"/>
              <a:t>A1-6</a:t>
            </a:r>
            <a:r>
              <a:rPr lang="en-US" sz="1400" smtClean="0"/>
              <a:t> </a:t>
            </a:r>
          </a:p>
          <a:p>
            <a:pPr marL="342900" lvl="1" indent="-342900" eaLnBrk="1" hangingPunct="1">
              <a:buFont typeface="Arial" charset="0"/>
              <a:buNone/>
            </a:pPr>
            <a:endParaRPr lang="en-US" sz="1400" b="1" smtClean="0"/>
          </a:p>
          <a:p>
            <a:pPr marL="342900" lvl="1" indent="-342900" eaLnBrk="1" hangingPunct="1">
              <a:buFont typeface="Arial" charset="0"/>
              <a:buNone/>
            </a:pPr>
            <a:endParaRPr lang="en-US" sz="1400" b="1" smtClean="0"/>
          </a:p>
          <a:p>
            <a:pPr marL="342900" lvl="1" indent="-342900" eaLnBrk="1" hangingPunct="1">
              <a:buFont typeface="Arial" charset="0"/>
              <a:buNone/>
            </a:pPr>
            <a:endParaRPr lang="en-US" sz="1400" b="1" smtClean="0"/>
          </a:p>
          <a:p>
            <a:pPr marL="342900" lvl="1" indent="-342900" eaLnBrk="1" hangingPunct="1">
              <a:buFont typeface="Arial" charset="0"/>
              <a:buNone/>
            </a:pPr>
            <a:endParaRPr lang="en-US" sz="1400" b="1" smtClean="0"/>
          </a:p>
          <a:p>
            <a:pPr marL="342900" lvl="1" indent="-342900" eaLnBrk="1" hangingPunct="1">
              <a:buFont typeface="Arial" charset="0"/>
              <a:buNone/>
            </a:pPr>
            <a:endParaRPr lang="en-US" sz="1400" b="1" smtClean="0"/>
          </a:p>
          <a:p>
            <a:pPr marL="342900" lvl="1" indent="-342900" eaLnBrk="1" hangingPunct="1">
              <a:buFont typeface="Arial" charset="0"/>
              <a:buNone/>
            </a:pPr>
            <a:endParaRPr lang="en-US" sz="1400" b="1" smtClean="0"/>
          </a:p>
          <a:p>
            <a:pPr marL="342900" lvl="1" indent="-342900" eaLnBrk="1" hangingPunct="1">
              <a:buFont typeface="Arial" charset="0"/>
              <a:buNone/>
            </a:pPr>
            <a:endParaRPr lang="en-US" sz="1400" b="1" smtClean="0"/>
          </a:p>
          <a:p>
            <a:pPr marL="342900" lvl="1" indent="-342900" eaLnBrk="1" hangingPunct="1">
              <a:buFont typeface="Arial" charset="0"/>
              <a:buNone/>
            </a:pPr>
            <a:endParaRPr lang="en-US" sz="1400" b="1" smtClean="0"/>
          </a:p>
          <a:p>
            <a:pPr marL="342900" lvl="1" indent="-342900" eaLnBrk="1" hangingPunct="1">
              <a:buFont typeface="Arial" charset="0"/>
              <a:buNone/>
            </a:pPr>
            <a:endParaRPr lang="en-US" sz="1400" b="1" smtClean="0"/>
          </a:p>
          <a:p>
            <a:pPr marL="342900" lvl="1" indent="-342900" eaLnBrk="1" hangingPunct="1">
              <a:buFont typeface="Arial" charset="0"/>
              <a:buNone/>
            </a:pPr>
            <a:endParaRPr lang="en-US" sz="1400" b="1" smtClean="0"/>
          </a:p>
          <a:p>
            <a:pPr marL="342900" lvl="1" indent="-342900" eaLnBrk="1" hangingPunct="1">
              <a:buFont typeface="Arial" charset="0"/>
              <a:buNone/>
            </a:pPr>
            <a:r>
              <a:rPr lang="en-US" sz="1400" b="1" smtClean="0"/>
              <a:t>		       Photoshop Image: A1-6</a:t>
            </a:r>
          </a:p>
          <a:p>
            <a:pPr eaLnBrk="1" hangingPunct="1"/>
            <a:endParaRPr lang="en-US" smtClean="0"/>
          </a:p>
        </p:txBody>
      </p:sp>
      <p:pic>
        <p:nvPicPr>
          <p:cNvPr id="8197" name="Picture 4"/>
          <p:cNvPicPr>
            <a:picLocks noChangeAspect="1" noChangeArrowheads="1"/>
          </p:cNvPicPr>
          <p:nvPr/>
        </p:nvPicPr>
        <p:blipFill>
          <a:blip r:embed="rId2"/>
          <a:srcRect/>
          <a:stretch>
            <a:fillRect/>
          </a:stretch>
        </p:blipFill>
        <p:spPr bwMode="auto">
          <a:xfrm>
            <a:off x="5105400" y="3276600"/>
            <a:ext cx="3657600" cy="2438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z="4000" smtClean="0"/>
              <a:t>Photoshop: Tools of the Trade, Part 3</a:t>
            </a:r>
          </a:p>
        </p:txBody>
      </p:sp>
      <p:sp>
        <p:nvSpPr>
          <p:cNvPr id="9219" name="Content Placeholder 3"/>
          <p:cNvSpPr>
            <a:spLocks noGrp="1"/>
          </p:cNvSpPr>
          <p:nvPr>
            <p:ph sz="half" idx="2"/>
          </p:nvPr>
        </p:nvSpPr>
        <p:spPr/>
        <p:txBody>
          <a:bodyPr>
            <a:normAutofit lnSpcReduction="10000"/>
          </a:bodyPr>
          <a:lstStyle/>
          <a:p>
            <a:pPr eaLnBrk="1" hangingPunct="1"/>
            <a:endParaRPr lang="en-US" smtClean="0"/>
          </a:p>
          <a:p>
            <a:pPr eaLnBrk="1" hangingPunct="1"/>
            <a:endParaRPr lang="en-US" smtClean="0"/>
          </a:p>
          <a:p>
            <a:pPr eaLnBrk="1" hangingPunct="1"/>
            <a:endParaRPr lang="en-US" smtClean="0"/>
          </a:p>
          <a:p>
            <a:pPr eaLnBrk="1" hangingPunct="1">
              <a:buFont typeface="Arial" charset="0"/>
              <a:buNone/>
            </a:pPr>
            <a:endParaRPr lang="en-US" sz="1400" b="1" smtClean="0"/>
          </a:p>
          <a:p>
            <a:pPr eaLnBrk="1" hangingPunct="1">
              <a:buFont typeface="Arial" charset="0"/>
              <a:buNone/>
            </a:pPr>
            <a:r>
              <a:rPr lang="en-US" sz="1400" b="1" smtClean="0"/>
              <a:t>		Photoshop Image A1-7</a:t>
            </a:r>
          </a:p>
          <a:p>
            <a:pPr eaLnBrk="1" hangingPunct="1">
              <a:buFont typeface="Arial" charset="0"/>
              <a:buNone/>
            </a:pPr>
            <a:endParaRPr lang="en-US" sz="1400" b="1" smtClean="0"/>
          </a:p>
          <a:p>
            <a:pPr eaLnBrk="1" hangingPunct="1">
              <a:buFont typeface="Arial" charset="0"/>
              <a:buNone/>
            </a:pPr>
            <a:endParaRPr lang="en-US" sz="1400" b="1" smtClean="0"/>
          </a:p>
          <a:p>
            <a:pPr eaLnBrk="1" hangingPunct="1">
              <a:buFont typeface="Arial" charset="0"/>
              <a:buNone/>
            </a:pPr>
            <a:endParaRPr lang="en-US" sz="1400" b="1" smtClean="0"/>
          </a:p>
          <a:p>
            <a:pPr eaLnBrk="1" hangingPunct="1">
              <a:buFont typeface="Arial" charset="0"/>
              <a:buNone/>
            </a:pPr>
            <a:endParaRPr lang="en-US" sz="1400" b="1" smtClean="0"/>
          </a:p>
          <a:p>
            <a:pPr eaLnBrk="1" hangingPunct="1">
              <a:buFont typeface="Arial" charset="0"/>
              <a:buNone/>
            </a:pPr>
            <a:endParaRPr lang="en-US" sz="1400" b="1" smtClean="0"/>
          </a:p>
          <a:p>
            <a:pPr eaLnBrk="1" hangingPunct="1">
              <a:buFont typeface="Arial" charset="0"/>
              <a:buNone/>
            </a:pPr>
            <a:endParaRPr lang="en-US" sz="1400" b="1" smtClean="0"/>
          </a:p>
          <a:p>
            <a:pPr eaLnBrk="1" hangingPunct="1">
              <a:buFont typeface="Arial" charset="0"/>
              <a:buNone/>
            </a:pPr>
            <a:endParaRPr lang="en-US" sz="1400" b="1" smtClean="0"/>
          </a:p>
          <a:p>
            <a:pPr eaLnBrk="1" hangingPunct="1">
              <a:buFont typeface="Arial" charset="0"/>
              <a:buNone/>
            </a:pPr>
            <a:r>
              <a:rPr lang="en-US" sz="1400" b="1" smtClean="0"/>
              <a:t> 		</a:t>
            </a:r>
          </a:p>
          <a:p>
            <a:pPr eaLnBrk="1" hangingPunct="1">
              <a:buFont typeface="Arial" charset="0"/>
              <a:buNone/>
            </a:pPr>
            <a:endParaRPr lang="en-US" sz="1400" b="1" smtClean="0"/>
          </a:p>
          <a:p>
            <a:pPr eaLnBrk="1" hangingPunct="1">
              <a:buFont typeface="Arial" charset="0"/>
              <a:buNone/>
            </a:pPr>
            <a:r>
              <a:rPr lang="en-US" sz="1400" b="1" smtClean="0"/>
              <a:t>		Photoshop Image A1-8</a:t>
            </a:r>
          </a:p>
        </p:txBody>
      </p:sp>
      <p:sp>
        <p:nvSpPr>
          <p:cNvPr id="9220" name="Content Placeholder 3"/>
          <p:cNvSpPr>
            <a:spLocks noGrp="1"/>
          </p:cNvSpPr>
          <p:nvPr>
            <p:ph sz="half" idx="1"/>
          </p:nvPr>
        </p:nvSpPr>
        <p:spPr>
          <a:xfrm>
            <a:off x="457200" y="1600200"/>
            <a:ext cx="4038600" cy="4648200"/>
          </a:xfrm>
        </p:spPr>
        <p:txBody>
          <a:bodyPr>
            <a:normAutofit lnSpcReduction="10000"/>
          </a:bodyPr>
          <a:lstStyle/>
          <a:p>
            <a:pPr marL="342900" lvl="1" indent="-342900" eaLnBrk="1" hangingPunct="1">
              <a:buFont typeface="Arial" charset="0"/>
              <a:buNone/>
            </a:pPr>
            <a:r>
              <a:rPr lang="en-US" sz="1600" b="1" smtClean="0"/>
              <a:t>Photoshop Usability 3:</a:t>
            </a:r>
          </a:p>
          <a:p>
            <a:pPr marL="342900" lvl="1" indent="-342900" eaLnBrk="1" hangingPunct="1">
              <a:buFont typeface="Arial" charset="0"/>
              <a:buNone/>
            </a:pPr>
            <a:r>
              <a:rPr lang="en-US" sz="1600" b="1" smtClean="0"/>
              <a:t>      Multiple Color Palette Choices</a:t>
            </a:r>
          </a:p>
          <a:p>
            <a:pPr marL="342900" lvl="1" indent="-342900" eaLnBrk="1" hangingPunct="1">
              <a:buFont typeface="Arial" charset="0"/>
              <a:buNone/>
            </a:pPr>
            <a:r>
              <a:rPr lang="en-US" sz="1400" b="1" smtClean="0"/>
              <a:t>	Color Palette: </a:t>
            </a:r>
            <a:r>
              <a:rPr lang="en-US" sz="1400" smtClean="0"/>
              <a:t> The color palette comes in a variety of different forms with in Photoshop 3 other forms / tools are indicated in images </a:t>
            </a:r>
            <a:r>
              <a:rPr lang="en-US" sz="1400" b="1" smtClean="0"/>
              <a:t>A1-6, A1-7 and A1-8, </a:t>
            </a:r>
            <a:r>
              <a:rPr lang="en-US" sz="1400" smtClean="0"/>
              <a:t>but the color palette is not limited to just these tools present their have been an improvement on its selection but there are so many that only these few are the commonly used for me to present.</a:t>
            </a:r>
            <a:r>
              <a:rPr lang="en-US" sz="1400" b="1" smtClean="0"/>
              <a:t> </a:t>
            </a:r>
            <a:r>
              <a:rPr lang="en-US" sz="1400" smtClean="0"/>
              <a:t> </a:t>
            </a:r>
          </a:p>
          <a:p>
            <a:pPr marL="342900" lvl="1" indent="-342900" eaLnBrk="1" hangingPunct="1">
              <a:buFont typeface="Arial" charset="0"/>
              <a:buNone/>
            </a:pPr>
            <a:endParaRPr lang="en-US" sz="1400" b="1" smtClean="0"/>
          </a:p>
          <a:p>
            <a:pPr marL="342900" lvl="1" indent="-342900" eaLnBrk="1" hangingPunct="1">
              <a:buFont typeface="Arial" charset="0"/>
              <a:buNone/>
            </a:pPr>
            <a:endParaRPr lang="en-US" sz="1400" b="1" smtClean="0"/>
          </a:p>
          <a:p>
            <a:pPr marL="342900" lvl="1" indent="-342900" eaLnBrk="1" hangingPunct="1">
              <a:buFont typeface="Arial" charset="0"/>
              <a:buNone/>
            </a:pPr>
            <a:endParaRPr lang="en-US" sz="1400" b="1" smtClean="0"/>
          </a:p>
          <a:p>
            <a:pPr marL="342900" lvl="1" indent="-342900" eaLnBrk="1" hangingPunct="1">
              <a:buFont typeface="Arial" charset="0"/>
              <a:buNone/>
            </a:pPr>
            <a:endParaRPr lang="en-US" sz="1400" b="1" smtClean="0"/>
          </a:p>
          <a:p>
            <a:pPr marL="342900" lvl="1" indent="-342900" eaLnBrk="1" hangingPunct="1">
              <a:buFont typeface="Arial" charset="0"/>
              <a:buNone/>
            </a:pPr>
            <a:endParaRPr lang="en-US" sz="1400" b="1" smtClean="0"/>
          </a:p>
          <a:p>
            <a:pPr marL="342900" lvl="1" indent="-342900" eaLnBrk="1" hangingPunct="1">
              <a:buFont typeface="Arial" charset="0"/>
              <a:buNone/>
            </a:pPr>
            <a:endParaRPr lang="en-US" sz="1400" b="1" smtClean="0"/>
          </a:p>
          <a:p>
            <a:pPr marL="342900" lvl="1" indent="-342900" eaLnBrk="1" hangingPunct="1">
              <a:buFont typeface="Arial" charset="0"/>
              <a:buNone/>
            </a:pPr>
            <a:endParaRPr lang="en-US" sz="1400" b="1" smtClean="0"/>
          </a:p>
          <a:p>
            <a:pPr marL="342900" lvl="1" indent="-342900" eaLnBrk="1" hangingPunct="1">
              <a:buFont typeface="Arial" charset="0"/>
              <a:buNone/>
            </a:pPr>
            <a:endParaRPr lang="en-US" sz="1400" b="1" smtClean="0"/>
          </a:p>
          <a:p>
            <a:pPr marL="342900" lvl="1" indent="-342900" eaLnBrk="1" hangingPunct="1">
              <a:buFont typeface="Arial" charset="0"/>
              <a:buNone/>
            </a:pPr>
            <a:r>
              <a:rPr lang="en-US" sz="1400" b="1" smtClean="0"/>
              <a:t>		Photoshop Image A1-6</a:t>
            </a:r>
          </a:p>
          <a:p>
            <a:pPr eaLnBrk="1" hangingPunct="1">
              <a:buFont typeface="Arial" charset="0"/>
              <a:buNone/>
            </a:pPr>
            <a:endParaRPr lang="en-US" smtClean="0"/>
          </a:p>
        </p:txBody>
      </p:sp>
      <p:pic>
        <p:nvPicPr>
          <p:cNvPr id="9221" name="Picture 3"/>
          <p:cNvPicPr>
            <a:picLocks noChangeAspect="1" noChangeArrowheads="1"/>
          </p:cNvPicPr>
          <p:nvPr/>
        </p:nvPicPr>
        <p:blipFill>
          <a:blip r:embed="rId2"/>
          <a:srcRect/>
          <a:stretch>
            <a:fillRect/>
          </a:stretch>
        </p:blipFill>
        <p:spPr bwMode="auto">
          <a:xfrm>
            <a:off x="5029200" y="1143000"/>
            <a:ext cx="3048000" cy="2209800"/>
          </a:xfrm>
          <a:prstGeom prst="rect">
            <a:avLst/>
          </a:prstGeom>
          <a:noFill/>
          <a:ln w="9525">
            <a:noFill/>
            <a:miter lim="800000"/>
            <a:headEnd/>
            <a:tailEnd/>
          </a:ln>
        </p:spPr>
      </p:pic>
      <p:pic>
        <p:nvPicPr>
          <p:cNvPr id="9222" name="Picture 4"/>
          <p:cNvPicPr>
            <a:picLocks noChangeAspect="1" noChangeArrowheads="1"/>
          </p:cNvPicPr>
          <p:nvPr/>
        </p:nvPicPr>
        <p:blipFill>
          <a:blip r:embed="rId3"/>
          <a:srcRect/>
          <a:stretch>
            <a:fillRect/>
          </a:stretch>
        </p:blipFill>
        <p:spPr bwMode="auto">
          <a:xfrm>
            <a:off x="838200" y="3657600"/>
            <a:ext cx="3352800" cy="2235200"/>
          </a:xfrm>
          <a:prstGeom prst="rect">
            <a:avLst/>
          </a:prstGeom>
          <a:noFill/>
          <a:ln w="9525">
            <a:noFill/>
            <a:miter lim="800000"/>
            <a:headEnd/>
            <a:tailEnd/>
          </a:ln>
        </p:spPr>
      </p:pic>
      <p:pic>
        <p:nvPicPr>
          <p:cNvPr id="9223" name="Picture 5"/>
          <p:cNvPicPr>
            <a:picLocks noChangeAspect="1" noChangeArrowheads="1"/>
          </p:cNvPicPr>
          <p:nvPr/>
        </p:nvPicPr>
        <p:blipFill>
          <a:blip r:embed="rId4"/>
          <a:srcRect/>
          <a:stretch>
            <a:fillRect/>
          </a:stretch>
        </p:blipFill>
        <p:spPr bwMode="auto">
          <a:xfrm>
            <a:off x="5238750" y="3886200"/>
            <a:ext cx="2762250" cy="197961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Photoshop: Image Manipulation</a:t>
            </a:r>
          </a:p>
        </p:txBody>
      </p:sp>
      <p:sp>
        <p:nvSpPr>
          <p:cNvPr id="12291" name="Content Placeholder 2"/>
          <p:cNvSpPr>
            <a:spLocks noGrp="1"/>
          </p:cNvSpPr>
          <p:nvPr>
            <p:ph sz="half" idx="1"/>
          </p:nvPr>
        </p:nvSpPr>
        <p:spPr/>
        <p:txBody>
          <a:bodyPr/>
          <a:lstStyle/>
          <a:p>
            <a:pPr eaLnBrk="1" hangingPunct="1">
              <a:buFont typeface="Arial" charset="0"/>
              <a:buNone/>
            </a:pPr>
            <a:r>
              <a:rPr lang="en-US" sz="1600" b="1" smtClean="0"/>
              <a:t>Photoshop Usability 5:</a:t>
            </a:r>
          </a:p>
          <a:p>
            <a:pPr eaLnBrk="1" hangingPunct="1">
              <a:buFont typeface="Arial" charset="0"/>
              <a:buNone/>
            </a:pPr>
            <a:r>
              <a:rPr lang="en-US" sz="1600" b="1" smtClean="0"/>
              <a:t>	</a:t>
            </a:r>
            <a:r>
              <a:rPr lang="en-US" sz="1400" b="1" smtClean="0"/>
              <a:t>Images: </a:t>
            </a:r>
            <a:r>
              <a:rPr lang="en-US" sz="1400" smtClean="0"/>
              <a:t>Prototyping in Photoshop continues into the behaviors and attributes when focused on an image. The application to reiterate contains so many functionalities that one of importance that I have to mention is the Ice Patten. This newly created tool, see image </a:t>
            </a:r>
            <a:r>
              <a:rPr lang="en-US" sz="1400" b="1" smtClean="0"/>
              <a:t>A1-13,  </a:t>
            </a:r>
            <a:r>
              <a:rPr lang="en-US" sz="1400" smtClean="0"/>
              <a:t>allows user to create an ice effect with in any image. Its manipulation ranges from the ice pattern size, circular design, iterations,  position and much more.  In the ice patter sample design you can see how the ice pattern tool can create wonderful images, this plant designs unique color schema can be attributed to all of the tools mentioned with in this presentation. From the color palette , to the layers and tools this design is proof that the prototyping this entire application deserves more attention but with such a small presentation not enough time.</a:t>
            </a:r>
          </a:p>
          <a:p>
            <a:pPr eaLnBrk="1" hangingPunct="1">
              <a:buFont typeface="Arial" charset="0"/>
              <a:buNone/>
            </a:pPr>
            <a:endParaRPr lang="en-US" sz="1400" b="1" smtClean="0"/>
          </a:p>
        </p:txBody>
      </p:sp>
      <p:pic>
        <p:nvPicPr>
          <p:cNvPr id="12292" name="Picture 2"/>
          <p:cNvPicPr>
            <a:picLocks noChangeAspect="1" noChangeArrowheads="1"/>
          </p:cNvPicPr>
          <p:nvPr/>
        </p:nvPicPr>
        <p:blipFill>
          <a:blip r:embed="rId2"/>
          <a:srcRect/>
          <a:stretch>
            <a:fillRect/>
          </a:stretch>
        </p:blipFill>
        <p:spPr bwMode="auto">
          <a:xfrm>
            <a:off x="4876800" y="1295400"/>
            <a:ext cx="3733800" cy="2359025"/>
          </a:xfrm>
          <a:prstGeom prst="rect">
            <a:avLst/>
          </a:prstGeom>
          <a:noFill/>
          <a:ln w="9525">
            <a:noFill/>
            <a:miter lim="800000"/>
            <a:headEnd/>
            <a:tailEnd/>
          </a:ln>
        </p:spPr>
      </p:pic>
      <p:sp>
        <p:nvSpPr>
          <p:cNvPr id="6" name="Rectangle 5"/>
          <p:cNvSpPr/>
          <p:nvPr/>
        </p:nvSpPr>
        <p:spPr>
          <a:xfrm>
            <a:off x="5715000" y="3654425"/>
            <a:ext cx="2003425" cy="307975"/>
          </a:xfrm>
          <a:prstGeom prst="rect">
            <a:avLst/>
          </a:prstGeom>
        </p:spPr>
        <p:txBody>
          <a:bodyPr wrap="none">
            <a:spAutoFit/>
          </a:bodyPr>
          <a:lstStyle/>
          <a:p>
            <a:pPr>
              <a:defRPr/>
            </a:pPr>
            <a:r>
              <a:rPr lang="en-US" sz="1400" b="1" dirty="0">
                <a:latin typeface="+mn-lt"/>
              </a:rPr>
              <a:t>Photoshop Image A1 -13</a:t>
            </a:r>
          </a:p>
        </p:txBody>
      </p:sp>
      <p:pic>
        <p:nvPicPr>
          <p:cNvPr id="12294" name="Picture 7"/>
          <p:cNvPicPr>
            <a:picLocks noChangeAspect="1" noChangeArrowheads="1"/>
          </p:cNvPicPr>
          <p:nvPr/>
        </p:nvPicPr>
        <p:blipFill>
          <a:blip r:embed="rId3"/>
          <a:srcRect/>
          <a:stretch>
            <a:fillRect/>
          </a:stretch>
        </p:blipFill>
        <p:spPr bwMode="auto">
          <a:xfrm>
            <a:off x="5791200" y="4191000"/>
            <a:ext cx="2190750" cy="2190750"/>
          </a:xfrm>
          <a:prstGeom prst="rect">
            <a:avLst/>
          </a:prstGeom>
          <a:noFill/>
          <a:ln w="9525">
            <a:noFill/>
            <a:miter lim="800000"/>
            <a:headEnd/>
            <a:tailEnd/>
          </a:ln>
        </p:spPr>
      </p:pic>
      <p:sp>
        <p:nvSpPr>
          <p:cNvPr id="12" name="Rectangle 11"/>
          <p:cNvSpPr/>
          <p:nvPr/>
        </p:nvSpPr>
        <p:spPr>
          <a:xfrm>
            <a:off x="5867400" y="6324600"/>
            <a:ext cx="2092325" cy="307975"/>
          </a:xfrm>
          <a:prstGeom prst="rect">
            <a:avLst/>
          </a:prstGeom>
        </p:spPr>
        <p:txBody>
          <a:bodyPr wrap="none">
            <a:spAutoFit/>
          </a:bodyPr>
          <a:lstStyle/>
          <a:p>
            <a:pPr>
              <a:defRPr/>
            </a:pPr>
            <a:r>
              <a:rPr lang="en-US" sz="1400" b="1" dirty="0">
                <a:latin typeface="+mn-lt"/>
              </a:rPr>
              <a:t>Ice pattern sample design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355725" y="701675"/>
            <a:ext cx="3417923" cy="584775"/>
          </a:xfrm>
          <a:prstGeom prst="rect">
            <a:avLst/>
          </a:prstGeom>
          <a:noFill/>
          <a:ln w="9525">
            <a:noFill/>
            <a:miter lim="800000"/>
            <a:headEnd/>
            <a:tailEnd/>
          </a:ln>
          <a:effectLst/>
        </p:spPr>
        <p:txBody>
          <a:bodyPr wrap="none">
            <a:spAutoFit/>
          </a:bodyPr>
          <a:lstStyle/>
          <a:p>
            <a:r>
              <a:rPr lang="en-US" sz="3200" dirty="0" smtClean="0">
                <a:solidFill>
                  <a:schemeClr val="folHlink"/>
                </a:solidFill>
                <a:latin typeface="Arial" charset="0"/>
              </a:rPr>
              <a:t> </a:t>
            </a:r>
            <a:r>
              <a:rPr lang="en-US" sz="3200" dirty="0">
                <a:solidFill>
                  <a:schemeClr val="folHlink"/>
                </a:solidFill>
                <a:latin typeface="Arial" charset="0"/>
              </a:rPr>
              <a:t>Creating a image</a:t>
            </a:r>
          </a:p>
        </p:txBody>
      </p:sp>
      <p:graphicFrame>
        <p:nvGraphicFramePr>
          <p:cNvPr id="45059" name="Object 3"/>
          <p:cNvGraphicFramePr>
            <a:graphicFrameLocks noChangeAspect="1"/>
          </p:cNvGraphicFramePr>
          <p:nvPr/>
        </p:nvGraphicFramePr>
        <p:xfrm>
          <a:off x="1981200" y="1905000"/>
          <a:ext cx="4043363" cy="3257550"/>
        </p:xfrm>
        <a:graphic>
          <a:graphicData uri="http://schemas.openxmlformats.org/presentationml/2006/ole">
            <p:oleObj spid="_x0000_s1026" name="Bitmap Image" r:id="rId4" imgW="3971429" imgH="3200000" progId="PBrush">
              <p:embed/>
            </p:oleObj>
          </a:graphicData>
        </a:graphic>
      </p:graphicFrame>
      <p:sp>
        <p:nvSpPr>
          <p:cNvPr id="45060" name="Text Box 4"/>
          <p:cNvSpPr txBox="1">
            <a:spLocks noChangeArrowheads="1"/>
          </p:cNvSpPr>
          <p:nvPr/>
        </p:nvSpPr>
        <p:spPr bwMode="auto">
          <a:xfrm>
            <a:off x="1676400" y="1371600"/>
            <a:ext cx="4989513" cy="457200"/>
          </a:xfrm>
          <a:prstGeom prst="rect">
            <a:avLst/>
          </a:prstGeom>
          <a:noFill/>
          <a:ln w="9525">
            <a:noFill/>
            <a:miter lim="800000"/>
            <a:headEnd/>
            <a:tailEnd/>
          </a:ln>
          <a:effectLst/>
        </p:spPr>
        <p:txBody>
          <a:bodyPr wrap="none">
            <a:spAutoFit/>
          </a:bodyPr>
          <a:lstStyle/>
          <a:p>
            <a:r>
              <a:rPr lang="en-US">
                <a:latin typeface="Arial" charset="0"/>
              </a:rPr>
              <a:t>- Step1: Click “File” </a:t>
            </a:r>
            <a:r>
              <a:rPr lang="en-US">
                <a:latin typeface="Arial" charset="0"/>
                <a:sym typeface="Wingdings" pitchFamily="2" charset="2"/>
              </a:rPr>
              <a:t> Select “New”</a:t>
            </a:r>
            <a:endParaRPr lang="en-US">
              <a:latin typeface="Arial" charset="0"/>
            </a:endParaRPr>
          </a:p>
        </p:txBody>
      </p:sp>
      <p:sp>
        <p:nvSpPr>
          <p:cNvPr id="45061" name="Text Box 5"/>
          <p:cNvSpPr txBox="1">
            <a:spLocks noChangeArrowheads="1"/>
          </p:cNvSpPr>
          <p:nvPr/>
        </p:nvSpPr>
        <p:spPr bwMode="auto">
          <a:xfrm>
            <a:off x="1676400" y="5334000"/>
            <a:ext cx="7215188" cy="822325"/>
          </a:xfrm>
          <a:prstGeom prst="rect">
            <a:avLst/>
          </a:prstGeom>
          <a:noFill/>
          <a:ln w="9525">
            <a:noFill/>
            <a:miter lim="800000"/>
            <a:headEnd/>
            <a:tailEnd/>
          </a:ln>
          <a:effectLst/>
        </p:spPr>
        <p:txBody>
          <a:bodyPr wrap="none">
            <a:spAutoFit/>
          </a:bodyPr>
          <a:lstStyle/>
          <a:p>
            <a:r>
              <a:rPr lang="en-US">
                <a:latin typeface="Arial" charset="0"/>
              </a:rPr>
              <a:t>- Step2: Type a name for your work in the name box</a:t>
            </a:r>
          </a:p>
          <a:p>
            <a:r>
              <a:rPr lang="en-US">
                <a:latin typeface="Arial" charset="0"/>
              </a:rPr>
              <a:t>            </a:t>
            </a:r>
            <a:r>
              <a:rPr lang="en-US">
                <a:latin typeface="Arial" charset="0"/>
                <a:sym typeface="Wingdings" pitchFamily="2" charset="2"/>
              </a:rPr>
              <a:t> Decide the size of your work</a:t>
            </a:r>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45058">
                                            <p:txEl>
                                              <p:pRg st="0" end="0"/>
                                            </p:txEl>
                                          </p:spTgt>
                                        </p:tgtEl>
                                        <p:attrNameLst>
                                          <p:attrName>style.visibility</p:attrName>
                                        </p:attrNameLst>
                                      </p:cBhvr>
                                      <p:to>
                                        <p:strVal val="visible"/>
                                      </p:to>
                                    </p:set>
                                    <p:anim calcmode="lin" valueType="num">
                                      <p:cBhvr additive="base">
                                        <p:cTn id="7" dur="500" fill="hold"/>
                                        <p:tgtEl>
                                          <p:spTgt spid="450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8">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8" fill="hold" grpId="0" nodeType="afterEffect">
                                  <p:stCondLst>
                                    <p:cond delay="1000"/>
                                  </p:stCondLst>
                                  <p:childTnLst>
                                    <p:set>
                                      <p:cBhvr>
                                        <p:cTn id="11" dur="1" fill="hold">
                                          <p:stCondLst>
                                            <p:cond delay="0"/>
                                          </p:stCondLst>
                                        </p:cTn>
                                        <p:tgtEl>
                                          <p:spTgt spid="45060">
                                            <p:txEl>
                                              <p:pRg st="0" end="0"/>
                                            </p:txEl>
                                          </p:spTgt>
                                        </p:tgtEl>
                                        <p:attrNameLst>
                                          <p:attrName>style.visibility</p:attrName>
                                        </p:attrNameLst>
                                      </p:cBhvr>
                                      <p:to>
                                        <p:strVal val="visible"/>
                                      </p:to>
                                    </p:set>
                                    <p:anim calcmode="lin" valueType="num">
                                      <p:cBhvr additive="base">
                                        <p:cTn id="12" dur="500" fill="hold"/>
                                        <p:tgtEl>
                                          <p:spTgt spid="45060">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506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builtIn="1"/>
                                        </p:tgtEl>
                                      </p:cMediaNode>
                                    </p:audio>
                                  </p:subTnLst>
                                </p:cTn>
                              </p:par>
                            </p:childTnLst>
                          </p:cTn>
                        </p:par>
                        <p:par>
                          <p:cTn id="14" fill="hold">
                            <p:stCondLst>
                              <p:cond delay="3000"/>
                            </p:stCondLst>
                            <p:childTnLst>
                              <p:par>
                                <p:cTn id="15" presetID="1" presetClass="entr" presetSubtype="0" fill="hold" nodeType="afterEffect">
                                  <p:stCondLst>
                                    <p:cond delay="1000"/>
                                  </p:stCondLst>
                                  <p:childTnLst>
                                    <p:set>
                                      <p:cBhvr>
                                        <p:cTn id="16" dur="1" fill="hold">
                                          <p:stCondLst>
                                            <p:cond delay="499"/>
                                          </p:stCondLst>
                                        </p:cTn>
                                        <p:tgtEl>
                                          <p:spTgt spid="45059"/>
                                        </p:tgtEl>
                                        <p:attrNameLst>
                                          <p:attrName>style.visibility</p:attrName>
                                        </p:attrNameLst>
                                      </p:cBhvr>
                                      <p:to>
                                        <p:strVal val="visible"/>
                                      </p:to>
                                    </p:set>
                                  </p:childTnLst>
                                </p:cTn>
                              </p:par>
                            </p:childTnLst>
                          </p:cTn>
                        </p:par>
                        <p:par>
                          <p:cTn id="17" fill="hold">
                            <p:stCondLst>
                              <p:cond delay="4500"/>
                            </p:stCondLst>
                            <p:childTnLst>
                              <p:par>
                                <p:cTn id="18" presetID="2" presetClass="entr" presetSubtype="8" fill="hold" grpId="0" nodeType="afterEffect">
                                  <p:stCondLst>
                                    <p:cond delay="1000"/>
                                  </p:stCondLst>
                                  <p:childTnLst>
                                    <p:set>
                                      <p:cBhvr>
                                        <p:cTn id="19" dur="1" fill="hold">
                                          <p:stCondLst>
                                            <p:cond delay="0"/>
                                          </p:stCondLst>
                                        </p:cTn>
                                        <p:tgtEl>
                                          <p:spTgt spid="45061">
                                            <p:txEl>
                                              <p:pRg st="0" end="0"/>
                                            </p:txEl>
                                          </p:spTgt>
                                        </p:tgtEl>
                                        <p:attrNameLst>
                                          <p:attrName>style.visibility</p:attrName>
                                        </p:attrNameLst>
                                      </p:cBhvr>
                                      <p:to>
                                        <p:strVal val="visible"/>
                                      </p:to>
                                    </p:set>
                                    <p:anim calcmode="lin" valueType="num">
                                      <p:cBhvr additive="base">
                                        <p:cTn id="20" dur="500" fill="hold"/>
                                        <p:tgtEl>
                                          <p:spTgt spid="45061">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4506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whoosh.wav" builtIn="1"/>
                                        </p:tgtEl>
                                      </p:cMediaNode>
                                    </p:audio>
                                  </p:subTnLst>
                                </p:cTn>
                              </p:par>
                            </p:childTnLst>
                          </p:cTn>
                        </p:par>
                        <p:par>
                          <p:cTn id="22" fill="hold">
                            <p:stCondLst>
                              <p:cond delay="6000"/>
                            </p:stCondLst>
                            <p:childTnLst>
                              <p:par>
                                <p:cTn id="23" presetID="2" presetClass="entr" presetSubtype="8" fill="hold" grpId="0" nodeType="afterEffect">
                                  <p:stCondLst>
                                    <p:cond delay="1000"/>
                                  </p:stCondLst>
                                  <p:childTnLst>
                                    <p:set>
                                      <p:cBhvr>
                                        <p:cTn id="24" dur="1" fill="hold">
                                          <p:stCondLst>
                                            <p:cond delay="0"/>
                                          </p:stCondLst>
                                        </p:cTn>
                                        <p:tgtEl>
                                          <p:spTgt spid="45061">
                                            <p:txEl>
                                              <p:pRg st="1" end="1"/>
                                            </p:txEl>
                                          </p:spTgt>
                                        </p:tgtEl>
                                        <p:attrNameLst>
                                          <p:attrName>style.visibility</p:attrName>
                                        </p:attrNameLst>
                                      </p:cBhvr>
                                      <p:to>
                                        <p:strVal val="visible"/>
                                      </p:to>
                                    </p:set>
                                    <p:anim calcmode="lin" valueType="num">
                                      <p:cBhvr additive="base">
                                        <p:cTn id="25" dur="500" fill="hold"/>
                                        <p:tgtEl>
                                          <p:spTgt spid="45061">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06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autoUpdateAnimBg="0" advAuto="1000"/>
      <p:bldP spid="45060" grpId="0" build="p" autoUpdateAnimBg="0" advAuto="1000"/>
      <p:bldP spid="45061" grpId="0" build="p" autoUpdateAnimBg="0" advAuto="100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219200" y="503238"/>
            <a:ext cx="4285147" cy="861774"/>
          </a:xfrm>
          <a:prstGeom prst="rect">
            <a:avLst/>
          </a:prstGeom>
          <a:noFill/>
          <a:ln w="9525">
            <a:noFill/>
            <a:miter lim="800000"/>
            <a:headEnd/>
            <a:tailEnd/>
          </a:ln>
          <a:effectLst/>
        </p:spPr>
        <p:txBody>
          <a:bodyPr wrap="none">
            <a:spAutoFit/>
          </a:bodyPr>
          <a:lstStyle/>
          <a:p>
            <a:r>
              <a:rPr lang="en-US" sz="3200" dirty="0" smtClean="0">
                <a:solidFill>
                  <a:schemeClr val="folHlink"/>
                </a:solidFill>
                <a:latin typeface="Arial" charset="0"/>
              </a:rPr>
              <a:t> </a:t>
            </a:r>
            <a:r>
              <a:rPr lang="en-US" sz="3200" dirty="0">
                <a:solidFill>
                  <a:schemeClr val="folHlink"/>
                </a:solidFill>
                <a:latin typeface="Arial" charset="0"/>
              </a:rPr>
              <a:t>Editing existing image</a:t>
            </a:r>
          </a:p>
          <a:p>
            <a:endParaRPr lang="en-US" dirty="0"/>
          </a:p>
        </p:txBody>
      </p:sp>
      <p:sp>
        <p:nvSpPr>
          <p:cNvPr id="46083" name="Text Box 3"/>
          <p:cNvSpPr txBox="1">
            <a:spLocks noChangeArrowheads="1"/>
          </p:cNvSpPr>
          <p:nvPr/>
        </p:nvSpPr>
        <p:spPr bwMode="auto">
          <a:xfrm>
            <a:off x="1812925" y="1217613"/>
            <a:ext cx="5208588" cy="457200"/>
          </a:xfrm>
          <a:prstGeom prst="rect">
            <a:avLst/>
          </a:prstGeom>
          <a:noFill/>
          <a:ln w="9525">
            <a:noFill/>
            <a:miter lim="800000"/>
            <a:headEnd/>
            <a:tailEnd/>
          </a:ln>
          <a:effectLst/>
        </p:spPr>
        <p:txBody>
          <a:bodyPr wrap="none">
            <a:spAutoFit/>
          </a:bodyPr>
          <a:lstStyle/>
          <a:p>
            <a:r>
              <a:rPr lang="en-US">
                <a:latin typeface="Arial" charset="0"/>
              </a:rPr>
              <a:t>- Step 1: Click “File” </a:t>
            </a:r>
            <a:r>
              <a:rPr lang="en-US">
                <a:latin typeface="Arial" charset="0"/>
                <a:sym typeface="Wingdings" pitchFamily="2" charset="2"/>
              </a:rPr>
              <a:t> Select “Open”</a:t>
            </a:r>
            <a:endParaRPr lang="en-US">
              <a:latin typeface="Arial" charset="0"/>
            </a:endParaRPr>
          </a:p>
        </p:txBody>
      </p:sp>
      <p:sp>
        <p:nvSpPr>
          <p:cNvPr id="46084" name="Text Box 4"/>
          <p:cNvSpPr txBox="1">
            <a:spLocks noChangeArrowheads="1"/>
          </p:cNvSpPr>
          <p:nvPr/>
        </p:nvSpPr>
        <p:spPr bwMode="auto">
          <a:xfrm>
            <a:off x="1371600" y="5410200"/>
            <a:ext cx="6600825" cy="822325"/>
          </a:xfrm>
          <a:prstGeom prst="rect">
            <a:avLst/>
          </a:prstGeom>
          <a:noFill/>
          <a:ln w="9525">
            <a:noFill/>
            <a:miter lim="800000"/>
            <a:headEnd/>
            <a:tailEnd/>
          </a:ln>
          <a:effectLst/>
        </p:spPr>
        <p:txBody>
          <a:bodyPr>
            <a:spAutoFit/>
          </a:bodyPr>
          <a:lstStyle/>
          <a:p>
            <a:pPr lvl="1"/>
            <a:r>
              <a:rPr lang="en-US">
                <a:latin typeface="Arial" charset="0"/>
              </a:rPr>
              <a:t>- Step 2: Search the location of your image in the box </a:t>
            </a:r>
            <a:r>
              <a:rPr lang="en-US">
                <a:latin typeface="Arial" charset="0"/>
                <a:sym typeface="Wingdings" pitchFamily="2" charset="2"/>
              </a:rPr>
              <a:t> Click “Open”</a:t>
            </a:r>
            <a:endParaRPr lang="en-US">
              <a:latin typeface="Arial" charset="0"/>
            </a:endParaRPr>
          </a:p>
        </p:txBody>
      </p:sp>
      <p:graphicFrame>
        <p:nvGraphicFramePr>
          <p:cNvPr id="46085" name="Object 5"/>
          <p:cNvGraphicFramePr>
            <a:graphicFrameLocks noChangeAspect="1"/>
          </p:cNvGraphicFramePr>
          <p:nvPr/>
        </p:nvGraphicFramePr>
        <p:xfrm>
          <a:off x="2057400" y="1752600"/>
          <a:ext cx="4152900" cy="3683000"/>
        </p:xfrm>
        <a:graphic>
          <a:graphicData uri="http://schemas.openxmlformats.org/presentationml/2006/ole">
            <p:oleObj spid="_x0000_s2050" name="Bitmap Image" r:id="rId4" imgW="5563377" imgH="4933333" progId="PBrush">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46082">
                                            <p:txEl>
                                              <p:pRg st="0" end="0"/>
                                            </p:txEl>
                                          </p:spTgt>
                                        </p:tgtEl>
                                        <p:attrNameLst>
                                          <p:attrName>style.visibility</p:attrName>
                                        </p:attrNameLst>
                                      </p:cBhvr>
                                      <p:to>
                                        <p:strVal val="visible"/>
                                      </p:to>
                                    </p:set>
                                    <p:anim calcmode="lin" valueType="num">
                                      <p:cBhvr additive="base">
                                        <p:cTn id="7" dur="500" fill="hold"/>
                                        <p:tgtEl>
                                          <p:spTgt spid="460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2">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8" fill="hold" grpId="0" nodeType="afterEffect">
                                  <p:stCondLst>
                                    <p:cond delay="1000"/>
                                  </p:stCondLst>
                                  <p:childTnLst>
                                    <p:set>
                                      <p:cBhvr>
                                        <p:cTn id="11" dur="1" fill="hold">
                                          <p:stCondLst>
                                            <p:cond delay="0"/>
                                          </p:stCondLst>
                                        </p:cTn>
                                        <p:tgtEl>
                                          <p:spTgt spid="46083">
                                            <p:txEl>
                                              <p:pRg st="0" end="0"/>
                                            </p:txEl>
                                          </p:spTgt>
                                        </p:tgtEl>
                                        <p:attrNameLst>
                                          <p:attrName>style.visibility</p:attrName>
                                        </p:attrNameLst>
                                      </p:cBhvr>
                                      <p:to>
                                        <p:strVal val="visible"/>
                                      </p:to>
                                    </p:set>
                                    <p:anim calcmode="lin" valueType="num">
                                      <p:cBhvr additive="base">
                                        <p:cTn id="12"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608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builtIn="1"/>
                                        </p:tgtEl>
                                      </p:cMediaNode>
                                    </p:audio>
                                  </p:subTnLst>
                                </p:cTn>
                              </p:par>
                            </p:childTnLst>
                          </p:cTn>
                        </p:par>
                        <p:par>
                          <p:cTn id="14" fill="hold">
                            <p:stCondLst>
                              <p:cond delay="3000"/>
                            </p:stCondLst>
                            <p:childTnLst>
                              <p:par>
                                <p:cTn id="15" presetID="1" presetClass="entr" presetSubtype="0" fill="hold" nodeType="afterEffect">
                                  <p:stCondLst>
                                    <p:cond delay="1000"/>
                                  </p:stCondLst>
                                  <p:childTnLst>
                                    <p:set>
                                      <p:cBhvr>
                                        <p:cTn id="16" dur="1" fill="hold">
                                          <p:stCondLst>
                                            <p:cond delay="499"/>
                                          </p:stCondLst>
                                        </p:cTn>
                                        <p:tgtEl>
                                          <p:spTgt spid="46085"/>
                                        </p:tgtEl>
                                        <p:attrNameLst>
                                          <p:attrName>style.visibility</p:attrName>
                                        </p:attrNameLst>
                                      </p:cBhvr>
                                      <p:to>
                                        <p:strVal val="visible"/>
                                      </p:to>
                                    </p:set>
                                  </p:childTnLst>
                                </p:cTn>
                              </p:par>
                            </p:childTnLst>
                          </p:cTn>
                        </p:par>
                        <p:par>
                          <p:cTn id="17" fill="hold">
                            <p:stCondLst>
                              <p:cond delay="4500"/>
                            </p:stCondLst>
                            <p:childTnLst>
                              <p:par>
                                <p:cTn id="18" presetID="2" presetClass="entr" presetSubtype="8" fill="hold" grpId="0" nodeType="afterEffect">
                                  <p:stCondLst>
                                    <p:cond delay="1000"/>
                                  </p:stCondLst>
                                  <p:childTnLst>
                                    <p:set>
                                      <p:cBhvr>
                                        <p:cTn id="19" dur="1" fill="hold">
                                          <p:stCondLst>
                                            <p:cond delay="0"/>
                                          </p:stCondLst>
                                        </p:cTn>
                                        <p:tgtEl>
                                          <p:spTgt spid="46084">
                                            <p:txEl>
                                              <p:pRg st="0" end="0"/>
                                            </p:txEl>
                                          </p:spTgt>
                                        </p:tgtEl>
                                        <p:attrNameLst>
                                          <p:attrName>style.visibility</p:attrName>
                                        </p:attrNameLst>
                                      </p:cBhvr>
                                      <p:to>
                                        <p:strVal val="visible"/>
                                      </p:to>
                                    </p:set>
                                    <p:anim calcmode="lin" valueType="num">
                                      <p:cBhvr additive="base">
                                        <p:cTn id="20" dur="500" fill="hold"/>
                                        <p:tgtEl>
                                          <p:spTgt spid="46084">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4608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autoUpdateAnimBg="0" advAuto="1000"/>
      <p:bldP spid="46083" grpId="0" build="p" autoUpdateAnimBg="0" advAuto="1000"/>
      <p:bldP spid="46084" grpId="0" build="p" autoUpdateAnimBg="0" advAuto="100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371600" y="533400"/>
            <a:ext cx="1657826" cy="769441"/>
          </a:xfrm>
          <a:prstGeom prst="rect">
            <a:avLst/>
          </a:prstGeom>
          <a:noFill/>
          <a:ln w="9525">
            <a:noFill/>
            <a:miter lim="800000"/>
            <a:headEnd/>
            <a:tailEnd/>
          </a:ln>
          <a:effectLst/>
        </p:spPr>
        <p:txBody>
          <a:bodyPr wrap="none">
            <a:spAutoFit/>
          </a:bodyPr>
          <a:lstStyle/>
          <a:p>
            <a:r>
              <a:rPr lang="en-US" sz="4400" b="1" dirty="0" smtClean="0">
                <a:solidFill>
                  <a:schemeClr val="folHlink"/>
                </a:solidFill>
                <a:latin typeface="Arial" charset="0"/>
                <a:cs typeface="Arial" charset="0"/>
              </a:rPr>
              <a:t>Menu</a:t>
            </a:r>
            <a:endParaRPr lang="en-US" sz="4400" b="1" dirty="0">
              <a:solidFill>
                <a:schemeClr val="folHlink"/>
              </a:solidFill>
              <a:latin typeface="Arial" charset="0"/>
              <a:cs typeface="Arial" charset="0"/>
            </a:endParaRPr>
          </a:p>
        </p:txBody>
      </p:sp>
      <p:sp>
        <p:nvSpPr>
          <p:cNvPr id="39944" name="Text Box 8"/>
          <p:cNvSpPr txBox="1">
            <a:spLocks noChangeArrowheads="1"/>
          </p:cNvSpPr>
          <p:nvPr/>
        </p:nvSpPr>
        <p:spPr bwMode="auto">
          <a:xfrm>
            <a:off x="2041525" y="2454275"/>
            <a:ext cx="184150" cy="579438"/>
          </a:xfrm>
          <a:prstGeom prst="rect">
            <a:avLst/>
          </a:prstGeom>
          <a:noFill/>
          <a:ln w="9525">
            <a:noFill/>
            <a:miter lim="800000"/>
            <a:headEnd/>
            <a:tailEnd/>
          </a:ln>
          <a:effectLst/>
        </p:spPr>
        <p:txBody>
          <a:bodyPr wrap="none">
            <a:spAutoFit/>
          </a:bodyPr>
          <a:lstStyle/>
          <a:p>
            <a:endParaRPr lang="en-US" sz="3200">
              <a:latin typeface="Arial" charset="0"/>
            </a:endParaRPr>
          </a:p>
        </p:txBody>
      </p:sp>
      <p:sp>
        <p:nvSpPr>
          <p:cNvPr id="39946" name="Text Box 10"/>
          <p:cNvSpPr txBox="1">
            <a:spLocks noChangeArrowheads="1"/>
          </p:cNvSpPr>
          <p:nvPr/>
        </p:nvSpPr>
        <p:spPr bwMode="auto">
          <a:xfrm>
            <a:off x="1828800" y="1524000"/>
            <a:ext cx="1290638" cy="579438"/>
          </a:xfrm>
          <a:prstGeom prst="rect">
            <a:avLst/>
          </a:prstGeom>
          <a:noFill/>
          <a:ln w="9525">
            <a:noFill/>
            <a:miter lim="800000"/>
            <a:headEnd/>
            <a:tailEnd/>
          </a:ln>
          <a:effectLst/>
        </p:spPr>
        <p:txBody>
          <a:bodyPr wrap="none">
            <a:spAutoFit/>
          </a:bodyPr>
          <a:lstStyle/>
          <a:p>
            <a:r>
              <a:rPr lang="en-US" sz="3200">
                <a:latin typeface="Arial" charset="0"/>
                <a:hlinkClick r:id="" action="ppaction://noaction"/>
              </a:rPr>
              <a:t>1. File</a:t>
            </a:r>
            <a:endParaRPr lang="en-US" sz="3200">
              <a:latin typeface="Arial" charset="0"/>
            </a:endParaRPr>
          </a:p>
        </p:txBody>
      </p:sp>
      <p:sp>
        <p:nvSpPr>
          <p:cNvPr id="39947" name="Text Box 11"/>
          <p:cNvSpPr txBox="1">
            <a:spLocks noChangeArrowheads="1"/>
          </p:cNvSpPr>
          <p:nvPr/>
        </p:nvSpPr>
        <p:spPr bwMode="auto">
          <a:xfrm>
            <a:off x="2041525" y="1768475"/>
            <a:ext cx="184150" cy="579438"/>
          </a:xfrm>
          <a:prstGeom prst="rect">
            <a:avLst/>
          </a:prstGeom>
          <a:noFill/>
          <a:ln w="9525">
            <a:noFill/>
            <a:miter lim="800000"/>
            <a:headEnd/>
            <a:tailEnd/>
          </a:ln>
          <a:effectLst/>
        </p:spPr>
        <p:txBody>
          <a:bodyPr wrap="none">
            <a:spAutoFit/>
          </a:bodyPr>
          <a:lstStyle/>
          <a:p>
            <a:endParaRPr lang="en-US" sz="3200">
              <a:latin typeface="Arial" charset="0"/>
            </a:endParaRPr>
          </a:p>
        </p:txBody>
      </p:sp>
      <p:sp>
        <p:nvSpPr>
          <p:cNvPr id="39950" name="Text Box 14"/>
          <p:cNvSpPr txBox="1">
            <a:spLocks noChangeArrowheads="1"/>
          </p:cNvSpPr>
          <p:nvPr/>
        </p:nvSpPr>
        <p:spPr bwMode="auto">
          <a:xfrm>
            <a:off x="3657600" y="533400"/>
            <a:ext cx="4260850" cy="762000"/>
          </a:xfrm>
          <a:prstGeom prst="rect">
            <a:avLst/>
          </a:prstGeom>
          <a:noFill/>
          <a:ln w="9525">
            <a:noFill/>
            <a:miter lim="800000"/>
            <a:headEnd/>
            <a:tailEnd/>
          </a:ln>
          <a:effectLst/>
        </p:spPr>
        <p:txBody>
          <a:bodyPr wrap="none">
            <a:spAutoFit/>
          </a:bodyPr>
          <a:lstStyle/>
          <a:p>
            <a:r>
              <a:rPr lang="en-US" sz="4400">
                <a:solidFill>
                  <a:schemeClr val="folHlink"/>
                </a:solidFill>
                <a:latin typeface="Arial" charset="0"/>
              </a:rPr>
              <a:t>&lt;                      &gt;</a:t>
            </a:r>
          </a:p>
        </p:txBody>
      </p:sp>
      <p:graphicFrame>
        <p:nvGraphicFramePr>
          <p:cNvPr id="39951" name="Object 15"/>
          <p:cNvGraphicFramePr>
            <a:graphicFrameLocks noChangeAspect="1"/>
          </p:cNvGraphicFramePr>
          <p:nvPr/>
        </p:nvGraphicFramePr>
        <p:xfrm>
          <a:off x="4114800" y="762000"/>
          <a:ext cx="3276600" cy="361950"/>
        </p:xfrm>
        <a:graphic>
          <a:graphicData uri="http://schemas.openxmlformats.org/presentationml/2006/ole">
            <p:oleObj spid="_x0000_s3074" name="Bitmap Image" r:id="rId4" imgW="3277057" imgH="361809" progId="PBrush">
              <p:embed/>
            </p:oleObj>
          </a:graphicData>
        </a:graphic>
      </p:graphicFrame>
      <p:sp>
        <p:nvSpPr>
          <p:cNvPr id="39952" name="Text Box 16"/>
          <p:cNvSpPr txBox="1">
            <a:spLocks noChangeArrowheads="1"/>
          </p:cNvSpPr>
          <p:nvPr/>
        </p:nvSpPr>
        <p:spPr bwMode="auto">
          <a:xfrm>
            <a:off x="1736725" y="1616075"/>
            <a:ext cx="184150" cy="579438"/>
          </a:xfrm>
          <a:prstGeom prst="rect">
            <a:avLst/>
          </a:prstGeom>
          <a:noFill/>
          <a:ln w="9525">
            <a:noFill/>
            <a:miter lim="800000"/>
            <a:headEnd/>
            <a:tailEnd/>
          </a:ln>
          <a:effectLst/>
        </p:spPr>
        <p:txBody>
          <a:bodyPr wrap="none">
            <a:spAutoFit/>
          </a:bodyPr>
          <a:lstStyle/>
          <a:p>
            <a:endParaRPr lang="en-US" sz="3200">
              <a:latin typeface="Arial" charset="0"/>
            </a:endParaRPr>
          </a:p>
        </p:txBody>
      </p:sp>
      <p:sp>
        <p:nvSpPr>
          <p:cNvPr id="39953" name="Text Box 17"/>
          <p:cNvSpPr txBox="1">
            <a:spLocks noChangeArrowheads="1"/>
          </p:cNvSpPr>
          <p:nvPr/>
        </p:nvSpPr>
        <p:spPr bwMode="auto">
          <a:xfrm>
            <a:off x="1828800" y="2133600"/>
            <a:ext cx="1336675" cy="579438"/>
          </a:xfrm>
          <a:prstGeom prst="rect">
            <a:avLst/>
          </a:prstGeom>
          <a:noFill/>
          <a:ln w="9525">
            <a:noFill/>
            <a:miter lim="800000"/>
            <a:headEnd/>
            <a:tailEnd/>
          </a:ln>
          <a:effectLst/>
        </p:spPr>
        <p:txBody>
          <a:bodyPr wrap="none">
            <a:spAutoFit/>
          </a:bodyPr>
          <a:lstStyle/>
          <a:p>
            <a:r>
              <a:rPr lang="en-US" sz="3200">
                <a:latin typeface="Arial" charset="0"/>
                <a:hlinkClick r:id="" action="ppaction://noaction"/>
              </a:rPr>
              <a:t>2. Edit</a:t>
            </a:r>
            <a:endParaRPr lang="en-US" sz="3200">
              <a:latin typeface="Arial" charset="0"/>
            </a:endParaRPr>
          </a:p>
        </p:txBody>
      </p:sp>
      <p:sp>
        <p:nvSpPr>
          <p:cNvPr id="39954" name="Text Box 18"/>
          <p:cNvSpPr txBox="1">
            <a:spLocks noChangeArrowheads="1"/>
          </p:cNvSpPr>
          <p:nvPr/>
        </p:nvSpPr>
        <p:spPr bwMode="auto">
          <a:xfrm>
            <a:off x="1828800" y="2667000"/>
            <a:ext cx="1762125" cy="579438"/>
          </a:xfrm>
          <a:prstGeom prst="rect">
            <a:avLst/>
          </a:prstGeom>
          <a:noFill/>
          <a:ln w="9525">
            <a:noFill/>
            <a:miter lim="800000"/>
            <a:headEnd/>
            <a:tailEnd/>
          </a:ln>
          <a:effectLst/>
        </p:spPr>
        <p:txBody>
          <a:bodyPr wrap="none">
            <a:spAutoFit/>
          </a:bodyPr>
          <a:lstStyle/>
          <a:p>
            <a:r>
              <a:rPr lang="en-US" sz="3200">
                <a:latin typeface="Arial" charset="0"/>
                <a:hlinkClick r:id="" action="ppaction://noaction"/>
              </a:rPr>
              <a:t>3. Image</a:t>
            </a:r>
            <a:endParaRPr lang="en-US" sz="3200">
              <a:latin typeface="Arial" charset="0"/>
            </a:endParaRPr>
          </a:p>
        </p:txBody>
      </p:sp>
      <p:sp>
        <p:nvSpPr>
          <p:cNvPr id="39955" name="Text Box 19"/>
          <p:cNvSpPr txBox="1">
            <a:spLocks noChangeArrowheads="1"/>
          </p:cNvSpPr>
          <p:nvPr/>
        </p:nvSpPr>
        <p:spPr bwMode="auto">
          <a:xfrm>
            <a:off x="1828800" y="3200400"/>
            <a:ext cx="1649413" cy="579438"/>
          </a:xfrm>
          <a:prstGeom prst="rect">
            <a:avLst/>
          </a:prstGeom>
          <a:noFill/>
          <a:ln w="9525">
            <a:noFill/>
            <a:miter lim="800000"/>
            <a:headEnd/>
            <a:tailEnd/>
          </a:ln>
          <a:effectLst/>
        </p:spPr>
        <p:txBody>
          <a:bodyPr wrap="none">
            <a:spAutoFit/>
          </a:bodyPr>
          <a:lstStyle/>
          <a:p>
            <a:r>
              <a:rPr lang="en-US" sz="3200">
                <a:latin typeface="Arial" charset="0"/>
                <a:hlinkClick r:id="" action="ppaction://noaction"/>
              </a:rPr>
              <a:t>4. Layer</a:t>
            </a:r>
            <a:endParaRPr lang="en-US" sz="3200">
              <a:latin typeface="Arial" charset="0"/>
            </a:endParaRPr>
          </a:p>
        </p:txBody>
      </p:sp>
      <p:sp>
        <p:nvSpPr>
          <p:cNvPr id="39956" name="Text Box 20"/>
          <p:cNvSpPr txBox="1">
            <a:spLocks noChangeArrowheads="1"/>
          </p:cNvSpPr>
          <p:nvPr/>
        </p:nvSpPr>
        <p:spPr bwMode="auto">
          <a:xfrm>
            <a:off x="1828800" y="3733800"/>
            <a:ext cx="1536700" cy="579438"/>
          </a:xfrm>
          <a:prstGeom prst="rect">
            <a:avLst/>
          </a:prstGeom>
          <a:noFill/>
          <a:ln w="9525">
            <a:noFill/>
            <a:miter lim="800000"/>
            <a:headEnd/>
            <a:tailEnd/>
          </a:ln>
          <a:effectLst/>
        </p:spPr>
        <p:txBody>
          <a:bodyPr wrap="none">
            <a:spAutoFit/>
          </a:bodyPr>
          <a:lstStyle/>
          <a:p>
            <a:r>
              <a:rPr lang="en-US" sz="3200">
                <a:latin typeface="Arial" charset="0"/>
                <a:hlinkClick r:id="" action="ppaction://noaction"/>
              </a:rPr>
              <a:t>5. Filter</a:t>
            </a:r>
            <a:endParaRPr lang="en-US" sz="3200">
              <a:latin typeface="Arial" charset="0"/>
            </a:endParaRPr>
          </a:p>
        </p:txBody>
      </p:sp>
      <p:sp>
        <p:nvSpPr>
          <p:cNvPr id="39957" name="Text Box 21"/>
          <p:cNvSpPr txBox="1">
            <a:spLocks noChangeArrowheads="1"/>
          </p:cNvSpPr>
          <p:nvPr/>
        </p:nvSpPr>
        <p:spPr bwMode="auto">
          <a:xfrm>
            <a:off x="1828800" y="4267200"/>
            <a:ext cx="1517650" cy="579438"/>
          </a:xfrm>
          <a:prstGeom prst="rect">
            <a:avLst/>
          </a:prstGeom>
          <a:noFill/>
          <a:ln w="9525">
            <a:noFill/>
            <a:miter lim="800000"/>
            <a:headEnd/>
            <a:tailEnd/>
          </a:ln>
          <a:effectLst/>
        </p:spPr>
        <p:txBody>
          <a:bodyPr wrap="none">
            <a:spAutoFit/>
          </a:bodyPr>
          <a:lstStyle/>
          <a:p>
            <a:r>
              <a:rPr lang="en-US" sz="3200">
                <a:latin typeface="Arial" charset="0"/>
                <a:hlinkClick r:id="" action="ppaction://noaction"/>
              </a:rPr>
              <a:t>6. View</a:t>
            </a:r>
            <a:endParaRPr lang="en-US" sz="3200">
              <a:latin typeface="Arial" charset="0"/>
            </a:endParaRPr>
          </a:p>
        </p:txBody>
      </p:sp>
      <p:sp>
        <p:nvSpPr>
          <p:cNvPr id="39958" name="Text Box 22"/>
          <p:cNvSpPr txBox="1">
            <a:spLocks noChangeArrowheads="1"/>
          </p:cNvSpPr>
          <p:nvPr/>
        </p:nvSpPr>
        <p:spPr bwMode="auto">
          <a:xfrm>
            <a:off x="1828800" y="4800600"/>
            <a:ext cx="2171700" cy="579438"/>
          </a:xfrm>
          <a:prstGeom prst="rect">
            <a:avLst/>
          </a:prstGeom>
          <a:noFill/>
          <a:ln w="9525">
            <a:noFill/>
            <a:miter lim="800000"/>
            <a:headEnd/>
            <a:tailEnd/>
          </a:ln>
          <a:effectLst/>
        </p:spPr>
        <p:txBody>
          <a:bodyPr wrap="none">
            <a:spAutoFit/>
          </a:bodyPr>
          <a:lstStyle/>
          <a:p>
            <a:r>
              <a:rPr lang="en-US" sz="3200">
                <a:latin typeface="Arial" charset="0"/>
                <a:hlinkClick r:id="" action="ppaction://noaction"/>
              </a:rPr>
              <a:t>7.Windows</a:t>
            </a:r>
            <a:endParaRPr lang="en-US" sz="3200">
              <a:latin typeface="Arial" charset="0"/>
            </a:endParaRPr>
          </a:p>
        </p:txBody>
      </p:sp>
      <p:pic>
        <p:nvPicPr>
          <p:cNvPr id="39961" name="Picture 25" descr="BUTTON">
            <a:hlinkClick r:id="rId5" action="ppaction://hlinksldjump"/>
          </p:cNvPr>
          <p:cNvPicPr>
            <a:picLocks noChangeAspect="1" noChangeArrowheads="1"/>
          </p:cNvPicPr>
          <p:nvPr/>
        </p:nvPicPr>
        <p:blipFill>
          <a:blip r:embed="rId6"/>
          <a:srcRect/>
          <a:stretch>
            <a:fillRect/>
          </a:stretch>
        </p:blipFill>
        <p:spPr bwMode="auto">
          <a:xfrm>
            <a:off x="533400" y="5867400"/>
            <a:ext cx="576263" cy="6794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9938">
                                            <p:txEl>
                                              <p:pRg st="0" end="0"/>
                                            </p:txEl>
                                          </p:spTgt>
                                        </p:tgtEl>
                                        <p:attrNameLst>
                                          <p:attrName>style.visibility</p:attrName>
                                        </p:attrNameLst>
                                      </p:cBhvr>
                                      <p:to>
                                        <p:strVal val="visible"/>
                                      </p:to>
                                    </p:set>
                                    <p:anim calcmode="lin" valueType="num">
                                      <p:cBhvr additive="base">
                                        <p:cTn id="7" dur="500" fill="hold"/>
                                        <p:tgtEl>
                                          <p:spTgt spid="399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8">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1" fill="hold" grpId="0" nodeType="afterEffect">
                                  <p:stCondLst>
                                    <p:cond delay="1000"/>
                                  </p:stCondLst>
                                  <p:childTnLst>
                                    <p:set>
                                      <p:cBhvr>
                                        <p:cTn id="11" dur="1" fill="hold">
                                          <p:stCondLst>
                                            <p:cond delay="0"/>
                                          </p:stCondLst>
                                        </p:cTn>
                                        <p:tgtEl>
                                          <p:spTgt spid="39950">
                                            <p:txEl>
                                              <p:pRg st="0" end="0"/>
                                            </p:txEl>
                                          </p:spTgt>
                                        </p:tgtEl>
                                        <p:attrNameLst>
                                          <p:attrName>style.visibility</p:attrName>
                                        </p:attrNameLst>
                                      </p:cBhvr>
                                      <p:to>
                                        <p:strVal val="visible"/>
                                      </p:to>
                                    </p:set>
                                    <p:anim calcmode="lin" valueType="num">
                                      <p:cBhvr additive="base">
                                        <p:cTn id="12" dur="500" fill="hold"/>
                                        <p:tgtEl>
                                          <p:spTgt spid="3995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9950">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3000"/>
                            </p:stCondLst>
                            <p:childTnLst>
                              <p:par>
                                <p:cTn id="15" presetID="2" presetClass="entr" presetSubtype="1" fill="hold" nodeType="afterEffect">
                                  <p:stCondLst>
                                    <p:cond delay="1000"/>
                                  </p:stCondLst>
                                  <p:childTnLst>
                                    <p:set>
                                      <p:cBhvr>
                                        <p:cTn id="16" dur="1" fill="hold">
                                          <p:stCondLst>
                                            <p:cond delay="0"/>
                                          </p:stCondLst>
                                        </p:cTn>
                                        <p:tgtEl>
                                          <p:spTgt spid="39951"/>
                                        </p:tgtEl>
                                        <p:attrNameLst>
                                          <p:attrName>style.visibility</p:attrName>
                                        </p:attrNameLst>
                                      </p:cBhvr>
                                      <p:to>
                                        <p:strVal val="visible"/>
                                      </p:to>
                                    </p:set>
                                    <p:anim calcmode="lin" valueType="num">
                                      <p:cBhvr additive="base">
                                        <p:cTn id="17" dur="500" fill="hold"/>
                                        <p:tgtEl>
                                          <p:spTgt spid="39951"/>
                                        </p:tgtEl>
                                        <p:attrNameLst>
                                          <p:attrName>ppt_x</p:attrName>
                                        </p:attrNameLst>
                                      </p:cBhvr>
                                      <p:tavLst>
                                        <p:tav tm="0">
                                          <p:val>
                                            <p:strVal val="#ppt_x"/>
                                          </p:val>
                                        </p:tav>
                                        <p:tav tm="100000">
                                          <p:val>
                                            <p:strVal val="#ppt_x"/>
                                          </p:val>
                                        </p:tav>
                                      </p:tavLst>
                                    </p:anim>
                                    <p:anim calcmode="lin" valueType="num">
                                      <p:cBhvr additive="base">
                                        <p:cTn id="18" dur="500" fill="hold"/>
                                        <p:tgtEl>
                                          <p:spTgt spid="39951"/>
                                        </p:tgtEl>
                                        <p:attrNameLst>
                                          <p:attrName>ppt_y</p:attrName>
                                        </p:attrNameLst>
                                      </p:cBhvr>
                                      <p:tavLst>
                                        <p:tav tm="0">
                                          <p:val>
                                            <p:strVal val="0-#ppt_h/2"/>
                                          </p:val>
                                        </p:tav>
                                        <p:tav tm="100000">
                                          <p:val>
                                            <p:strVal val="#ppt_y"/>
                                          </p:val>
                                        </p:tav>
                                      </p:tavLst>
                                    </p:anim>
                                  </p:childTnLst>
                                </p:cTn>
                              </p:par>
                            </p:childTnLst>
                          </p:cTn>
                        </p:par>
                        <p:par>
                          <p:cTn id="19" fill="hold">
                            <p:stCondLst>
                              <p:cond delay="4500"/>
                            </p:stCondLst>
                            <p:childTnLst>
                              <p:par>
                                <p:cTn id="20" presetID="2" presetClass="entr" presetSubtype="8" fill="hold" grpId="0" nodeType="afterEffect" nodePh="1">
                                  <p:stCondLst>
                                    <p:cond delay="1000"/>
                                  </p:stCondLst>
                                  <p:endCondLst>
                                    <p:cond evt="begin" delay="0">
                                      <p:tn val="20"/>
                                    </p:cond>
                                  </p:endCondLst>
                                  <p:childTnLst>
                                    <p:set>
                                      <p:cBhvr>
                                        <p:cTn id="21" dur="1" fill="hold">
                                          <p:stCondLst>
                                            <p:cond delay="0"/>
                                          </p:stCondLst>
                                        </p:cTn>
                                        <p:tgtEl>
                                          <p:spTgt spid="39944">
                                            <p:txEl>
                                              <p:pRg st="0" end="0"/>
                                            </p:txEl>
                                          </p:spTgt>
                                        </p:tgtEl>
                                        <p:attrNameLst>
                                          <p:attrName>style.visibility</p:attrName>
                                        </p:attrNameLst>
                                      </p:cBhvr>
                                      <p:to>
                                        <p:strVal val="visible"/>
                                      </p:to>
                                    </p:set>
                                    <p:anim calcmode="lin" valueType="num">
                                      <p:cBhvr additive="base">
                                        <p:cTn id="22" dur="500" fill="hold"/>
                                        <p:tgtEl>
                                          <p:spTgt spid="39944">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994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wav" builtIn="1"/>
                                        </p:tgtEl>
                                      </p:cMediaNode>
                                    </p:audio>
                                  </p:subTnLst>
                                </p:cTn>
                              </p:par>
                            </p:childTnLst>
                          </p:cTn>
                        </p:par>
                        <p:par>
                          <p:cTn id="24" fill="hold">
                            <p:stCondLst>
                              <p:cond delay="6000"/>
                            </p:stCondLst>
                            <p:childTnLst>
                              <p:par>
                                <p:cTn id="25" presetID="2" presetClass="entr" presetSubtype="8" fill="hold" grpId="0" nodeType="afterEffect">
                                  <p:stCondLst>
                                    <p:cond delay="1000"/>
                                  </p:stCondLst>
                                  <p:childTnLst>
                                    <p:set>
                                      <p:cBhvr>
                                        <p:cTn id="26" dur="1" fill="hold">
                                          <p:stCondLst>
                                            <p:cond delay="0"/>
                                          </p:stCondLst>
                                        </p:cTn>
                                        <p:tgtEl>
                                          <p:spTgt spid="39946">
                                            <p:txEl>
                                              <p:pRg st="0" end="0"/>
                                            </p:txEl>
                                          </p:spTgt>
                                        </p:tgtEl>
                                        <p:attrNameLst>
                                          <p:attrName>style.visibility</p:attrName>
                                        </p:attrNameLst>
                                      </p:cBhvr>
                                      <p:to>
                                        <p:strVal val="visible"/>
                                      </p:to>
                                    </p:set>
                                    <p:anim calcmode="lin" valueType="num">
                                      <p:cBhvr additive="base">
                                        <p:cTn id="27" dur="500" fill="hold"/>
                                        <p:tgtEl>
                                          <p:spTgt spid="39946">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994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wav" builtIn="1"/>
                                        </p:tgtEl>
                                      </p:cMediaNode>
                                    </p:audio>
                                  </p:subTnLst>
                                </p:cTn>
                              </p:par>
                            </p:childTnLst>
                          </p:cTn>
                        </p:par>
                        <p:par>
                          <p:cTn id="29" fill="hold">
                            <p:stCondLst>
                              <p:cond delay="7500"/>
                            </p:stCondLst>
                            <p:childTnLst>
                              <p:par>
                                <p:cTn id="30" presetID="2" presetClass="entr" presetSubtype="8" fill="hold" grpId="0" nodeType="afterEffect" nodePh="1">
                                  <p:stCondLst>
                                    <p:cond delay="1000"/>
                                  </p:stCondLst>
                                  <p:endCondLst>
                                    <p:cond evt="begin" delay="0">
                                      <p:tn val="30"/>
                                    </p:cond>
                                  </p:endCondLst>
                                  <p:childTnLst>
                                    <p:set>
                                      <p:cBhvr>
                                        <p:cTn id="31" dur="1" fill="hold">
                                          <p:stCondLst>
                                            <p:cond delay="0"/>
                                          </p:stCondLst>
                                        </p:cTn>
                                        <p:tgtEl>
                                          <p:spTgt spid="39947">
                                            <p:txEl>
                                              <p:pRg st="0" end="0"/>
                                            </p:txEl>
                                          </p:spTgt>
                                        </p:tgtEl>
                                        <p:attrNameLst>
                                          <p:attrName>style.visibility</p:attrName>
                                        </p:attrNameLst>
                                      </p:cBhvr>
                                      <p:to>
                                        <p:strVal val="visible"/>
                                      </p:to>
                                    </p:set>
                                    <p:anim calcmode="lin" valueType="num">
                                      <p:cBhvr additive="base">
                                        <p:cTn id="32" dur="500" fill="hold"/>
                                        <p:tgtEl>
                                          <p:spTgt spid="39947">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99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3" name="whoosh.wav" builtIn="1"/>
                                        </p:tgtEl>
                                      </p:cMediaNode>
                                    </p:audio>
                                  </p:subTnLst>
                                </p:cTn>
                              </p:par>
                            </p:childTnLst>
                          </p:cTn>
                        </p:par>
                        <p:par>
                          <p:cTn id="34" fill="hold">
                            <p:stCondLst>
                              <p:cond delay="9000"/>
                            </p:stCondLst>
                            <p:childTnLst>
                              <p:par>
                                <p:cTn id="35" presetID="2" presetClass="entr" presetSubtype="8" fill="hold" grpId="0" nodeType="afterEffect" nodePh="1">
                                  <p:stCondLst>
                                    <p:cond delay="1000"/>
                                  </p:stCondLst>
                                  <p:endCondLst>
                                    <p:cond evt="begin" delay="0">
                                      <p:tn val="35"/>
                                    </p:cond>
                                  </p:endCondLst>
                                  <p:childTnLst>
                                    <p:set>
                                      <p:cBhvr>
                                        <p:cTn id="36" dur="1" fill="hold">
                                          <p:stCondLst>
                                            <p:cond delay="0"/>
                                          </p:stCondLst>
                                        </p:cTn>
                                        <p:tgtEl>
                                          <p:spTgt spid="39952">
                                            <p:txEl>
                                              <p:pRg st="0" end="0"/>
                                            </p:txEl>
                                          </p:spTgt>
                                        </p:tgtEl>
                                        <p:attrNameLst>
                                          <p:attrName>style.visibility</p:attrName>
                                        </p:attrNameLst>
                                      </p:cBhvr>
                                      <p:to>
                                        <p:strVal val="visible"/>
                                      </p:to>
                                    </p:set>
                                    <p:anim calcmode="lin" valueType="num">
                                      <p:cBhvr additive="base">
                                        <p:cTn id="37" dur="500" fill="hold"/>
                                        <p:tgtEl>
                                          <p:spTgt spid="39952">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95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builtIn="1"/>
                                        </p:tgtEl>
                                      </p:cMediaNode>
                                    </p:audio>
                                  </p:subTnLst>
                                </p:cTn>
                              </p:par>
                            </p:childTnLst>
                          </p:cTn>
                        </p:par>
                        <p:par>
                          <p:cTn id="39" fill="hold">
                            <p:stCondLst>
                              <p:cond delay="10500"/>
                            </p:stCondLst>
                            <p:childTnLst>
                              <p:par>
                                <p:cTn id="40" presetID="2" presetClass="entr" presetSubtype="8" fill="hold" grpId="0" nodeType="afterEffect">
                                  <p:stCondLst>
                                    <p:cond delay="1000"/>
                                  </p:stCondLst>
                                  <p:childTnLst>
                                    <p:set>
                                      <p:cBhvr>
                                        <p:cTn id="41" dur="1" fill="hold">
                                          <p:stCondLst>
                                            <p:cond delay="0"/>
                                          </p:stCondLst>
                                        </p:cTn>
                                        <p:tgtEl>
                                          <p:spTgt spid="39953">
                                            <p:txEl>
                                              <p:pRg st="0" end="0"/>
                                            </p:txEl>
                                          </p:spTgt>
                                        </p:tgtEl>
                                        <p:attrNameLst>
                                          <p:attrName>style.visibility</p:attrName>
                                        </p:attrNameLst>
                                      </p:cBhvr>
                                      <p:to>
                                        <p:strVal val="visible"/>
                                      </p:to>
                                    </p:set>
                                    <p:anim calcmode="lin" valueType="num">
                                      <p:cBhvr additive="base">
                                        <p:cTn id="42" dur="500" fill="hold"/>
                                        <p:tgtEl>
                                          <p:spTgt spid="39953">
                                            <p:txEl>
                                              <p:pRg st="0" end="0"/>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995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wav" builtIn="1"/>
                                        </p:tgtEl>
                                      </p:cMediaNode>
                                    </p:audio>
                                  </p:subTnLst>
                                </p:cTn>
                              </p:par>
                            </p:childTnLst>
                          </p:cTn>
                        </p:par>
                        <p:par>
                          <p:cTn id="44" fill="hold">
                            <p:stCondLst>
                              <p:cond delay="12000"/>
                            </p:stCondLst>
                            <p:childTnLst>
                              <p:par>
                                <p:cTn id="45" presetID="2" presetClass="entr" presetSubtype="8" fill="hold" grpId="0" nodeType="afterEffect">
                                  <p:stCondLst>
                                    <p:cond delay="1000"/>
                                  </p:stCondLst>
                                  <p:childTnLst>
                                    <p:set>
                                      <p:cBhvr>
                                        <p:cTn id="46" dur="1" fill="hold">
                                          <p:stCondLst>
                                            <p:cond delay="0"/>
                                          </p:stCondLst>
                                        </p:cTn>
                                        <p:tgtEl>
                                          <p:spTgt spid="39954">
                                            <p:txEl>
                                              <p:pRg st="0" end="0"/>
                                            </p:txEl>
                                          </p:spTgt>
                                        </p:tgtEl>
                                        <p:attrNameLst>
                                          <p:attrName>style.visibility</p:attrName>
                                        </p:attrNameLst>
                                      </p:cBhvr>
                                      <p:to>
                                        <p:strVal val="visible"/>
                                      </p:to>
                                    </p:set>
                                    <p:anim calcmode="lin" valueType="num">
                                      <p:cBhvr additive="base">
                                        <p:cTn id="47" dur="500" fill="hold"/>
                                        <p:tgtEl>
                                          <p:spTgt spid="39954">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995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whoosh.wav" builtIn="1"/>
                                        </p:tgtEl>
                                      </p:cMediaNode>
                                    </p:audio>
                                  </p:subTnLst>
                                </p:cTn>
                              </p:par>
                            </p:childTnLst>
                          </p:cTn>
                        </p:par>
                        <p:par>
                          <p:cTn id="49" fill="hold">
                            <p:stCondLst>
                              <p:cond delay="13500"/>
                            </p:stCondLst>
                            <p:childTnLst>
                              <p:par>
                                <p:cTn id="50" presetID="2" presetClass="entr" presetSubtype="8" fill="hold" grpId="0" nodeType="afterEffect">
                                  <p:stCondLst>
                                    <p:cond delay="1000"/>
                                  </p:stCondLst>
                                  <p:childTnLst>
                                    <p:set>
                                      <p:cBhvr>
                                        <p:cTn id="51" dur="1" fill="hold">
                                          <p:stCondLst>
                                            <p:cond delay="0"/>
                                          </p:stCondLst>
                                        </p:cTn>
                                        <p:tgtEl>
                                          <p:spTgt spid="39955">
                                            <p:txEl>
                                              <p:pRg st="0" end="0"/>
                                            </p:txEl>
                                          </p:spTgt>
                                        </p:tgtEl>
                                        <p:attrNameLst>
                                          <p:attrName>style.visibility</p:attrName>
                                        </p:attrNameLst>
                                      </p:cBhvr>
                                      <p:to>
                                        <p:strVal val="visible"/>
                                      </p:to>
                                    </p:set>
                                    <p:anim calcmode="lin" valueType="num">
                                      <p:cBhvr additive="base">
                                        <p:cTn id="52" dur="500" fill="hold"/>
                                        <p:tgtEl>
                                          <p:spTgt spid="39955">
                                            <p:txEl>
                                              <p:pRg st="0" end="0"/>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399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3" name="whoosh.wav" builtIn="1"/>
                                        </p:tgtEl>
                                      </p:cMediaNode>
                                    </p:audio>
                                  </p:subTnLst>
                                </p:cTn>
                              </p:par>
                            </p:childTnLst>
                          </p:cTn>
                        </p:par>
                        <p:par>
                          <p:cTn id="54" fill="hold">
                            <p:stCondLst>
                              <p:cond delay="15000"/>
                            </p:stCondLst>
                            <p:childTnLst>
                              <p:par>
                                <p:cTn id="55" presetID="2" presetClass="entr" presetSubtype="8" fill="hold" grpId="0" nodeType="afterEffect">
                                  <p:stCondLst>
                                    <p:cond delay="1000"/>
                                  </p:stCondLst>
                                  <p:childTnLst>
                                    <p:set>
                                      <p:cBhvr>
                                        <p:cTn id="56" dur="1" fill="hold">
                                          <p:stCondLst>
                                            <p:cond delay="0"/>
                                          </p:stCondLst>
                                        </p:cTn>
                                        <p:tgtEl>
                                          <p:spTgt spid="39956">
                                            <p:txEl>
                                              <p:pRg st="0" end="0"/>
                                            </p:txEl>
                                          </p:spTgt>
                                        </p:tgtEl>
                                        <p:attrNameLst>
                                          <p:attrName>style.visibility</p:attrName>
                                        </p:attrNameLst>
                                      </p:cBhvr>
                                      <p:to>
                                        <p:strVal val="visible"/>
                                      </p:to>
                                    </p:set>
                                    <p:anim calcmode="lin" valueType="num">
                                      <p:cBhvr additive="base">
                                        <p:cTn id="57" dur="500" fill="hold"/>
                                        <p:tgtEl>
                                          <p:spTgt spid="39956">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995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3" name="whoosh.wav" builtIn="1"/>
                                        </p:tgtEl>
                                      </p:cMediaNode>
                                    </p:audio>
                                  </p:subTnLst>
                                </p:cTn>
                              </p:par>
                            </p:childTnLst>
                          </p:cTn>
                        </p:par>
                        <p:par>
                          <p:cTn id="59" fill="hold">
                            <p:stCondLst>
                              <p:cond delay="16500"/>
                            </p:stCondLst>
                            <p:childTnLst>
                              <p:par>
                                <p:cTn id="60" presetID="2" presetClass="entr" presetSubtype="8" fill="hold" grpId="0" nodeType="afterEffect">
                                  <p:stCondLst>
                                    <p:cond delay="1000"/>
                                  </p:stCondLst>
                                  <p:childTnLst>
                                    <p:set>
                                      <p:cBhvr>
                                        <p:cTn id="61" dur="1" fill="hold">
                                          <p:stCondLst>
                                            <p:cond delay="0"/>
                                          </p:stCondLst>
                                        </p:cTn>
                                        <p:tgtEl>
                                          <p:spTgt spid="39957">
                                            <p:txEl>
                                              <p:pRg st="0" end="0"/>
                                            </p:txEl>
                                          </p:spTgt>
                                        </p:tgtEl>
                                        <p:attrNameLst>
                                          <p:attrName>style.visibility</p:attrName>
                                        </p:attrNameLst>
                                      </p:cBhvr>
                                      <p:to>
                                        <p:strVal val="visible"/>
                                      </p:to>
                                    </p:set>
                                    <p:anim calcmode="lin" valueType="num">
                                      <p:cBhvr additive="base">
                                        <p:cTn id="62" dur="500" fill="hold"/>
                                        <p:tgtEl>
                                          <p:spTgt spid="39957">
                                            <p:txEl>
                                              <p:pRg st="0" end="0"/>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3995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3" name="whoosh.wav" builtIn="1"/>
                                        </p:tgtEl>
                                      </p:cMediaNode>
                                    </p:audio>
                                  </p:subTnLst>
                                </p:cTn>
                              </p:par>
                            </p:childTnLst>
                          </p:cTn>
                        </p:par>
                        <p:par>
                          <p:cTn id="64" fill="hold">
                            <p:stCondLst>
                              <p:cond delay="18000"/>
                            </p:stCondLst>
                            <p:childTnLst>
                              <p:par>
                                <p:cTn id="65" presetID="2" presetClass="entr" presetSubtype="8" fill="hold" grpId="0" nodeType="afterEffect">
                                  <p:stCondLst>
                                    <p:cond delay="1000"/>
                                  </p:stCondLst>
                                  <p:childTnLst>
                                    <p:set>
                                      <p:cBhvr>
                                        <p:cTn id="66" dur="1" fill="hold">
                                          <p:stCondLst>
                                            <p:cond delay="0"/>
                                          </p:stCondLst>
                                        </p:cTn>
                                        <p:tgtEl>
                                          <p:spTgt spid="39958">
                                            <p:txEl>
                                              <p:pRg st="0" end="0"/>
                                            </p:txEl>
                                          </p:spTgt>
                                        </p:tgtEl>
                                        <p:attrNameLst>
                                          <p:attrName>style.visibility</p:attrName>
                                        </p:attrNameLst>
                                      </p:cBhvr>
                                      <p:to>
                                        <p:strVal val="visible"/>
                                      </p:to>
                                    </p:set>
                                    <p:anim calcmode="lin" valueType="num">
                                      <p:cBhvr additive="base">
                                        <p:cTn id="67" dur="500" fill="hold"/>
                                        <p:tgtEl>
                                          <p:spTgt spid="39958">
                                            <p:txEl>
                                              <p:pRg st="0" end="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995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autoUpdateAnimBg="0" advAuto="1000"/>
      <p:bldP spid="39944" grpId="0" build="p" autoUpdateAnimBg="0" advAuto="1000"/>
      <p:bldP spid="39946" grpId="0" build="p" autoUpdateAnimBg="0" advAuto="1000"/>
      <p:bldP spid="39947" grpId="0" build="p" autoUpdateAnimBg="0" advAuto="1000"/>
      <p:bldP spid="39950" grpId="0" build="p" autoUpdateAnimBg="0" advAuto="1000"/>
      <p:bldP spid="39952" grpId="0" build="p" autoUpdateAnimBg="0" advAuto="1000"/>
      <p:bldP spid="39953" grpId="0" build="p" autoUpdateAnimBg="0" advAuto="1000"/>
      <p:bldP spid="39954" grpId="0" build="p" autoUpdateAnimBg="0" advAuto="1000"/>
      <p:bldP spid="39955" grpId="0" build="p" autoUpdateAnimBg="0" advAuto="1000"/>
      <p:bldP spid="39956" grpId="0" build="p" autoUpdateAnimBg="0" advAuto="1000"/>
      <p:bldP spid="39957" grpId="0" build="p" autoUpdateAnimBg="0" advAuto="1000"/>
      <p:bldP spid="39958" grpId="0" build="p" autoUpdateAnimBg="0" advAuto="100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066800" y="457200"/>
            <a:ext cx="1706563" cy="762000"/>
          </a:xfrm>
          <a:prstGeom prst="rect">
            <a:avLst/>
          </a:prstGeom>
          <a:noFill/>
          <a:ln w="9525">
            <a:noFill/>
            <a:miter lim="800000"/>
            <a:headEnd/>
            <a:tailEnd/>
          </a:ln>
          <a:effectLst/>
        </p:spPr>
        <p:txBody>
          <a:bodyPr wrap="none">
            <a:spAutoFit/>
          </a:bodyPr>
          <a:lstStyle/>
          <a:p>
            <a:r>
              <a:rPr lang="en-US" sz="4400">
                <a:solidFill>
                  <a:schemeClr val="folHlink"/>
                </a:solidFill>
                <a:latin typeface="Arial" charset="0"/>
              </a:rPr>
              <a:t>1. File</a:t>
            </a:r>
          </a:p>
        </p:txBody>
      </p:sp>
      <p:graphicFrame>
        <p:nvGraphicFramePr>
          <p:cNvPr id="47107" name="Object 3"/>
          <p:cNvGraphicFramePr>
            <a:graphicFrameLocks noChangeAspect="1"/>
          </p:cNvGraphicFramePr>
          <p:nvPr/>
        </p:nvGraphicFramePr>
        <p:xfrm>
          <a:off x="1219200" y="1400175"/>
          <a:ext cx="2028825" cy="4543425"/>
        </p:xfrm>
        <a:graphic>
          <a:graphicData uri="http://schemas.openxmlformats.org/presentationml/2006/ole">
            <p:oleObj spid="_x0000_s4098" name="Bitmap Image" r:id="rId4" imgW="2029108" imgH="4544059" progId="PBrush">
              <p:embed/>
            </p:oleObj>
          </a:graphicData>
        </a:graphic>
      </p:graphicFrame>
      <p:sp>
        <p:nvSpPr>
          <p:cNvPr id="47108" name="Text Box 4"/>
          <p:cNvSpPr txBox="1">
            <a:spLocks noChangeArrowheads="1"/>
          </p:cNvSpPr>
          <p:nvPr/>
        </p:nvSpPr>
        <p:spPr bwMode="auto">
          <a:xfrm>
            <a:off x="3505200" y="1143000"/>
            <a:ext cx="5114925" cy="2282825"/>
          </a:xfrm>
          <a:prstGeom prst="rect">
            <a:avLst/>
          </a:prstGeom>
          <a:noFill/>
          <a:ln w="9525">
            <a:noFill/>
            <a:miter lim="800000"/>
            <a:headEnd/>
            <a:tailEnd/>
          </a:ln>
          <a:effectLst/>
        </p:spPr>
        <p:txBody>
          <a:bodyPr wrap="none">
            <a:spAutoFit/>
          </a:bodyPr>
          <a:lstStyle/>
          <a:p>
            <a:pPr marL="457200" indent="-457200"/>
            <a:r>
              <a:rPr lang="en-US"/>
              <a:t>a. Save, Save as, Save for web</a:t>
            </a:r>
          </a:p>
          <a:p>
            <a:pPr marL="457200" indent="-457200"/>
            <a:r>
              <a:rPr lang="en-US"/>
              <a:t>  - Save</a:t>
            </a:r>
          </a:p>
          <a:p>
            <a:pPr marL="457200" indent="-457200"/>
            <a:r>
              <a:rPr lang="en-US"/>
              <a:t>  - Save as: Save as a new filename</a:t>
            </a:r>
          </a:p>
          <a:p>
            <a:pPr marL="457200" indent="-457200"/>
            <a:r>
              <a:rPr lang="en-US"/>
              <a:t>  - Save for web: Save a image as a form</a:t>
            </a:r>
          </a:p>
          <a:p>
            <a:pPr marL="457200" indent="-457200"/>
            <a:r>
              <a:rPr lang="en-US"/>
              <a:t>    of “*.jpg” or “*.gif” which is used for</a:t>
            </a:r>
          </a:p>
          <a:p>
            <a:pPr marL="457200" indent="-457200"/>
            <a:r>
              <a:rPr lang="en-US"/>
              <a:t>    web image</a:t>
            </a:r>
          </a:p>
        </p:txBody>
      </p:sp>
      <p:sp>
        <p:nvSpPr>
          <p:cNvPr id="47109" name="Text Box 5"/>
          <p:cNvSpPr txBox="1">
            <a:spLocks noChangeArrowheads="1"/>
          </p:cNvSpPr>
          <p:nvPr/>
        </p:nvSpPr>
        <p:spPr bwMode="auto">
          <a:xfrm>
            <a:off x="3581400" y="3429000"/>
            <a:ext cx="5270500" cy="1917700"/>
          </a:xfrm>
          <a:prstGeom prst="rect">
            <a:avLst/>
          </a:prstGeom>
          <a:noFill/>
          <a:ln w="9525">
            <a:noFill/>
            <a:miter lim="800000"/>
            <a:headEnd/>
            <a:tailEnd/>
          </a:ln>
          <a:effectLst/>
        </p:spPr>
        <p:txBody>
          <a:bodyPr>
            <a:spAutoFit/>
          </a:bodyPr>
          <a:lstStyle/>
          <a:p>
            <a:r>
              <a:rPr lang="en-US"/>
              <a:t>b. Import, Export</a:t>
            </a:r>
          </a:p>
          <a:p>
            <a:r>
              <a:rPr lang="en-US"/>
              <a:t>   - Import: Bring another image into the </a:t>
            </a:r>
          </a:p>
          <a:p>
            <a:r>
              <a:rPr lang="en-US"/>
              <a:t>     canvas you are working</a:t>
            </a:r>
          </a:p>
          <a:p>
            <a:r>
              <a:rPr lang="en-US"/>
              <a:t>   - Export: Sending the image you are    </a:t>
            </a:r>
          </a:p>
          <a:p>
            <a:r>
              <a:rPr lang="en-US"/>
              <a:t>     working to other applications</a:t>
            </a:r>
          </a:p>
        </p:txBody>
      </p:sp>
      <p:sp>
        <p:nvSpPr>
          <p:cNvPr id="47110" name="Text Box 6"/>
          <p:cNvSpPr txBox="1">
            <a:spLocks noChangeArrowheads="1"/>
          </p:cNvSpPr>
          <p:nvPr/>
        </p:nvSpPr>
        <p:spPr bwMode="auto">
          <a:xfrm>
            <a:off x="3581400" y="5349875"/>
            <a:ext cx="1065213" cy="822325"/>
          </a:xfrm>
          <a:prstGeom prst="rect">
            <a:avLst/>
          </a:prstGeom>
          <a:noFill/>
          <a:ln w="9525">
            <a:noFill/>
            <a:miter lim="800000"/>
            <a:headEnd/>
            <a:tailEnd/>
          </a:ln>
          <a:effectLst/>
        </p:spPr>
        <p:txBody>
          <a:bodyPr wrap="none">
            <a:spAutoFit/>
          </a:bodyPr>
          <a:lstStyle/>
          <a:p>
            <a:r>
              <a:rPr lang="en-US"/>
              <a:t>c. Print</a:t>
            </a:r>
          </a:p>
          <a:p>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47106">
                                            <p:txEl>
                                              <p:pRg st="0" end="0"/>
                                            </p:txEl>
                                          </p:spTgt>
                                        </p:tgtEl>
                                        <p:attrNameLst>
                                          <p:attrName>style.visibility</p:attrName>
                                        </p:attrNameLst>
                                      </p:cBhvr>
                                      <p:to>
                                        <p:strVal val="visible"/>
                                      </p:to>
                                    </p:set>
                                    <p:anim calcmode="lin" valueType="num">
                                      <p:cBhvr additive="base">
                                        <p:cTn id="7" dur="500" fill="hold"/>
                                        <p:tgtEl>
                                          <p:spTgt spid="471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6">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 presetClass="entr" presetSubtype="0" fill="hold" nodeType="afterEffect">
                                  <p:stCondLst>
                                    <p:cond delay="1000"/>
                                  </p:stCondLst>
                                  <p:childTnLst>
                                    <p:set>
                                      <p:cBhvr>
                                        <p:cTn id="11" dur="1" fill="hold">
                                          <p:stCondLst>
                                            <p:cond delay="499"/>
                                          </p:stCondLst>
                                        </p:cTn>
                                        <p:tgtEl>
                                          <p:spTgt spid="47107"/>
                                        </p:tgtEl>
                                        <p:attrNameLst>
                                          <p:attrName>style.visibility</p:attrName>
                                        </p:attrNameLst>
                                      </p:cBhvr>
                                      <p:to>
                                        <p:strVal val="visible"/>
                                      </p:to>
                                    </p:set>
                                  </p:childTnLst>
                                </p:cTn>
                              </p:par>
                            </p:childTnLst>
                          </p:cTn>
                        </p:par>
                        <p:par>
                          <p:cTn id="12" fill="hold">
                            <p:stCondLst>
                              <p:cond delay="3000"/>
                            </p:stCondLst>
                            <p:childTnLst>
                              <p:par>
                                <p:cTn id="13" presetID="2" presetClass="entr" presetSubtype="8" fill="hold" grpId="0" nodeType="afterEffect">
                                  <p:stCondLst>
                                    <p:cond delay="1000"/>
                                  </p:stCondLst>
                                  <p:childTnLst>
                                    <p:set>
                                      <p:cBhvr>
                                        <p:cTn id="14" dur="1" fill="hold">
                                          <p:stCondLst>
                                            <p:cond delay="0"/>
                                          </p:stCondLst>
                                        </p:cTn>
                                        <p:tgtEl>
                                          <p:spTgt spid="47108">
                                            <p:txEl>
                                              <p:pRg st="0" end="0"/>
                                            </p:txEl>
                                          </p:spTgt>
                                        </p:tgtEl>
                                        <p:attrNameLst>
                                          <p:attrName>style.visibility</p:attrName>
                                        </p:attrNameLst>
                                      </p:cBhvr>
                                      <p:to>
                                        <p:strVal val="visible"/>
                                      </p:to>
                                    </p:set>
                                    <p:anim calcmode="lin" valueType="num">
                                      <p:cBhvr additive="base">
                                        <p:cTn id="15" dur="500" fill="hold"/>
                                        <p:tgtEl>
                                          <p:spTgt spid="47108">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710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builtIn="1"/>
                                        </p:tgtEl>
                                      </p:cMediaNode>
                                    </p:audio>
                                  </p:subTnLst>
                                </p:cTn>
                              </p:par>
                            </p:childTnLst>
                          </p:cTn>
                        </p:par>
                        <p:par>
                          <p:cTn id="17" fill="hold">
                            <p:stCondLst>
                              <p:cond delay="4500"/>
                            </p:stCondLst>
                            <p:childTnLst>
                              <p:par>
                                <p:cTn id="18" presetID="2" presetClass="entr" presetSubtype="8" fill="hold" grpId="0" nodeType="afterEffect">
                                  <p:stCondLst>
                                    <p:cond delay="1000"/>
                                  </p:stCondLst>
                                  <p:childTnLst>
                                    <p:set>
                                      <p:cBhvr>
                                        <p:cTn id="19" dur="1" fill="hold">
                                          <p:stCondLst>
                                            <p:cond delay="0"/>
                                          </p:stCondLst>
                                        </p:cTn>
                                        <p:tgtEl>
                                          <p:spTgt spid="47108">
                                            <p:txEl>
                                              <p:pRg st="1" end="1"/>
                                            </p:txEl>
                                          </p:spTgt>
                                        </p:tgtEl>
                                        <p:attrNameLst>
                                          <p:attrName>style.visibility</p:attrName>
                                        </p:attrNameLst>
                                      </p:cBhvr>
                                      <p:to>
                                        <p:strVal val="visible"/>
                                      </p:to>
                                    </p:set>
                                    <p:anim calcmode="lin" valueType="num">
                                      <p:cBhvr additive="base">
                                        <p:cTn id="20" dur="500" fill="hold"/>
                                        <p:tgtEl>
                                          <p:spTgt spid="47108">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4710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whoosh.wav" builtIn="1"/>
                                        </p:tgtEl>
                                      </p:cMediaNode>
                                    </p:audio>
                                  </p:subTnLst>
                                </p:cTn>
                              </p:par>
                            </p:childTnLst>
                          </p:cTn>
                        </p:par>
                        <p:par>
                          <p:cTn id="22" fill="hold">
                            <p:stCondLst>
                              <p:cond delay="6000"/>
                            </p:stCondLst>
                            <p:childTnLst>
                              <p:par>
                                <p:cTn id="23" presetID="2" presetClass="entr" presetSubtype="8" fill="hold" grpId="0" nodeType="afterEffect">
                                  <p:stCondLst>
                                    <p:cond delay="1000"/>
                                  </p:stCondLst>
                                  <p:childTnLst>
                                    <p:set>
                                      <p:cBhvr>
                                        <p:cTn id="24" dur="1" fill="hold">
                                          <p:stCondLst>
                                            <p:cond delay="0"/>
                                          </p:stCondLst>
                                        </p:cTn>
                                        <p:tgtEl>
                                          <p:spTgt spid="47108">
                                            <p:txEl>
                                              <p:pRg st="2" end="2"/>
                                            </p:txEl>
                                          </p:spTgt>
                                        </p:tgtEl>
                                        <p:attrNameLst>
                                          <p:attrName>style.visibility</p:attrName>
                                        </p:attrNameLst>
                                      </p:cBhvr>
                                      <p:to>
                                        <p:strVal val="visible"/>
                                      </p:to>
                                    </p:set>
                                    <p:anim calcmode="lin" valueType="num">
                                      <p:cBhvr additive="base">
                                        <p:cTn id="25" dur="500" fill="hold"/>
                                        <p:tgtEl>
                                          <p:spTgt spid="47108">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710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builtIn="1"/>
                                        </p:tgtEl>
                                      </p:cMediaNode>
                                    </p:audio>
                                  </p:subTnLst>
                                </p:cTn>
                              </p:par>
                            </p:childTnLst>
                          </p:cTn>
                        </p:par>
                        <p:par>
                          <p:cTn id="27" fill="hold">
                            <p:stCondLst>
                              <p:cond delay="7500"/>
                            </p:stCondLst>
                            <p:childTnLst>
                              <p:par>
                                <p:cTn id="28" presetID="2" presetClass="entr" presetSubtype="8" fill="hold" grpId="0" nodeType="afterEffect">
                                  <p:stCondLst>
                                    <p:cond delay="1000"/>
                                  </p:stCondLst>
                                  <p:childTnLst>
                                    <p:set>
                                      <p:cBhvr>
                                        <p:cTn id="29" dur="1" fill="hold">
                                          <p:stCondLst>
                                            <p:cond delay="0"/>
                                          </p:stCondLst>
                                        </p:cTn>
                                        <p:tgtEl>
                                          <p:spTgt spid="47108">
                                            <p:txEl>
                                              <p:pRg st="3" end="3"/>
                                            </p:txEl>
                                          </p:spTgt>
                                        </p:tgtEl>
                                        <p:attrNameLst>
                                          <p:attrName>style.visibility</p:attrName>
                                        </p:attrNameLst>
                                      </p:cBhvr>
                                      <p:to>
                                        <p:strVal val="visible"/>
                                      </p:to>
                                    </p:set>
                                    <p:anim calcmode="lin" valueType="num">
                                      <p:cBhvr additive="base">
                                        <p:cTn id="30" dur="500" fill="hold"/>
                                        <p:tgtEl>
                                          <p:spTgt spid="47108">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710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wav" builtIn="1"/>
                                        </p:tgtEl>
                                      </p:cMediaNode>
                                    </p:audio>
                                  </p:subTnLst>
                                </p:cTn>
                              </p:par>
                            </p:childTnLst>
                          </p:cTn>
                        </p:par>
                        <p:par>
                          <p:cTn id="32" fill="hold">
                            <p:stCondLst>
                              <p:cond delay="9000"/>
                            </p:stCondLst>
                            <p:childTnLst>
                              <p:par>
                                <p:cTn id="33" presetID="2" presetClass="entr" presetSubtype="8" fill="hold" grpId="0" nodeType="afterEffect">
                                  <p:stCondLst>
                                    <p:cond delay="1000"/>
                                  </p:stCondLst>
                                  <p:childTnLst>
                                    <p:set>
                                      <p:cBhvr>
                                        <p:cTn id="34" dur="1" fill="hold">
                                          <p:stCondLst>
                                            <p:cond delay="0"/>
                                          </p:stCondLst>
                                        </p:cTn>
                                        <p:tgtEl>
                                          <p:spTgt spid="47108">
                                            <p:txEl>
                                              <p:pRg st="4" end="4"/>
                                            </p:txEl>
                                          </p:spTgt>
                                        </p:tgtEl>
                                        <p:attrNameLst>
                                          <p:attrName>style.visibility</p:attrName>
                                        </p:attrNameLst>
                                      </p:cBhvr>
                                      <p:to>
                                        <p:strVal val="visible"/>
                                      </p:to>
                                    </p:set>
                                    <p:anim calcmode="lin" valueType="num">
                                      <p:cBhvr additive="base">
                                        <p:cTn id="35" dur="500" fill="hold"/>
                                        <p:tgtEl>
                                          <p:spTgt spid="47108">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710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wav" builtIn="1"/>
                                        </p:tgtEl>
                                      </p:cMediaNode>
                                    </p:audio>
                                  </p:subTnLst>
                                </p:cTn>
                              </p:par>
                            </p:childTnLst>
                          </p:cTn>
                        </p:par>
                        <p:par>
                          <p:cTn id="37" fill="hold">
                            <p:stCondLst>
                              <p:cond delay="10500"/>
                            </p:stCondLst>
                            <p:childTnLst>
                              <p:par>
                                <p:cTn id="38" presetID="2" presetClass="entr" presetSubtype="8" fill="hold" grpId="0" nodeType="afterEffect">
                                  <p:stCondLst>
                                    <p:cond delay="1000"/>
                                  </p:stCondLst>
                                  <p:childTnLst>
                                    <p:set>
                                      <p:cBhvr>
                                        <p:cTn id="39" dur="1" fill="hold">
                                          <p:stCondLst>
                                            <p:cond delay="0"/>
                                          </p:stCondLst>
                                        </p:cTn>
                                        <p:tgtEl>
                                          <p:spTgt spid="47108">
                                            <p:txEl>
                                              <p:pRg st="5" end="5"/>
                                            </p:txEl>
                                          </p:spTgt>
                                        </p:tgtEl>
                                        <p:attrNameLst>
                                          <p:attrName>style.visibility</p:attrName>
                                        </p:attrNameLst>
                                      </p:cBhvr>
                                      <p:to>
                                        <p:strVal val="visible"/>
                                      </p:to>
                                    </p:set>
                                    <p:anim calcmode="lin" valueType="num">
                                      <p:cBhvr additive="base">
                                        <p:cTn id="40" dur="500" fill="hold"/>
                                        <p:tgtEl>
                                          <p:spTgt spid="47108">
                                            <p:txEl>
                                              <p:pRg st="5" end="5"/>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4710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hoosh.wav" builtIn="1"/>
                                        </p:tgtEl>
                                      </p:cMediaNode>
                                    </p:audio>
                                  </p:subTnLst>
                                </p:cTn>
                              </p:par>
                            </p:childTnLst>
                          </p:cTn>
                        </p:par>
                        <p:par>
                          <p:cTn id="42" fill="hold">
                            <p:stCondLst>
                              <p:cond delay="12000"/>
                            </p:stCondLst>
                            <p:childTnLst>
                              <p:par>
                                <p:cTn id="43" presetID="2" presetClass="entr" presetSubtype="8" fill="hold" grpId="0" nodeType="afterEffect">
                                  <p:stCondLst>
                                    <p:cond delay="1000"/>
                                  </p:stCondLst>
                                  <p:childTnLst>
                                    <p:set>
                                      <p:cBhvr>
                                        <p:cTn id="44" dur="1" fill="hold">
                                          <p:stCondLst>
                                            <p:cond delay="0"/>
                                          </p:stCondLst>
                                        </p:cTn>
                                        <p:tgtEl>
                                          <p:spTgt spid="47109">
                                            <p:txEl>
                                              <p:pRg st="0" end="0"/>
                                            </p:txEl>
                                          </p:spTgt>
                                        </p:tgtEl>
                                        <p:attrNameLst>
                                          <p:attrName>style.visibility</p:attrName>
                                        </p:attrNameLst>
                                      </p:cBhvr>
                                      <p:to>
                                        <p:strVal val="visible"/>
                                      </p:to>
                                    </p:set>
                                    <p:anim calcmode="lin" valueType="num">
                                      <p:cBhvr additive="base">
                                        <p:cTn id="45" dur="500" fill="hold"/>
                                        <p:tgtEl>
                                          <p:spTgt spid="47109">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710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3" name="whoosh.wav" builtIn="1"/>
                                        </p:tgtEl>
                                      </p:cMediaNode>
                                    </p:audio>
                                  </p:subTnLst>
                                </p:cTn>
                              </p:par>
                            </p:childTnLst>
                          </p:cTn>
                        </p:par>
                        <p:par>
                          <p:cTn id="47" fill="hold">
                            <p:stCondLst>
                              <p:cond delay="13500"/>
                            </p:stCondLst>
                            <p:childTnLst>
                              <p:par>
                                <p:cTn id="48" presetID="2" presetClass="entr" presetSubtype="8" fill="hold" grpId="0" nodeType="afterEffect">
                                  <p:stCondLst>
                                    <p:cond delay="1000"/>
                                  </p:stCondLst>
                                  <p:childTnLst>
                                    <p:set>
                                      <p:cBhvr>
                                        <p:cTn id="49" dur="1" fill="hold">
                                          <p:stCondLst>
                                            <p:cond delay="0"/>
                                          </p:stCondLst>
                                        </p:cTn>
                                        <p:tgtEl>
                                          <p:spTgt spid="47109">
                                            <p:txEl>
                                              <p:pRg st="1" end="1"/>
                                            </p:txEl>
                                          </p:spTgt>
                                        </p:tgtEl>
                                        <p:attrNameLst>
                                          <p:attrName>style.visibility</p:attrName>
                                        </p:attrNameLst>
                                      </p:cBhvr>
                                      <p:to>
                                        <p:strVal val="visible"/>
                                      </p:to>
                                    </p:set>
                                    <p:anim calcmode="lin" valueType="num">
                                      <p:cBhvr additive="base">
                                        <p:cTn id="50" dur="500" fill="hold"/>
                                        <p:tgtEl>
                                          <p:spTgt spid="47109">
                                            <p:txEl>
                                              <p:pRg st="1" end="1"/>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4710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3" name="whoosh.wav" builtIn="1"/>
                                        </p:tgtEl>
                                      </p:cMediaNode>
                                    </p:audio>
                                  </p:subTnLst>
                                </p:cTn>
                              </p:par>
                            </p:childTnLst>
                          </p:cTn>
                        </p:par>
                        <p:par>
                          <p:cTn id="52" fill="hold">
                            <p:stCondLst>
                              <p:cond delay="15000"/>
                            </p:stCondLst>
                            <p:childTnLst>
                              <p:par>
                                <p:cTn id="53" presetID="2" presetClass="entr" presetSubtype="8" fill="hold" grpId="0" nodeType="afterEffect">
                                  <p:stCondLst>
                                    <p:cond delay="1000"/>
                                  </p:stCondLst>
                                  <p:childTnLst>
                                    <p:set>
                                      <p:cBhvr>
                                        <p:cTn id="54" dur="1" fill="hold">
                                          <p:stCondLst>
                                            <p:cond delay="0"/>
                                          </p:stCondLst>
                                        </p:cTn>
                                        <p:tgtEl>
                                          <p:spTgt spid="47109">
                                            <p:txEl>
                                              <p:pRg st="2" end="2"/>
                                            </p:txEl>
                                          </p:spTgt>
                                        </p:tgtEl>
                                        <p:attrNameLst>
                                          <p:attrName>style.visibility</p:attrName>
                                        </p:attrNameLst>
                                      </p:cBhvr>
                                      <p:to>
                                        <p:strVal val="visible"/>
                                      </p:to>
                                    </p:set>
                                    <p:anim calcmode="lin" valueType="num">
                                      <p:cBhvr additive="base">
                                        <p:cTn id="55" dur="500" fill="hold"/>
                                        <p:tgtEl>
                                          <p:spTgt spid="47109">
                                            <p:txEl>
                                              <p:pRg st="2" end="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710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wav" builtIn="1"/>
                                        </p:tgtEl>
                                      </p:cMediaNode>
                                    </p:audio>
                                  </p:subTnLst>
                                </p:cTn>
                              </p:par>
                            </p:childTnLst>
                          </p:cTn>
                        </p:par>
                        <p:par>
                          <p:cTn id="57" fill="hold">
                            <p:stCondLst>
                              <p:cond delay="16500"/>
                            </p:stCondLst>
                            <p:childTnLst>
                              <p:par>
                                <p:cTn id="58" presetID="2" presetClass="entr" presetSubtype="8" fill="hold" grpId="0" nodeType="afterEffect">
                                  <p:stCondLst>
                                    <p:cond delay="1000"/>
                                  </p:stCondLst>
                                  <p:childTnLst>
                                    <p:set>
                                      <p:cBhvr>
                                        <p:cTn id="59" dur="1" fill="hold">
                                          <p:stCondLst>
                                            <p:cond delay="0"/>
                                          </p:stCondLst>
                                        </p:cTn>
                                        <p:tgtEl>
                                          <p:spTgt spid="47109">
                                            <p:txEl>
                                              <p:pRg st="3" end="3"/>
                                            </p:txEl>
                                          </p:spTgt>
                                        </p:tgtEl>
                                        <p:attrNameLst>
                                          <p:attrName>style.visibility</p:attrName>
                                        </p:attrNameLst>
                                      </p:cBhvr>
                                      <p:to>
                                        <p:strVal val="visible"/>
                                      </p:to>
                                    </p:set>
                                    <p:anim calcmode="lin" valueType="num">
                                      <p:cBhvr additive="base">
                                        <p:cTn id="60" dur="500" fill="hold"/>
                                        <p:tgtEl>
                                          <p:spTgt spid="47109">
                                            <p:txEl>
                                              <p:pRg st="3" end="3"/>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4710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3" name="whoosh.wav" builtIn="1"/>
                                        </p:tgtEl>
                                      </p:cMediaNode>
                                    </p:audio>
                                  </p:subTnLst>
                                </p:cTn>
                              </p:par>
                            </p:childTnLst>
                          </p:cTn>
                        </p:par>
                        <p:par>
                          <p:cTn id="62" fill="hold">
                            <p:stCondLst>
                              <p:cond delay="18000"/>
                            </p:stCondLst>
                            <p:childTnLst>
                              <p:par>
                                <p:cTn id="63" presetID="2" presetClass="entr" presetSubtype="8" fill="hold" grpId="0" nodeType="afterEffect">
                                  <p:stCondLst>
                                    <p:cond delay="1000"/>
                                  </p:stCondLst>
                                  <p:childTnLst>
                                    <p:set>
                                      <p:cBhvr>
                                        <p:cTn id="64" dur="1" fill="hold">
                                          <p:stCondLst>
                                            <p:cond delay="0"/>
                                          </p:stCondLst>
                                        </p:cTn>
                                        <p:tgtEl>
                                          <p:spTgt spid="47109">
                                            <p:txEl>
                                              <p:pRg st="4" end="4"/>
                                            </p:txEl>
                                          </p:spTgt>
                                        </p:tgtEl>
                                        <p:attrNameLst>
                                          <p:attrName>style.visibility</p:attrName>
                                        </p:attrNameLst>
                                      </p:cBhvr>
                                      <p:to>
                                        <p:strVal val="visible"/>
                                      </p:to>
                                    </p:set>
                                    <p:anim calcmode="lin" valueType="num">
                                      <p:cBhvr additive="base">
                                        <p:cTn id="65" dur="500" fill="hold"/>
                                        <p:tgtEl>
                                          <p:spTgt spid="47109">
                                            <p:txEl>
                                              <p:pRg st="4" end="4"/>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4710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3" name="whoosh.wav" builtIn="1"/>
                                        </p:tgtEl>
                                      </p:cMediaNode>
                                    </p:audio>
                                  </p:subTnLst>
                                </p:cTn>
                              </p:par>
                            </p:childTnLst>
                          </p:cTn>
                        </p:par>
                        <p:par>
                          <p:cTn id="67" fill="hold">
                            <p:stCondLst>
                              <p:cond delay="19500"/>
                            </p:stCondLst>
                            <p:childTnLst>
                              <p:par>
                                <p:cTn id="68" presetID="2" presetClass="entr" presetSubtype="8" fill="hold" grpId="0" nodeType="afterEffect">
                                  <p:stCondLst>
                                    <p:cond delay="1000"/>
                                  </p:stCondLst>
                                  <p:childTnLst>
                                    <p:set>
                                      <p:cBhvr>
                                        <p:cTn id="69" dur="1" fill="hold">
                                          <p:stCondLst>
                                            <p:cond delay="0"/>
                                          </p:stCondLst>
                                        </p:cTn>
                                        <p:tgtEl>
                                          <p:spTgt spid="47110">
                                            <p:txEl>
                                              <p:pRg st="0" end="0"/>
                                            </p:txEl>
                                          </p:spTgt>
                                        </p:tgtEl>
                                        <p:attrNameLst>
                                          <p:attrName>style.visibility</p:attrName>
                                        </p:attrNameLst>
                                      </p:cBhvr>
                                      <p:to>
                                        <p:strVal val="visible"/>
                                      </p:to>
                                    </p:set>
                                    <p:anim calcmode="lin" valueType="num">
                                      <p:cBhvr additive="base">
                                        <p:cTn id="70" dur="500" fill="hold"/>
                                        <p:tgtEl>
                                          <p:spTgt spid="47110">
                                            <p:txEl>
                                              <p:pRg st="0" end="0"/>
                                            </p:txEl>
                                          </p:spTgt>
                                        </p:tgtEl>
                                        <p:attrNameLst>
                                          <p:attrName>ppt_x</p:attrName>
                                        </p:attrNameLst>
                                      </p:cBhvr>
                                      <p:tavLst>
                                        <p:tav tm="0">
                                          <p:val>
                                            <p:strVal val="0-#ppt_w/2"/>
                                          </p:val>
                                        </p:tav>
                                        <p:tav tm="100000">
                                          <p:val>
                                            <p:strVal val="#ppt_x"/>
                                          </p:val>
                                        </p:tav>
                                      </p:tavLst>
                                    </p:anim>
                                    <p:anim calcmode="lin" valueType="num">
                                      <p:cBhvr additive="base">
                                        <p:cTn id="71" dur="500" fill="hold"/>
                                        <p:tgtEl>
                                          <p:spTgt spid="4711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3" name="whoosh.wav" builtIn="1"/>
                                        </p:tgtEl>
                                      </p:cMediaNode>
                                    </p:audio>
                                  </p:subTnLst>
                                </p:cTn>
                              </p:par>
                            </p:childTnLst>
                          </p:cTn>
                        </p:par>
                        <p:par>
                          <p:cTn id="72" fill="hold">
                            <p:stCondLst>
                              <p:cond delay="21000"/>
                            </p:stCondLst>
                            <p:childTnLst>
                              <p:par>
                                <p:cTn id="73" presetID="2" presetClass="entr" presetSubtype="8" fill="hold" grpId="0" nodeType="afterEffect">
                                  <p:stCondLst>
                                    <p:cond delay="1000"/>
                                  </p:stCondLst>
                                  <p:childTnLst>
                                    <p:set>
                                      <p:cBhvr>
                                        <p:cTn id="74" dur="1" fill="hold">
                                          <p:stCondLst>
                                            <p:cond delay="0"/>
                                          </p:stCondLst>
                                        </p:cTn>
                                        <p:tgtEl>
                                          <p:spTgt spid="47110">
                                            <p:txEl>
                                              <p:pRg st="1" end="1"/>
                                            </p:txEl>
                                          </p:spTgt>
                                        </p:tgtEl>
                                        <p:attrNameLst>
                                          <p:attrName>style.visibility</p:attrName>
                                        </p:attrNameLst>
                                      </p:cBhvr>
                                      <p:to>
                                        <p:strVal val="visible"/>
                                      </p:to>
                                    </p:set>
                                    <p:anim calcmode="lin" valueType="num">
                                      <p:cBhvr additive="base">
                                        <p:cTn id="75" dur="500" fill="hold"/>
                                        <p:tgtEl>
                                          <p:spTgt spid="47110">
                                            <p:txEl>
                                              <p:pRg st="1" end="1"/>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4711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autoUpdateAnimBg="0" advAuto="1000"/>
      <p:bldP spid="47108" grpId="0" build="p" autoUpdateAnimBg="0" advAuto="1000"/>
      <p:bldP spid="47109" grpId="0" build="p" autoUpdateAnimBg="0" advAuto="1000"/>
      <p:bldP spid="47110" grpId="0" build="p" autoUpdateAnimBg="0" advAuto="100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416</Words>
  <Application>Microsoft Office PowerPoint</Application>
  <PresentationFormat>On-screen Show (4:3)</PresentationFormat>
  <Paragraphs>141</Paragraphs>
  <Slides>11</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Office Theme</vt:lpstr>
      <vt:lpstr>Bitmap Image</vt:lpstr>
      <vt:lpstr>PHOTOSHOP FILE EDITING</vt:lpstr>
      <vt:lpstr>Photoshop: Saving the End Result</vt:lpstr>
      <vt:lpstr>Photoshop: Tools of the Trade, Part 2</vt:lpstr>
      <vt:lpstr>Photoshop: Tools of the Trade, Part 3</vt:lpstr>
      <vt:lpstr>Photoshop: Image Manipulation</vt:lpstr>
      <vt:lpstr>Slide 6</vt:lpstr>
      <vt:lpstr>Slide 7</vt:lpstr>
      <vt:lpstr>Slide 8</vt:lpstr>
      <vt:lpstr>Slide 9</vt:lpstr>
      <vt:lpstr>File Formats</vt:lpstr>
      <vt:lpstr>JPEG</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Photoshop: Saving the End Result</dc:title>
  <dc:creator>COMMERCE</dc:creator>
  <cp:lastModifiedBy>DNRpc</cp:lastModifiedBy>
  <cp:revision>2</cp:revision>
  <dcterms:created xsi:type="dcterms:W3CDTF">2006-08-16T00:00:00Z</dcterms:created>
  <dcterms:modified xsi:type="dcterms:W3CDTF">2024-06-22T10:59:08Z</dcterms:modified>
</cp:coreProperties>
</file>