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 Id="rId4" Type="http://schemas.openxmlformats.org/officeDocument/2006/relationships/image" Target="../media/image25.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18.bin"/><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oleObject" Target="../embeddings/oleObject23.bin"/></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4.bin"/><Relationship Id="rId5" Type="http://schemas.openxmlformats.org/officeDocument/2006/relationships/image" Target="../media/image28.png"/><Relationship Id="rId4" Type="http://schemas.openxmlformats.org/officeDocument/2006/relationships/slide" Target="slide12.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27.bin"/><Relationship Id="rId5" Type="http://schemas.openxmlformats.org/officeDocument/2006/relationships/oleObject" Target="../embeddings/oleObject26.bin"/><Relationship Id="rId4" Type="http://schemas.openxmlformats.org/officeDocument/2006/relationships/oleObject" Target="../embeddings/oleObject25.bin"/></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30.bin"/><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oleObject" Target="../embeddings/oleObject31.bin"/></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0" y="0"/>
            <a:ext cx="9144000" cy="1219200"/>
          </a:xfrm>
        </p:spPr>
        <p:style>
          <a:lnRef idx="1">
            <a:schemeClr val="accent5"/>
          </a:lnRef>
          <a:fillRef idx="2">
            <a:schemeClr val="accent5"/>
          </a:fillRef>
          <a:effectRef idx="1">
            <a:schemeClr val="accent5"/>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PHOTOSHOP  EDITING AND LAYERS</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ubtitle 2"/>
          <p:cNvSpPr>
            <a:spLocks noGrp="1"/>
          </p:cNvSpPr>
          <p:nvPr>
            <p:ph type="subTitle" sz="quarter" idx="1"/>
          </p:nvPr>
        </p:nvSpPr>
        <p:spPr>
          <a:xfrm>
            <a:off x="5562600" y="5486400"/>
            <a:ext cx="3733800" cy="1143000"/>
          </a:xfrm>
        </p:spPr>
        <p:txBody>
          <a:bodyPr>
            <a:normAutofit fontScale="55000" lnSpcReduction="2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R.RADHA </a:t>
            </a: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RANI</a:t>
            </a:r>
          </a:p>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LECTURER IN COMMERCE</a:t>
            </a:r>
          </a:p>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D.N.R.COLLEGE</a:t>
            </a:r>
          </a:p>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BHIMAVARAM</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endPar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3074" name="Picture 2" descr="ERP IMAGES కోసం చిత్ర ఫలితం"/>
          <p:cNvPicPr>
            <a:picLocks noChangeAspect="1" noChangeArrowheads="1"/>
          </p:cNvPicPr>
          <p:nvPr/>
        </p:nvPicPr>
        <p:blipFill>
          <a:blip r:embed="rId2"/>
          <a:srcRect/>
          <a:stretch>
            <a:fillRect/>
          </a:stretch>
        </p:blipFill>
        <p:spPr bwMode="auto">
          <a:xfrm>
            <a:off x="228600" y="3352800"/>
            <a:ext cx="5638800" cy="3276600"/>
          </a:xfrm>
          <a:prstGeom prst="rect">
            <a:avLst/>
          </a:prstGeom>
          <a:noFill/>
        </p:spPr>
      </p:pic>
      <p:pic>
        <p:nvPicPr>
          <p:cNvPr id="3076" name="Picture 4" descr="INDIAN RUPEE IMAGES కోసం చిత్ర ఫలితం"/>
          <p:cNvPicPr>
            <a:picLocks noChangeAspect="1" noChangeArrowheads="1"/>
          </p:cNvPicPr>
          <p:nvPr/>
        </p:nvPicPr>
        <p:blipFill>
          <a:blip r:embed="rId3"/>
          <a:srcRect/>
          <a:stretch>
            <a:fillRect/>
          </a:stretch>
        </p:blipFill>
        <p:spPr bwMode="auto">
          <a:xfrm>
            <a:off x="5257800" y="1295400"/>
            <a:ext cx="3733800" cy="2057400"/>
          </a:xfrm>
          <a:prstGeom prst="rect">
            <a:avLst/>
          </a:prstGeom>
          <a:noFill/>
        </p:spPr>
      </p:pic>
      <p:pic>
        <p:nvPicPr>
          <p:cNvPr id="3078" name="Picture 6" descr="RAW MATERIAL కోసం చిత్ర ఫలితం"/>
          <p:cNvPicPr>
            <a:picLocks noChangeAspect="1" noChangeArrowheads="1"/>
          </p:cNvPicPr>
          <p:nvPr/>
        </p:nvPicPr>
        <p:blipFill>
          <a:blip r:embed="rId4"/>
          <a:srcRect/>
          <a:stretch>
            <a:fillRect/>
          </a:stretch>
        </p:blipFill>
        <p:spPr bwMode="auto">
          <a:xfrm>
            <a:off x="228600" y="1295400"/>
            <a:ext cx="4876800" cy="19812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Text Box 4"/>
          <p:cNvSpPr txBox="1">
            <a:spLocks noChangeArrowheads="1"/>
          </p:cNvSpPr>
          <p:nvPr/>
        </p:nvSpPr>
        <p:spPr bwMode="auto">
          <a:xfrm>
            <a:off x="755650" y="404813"/>
            <a:ext cx="1809750" cy="641350"/>
          </a:xfrm>
          <a:prstGeom prst="rect">
            <a:avLst/>
          </a:prstGeom>
          <a:noFill/>
          <a:ln w="9525">
            <a:noFill/>
            <a:miter lim="800000"/>
            <a:headEnd/>
            <a:tailEnd/>
          </a:ln>
          <a:effectLst/>
        </p:spPr>
        <p:txBody>
          <a:bodyPr wrap="none">
            <a:spAutoFit/>
          </a:bodyPr>
          <a:lstStyle/>
          <a:p>
            <a:r>
              <a:rPr lang="en-US" altLang="ko-KR" sz="3600">
                <a:solidFill>
                  <a:schemeClr val="folHlink"/>
                </a:solidFill>
                <a:latin typeface="Arial" charset="0"/>
                <a:ea typeface="굴림" pitchFamily="34" charset="-127"/>
                <a:cs typeface="Arial" charset="0"/>
              </a:rPr>
              <a:t>2. Move</a:t>
            </a:r>
            <a:endParaRPr lang="en-US" sz="3600">
              <a:solidFill>
                <a:schemeClr val="folHlink"/>
              </a:solidFill>
              <a:latin typeface="Arial" charset="0"/>
              <a:ea typeface="굴림" pitchFamily="34" charset="-127"/>
              <a:cs typeface="Arial" charset="0"/>
            </a:endParaRPr>
          </a:p>
        </p:txBody>
      </p:sp>
      <p:graphicFrame>
        <p:nvGraphicFramePr>
          <p:cNvPr id="71680" name="Object 0"/>
          <p:cNvGraphicFramePr>
            <a:graphicFrameLocks noChangeAspect="1"/>
          </p:cNvGraphicFramePr>
          <p:nvPr/>
        </p:nvGraphicFramePr>
        <p:xfrm>
          <a:off x="900113" y="1341438"/>
          <a:ext cx="720725" cy="630237"/>
        </p:xfrm>
        <a:graphic>
          <a:graphicData uri="http://schemas.openxmlformats.org/presentationml/2006/ole">
            <p:oleObj spid="_x0000_s9218" name="Bitmap Image" r:id="rId4" imgW="228571" imgH="200159" progId="PBrush">
              <p:embed/>
            </p:oleObj>
          </a:graphicData>
        </a:graphic>
      </p:graphicFrame>
      <p:sp>
        <p:nvSpPr>
          <p:cNvPr id="55302" name="Text Box 6"/>
          <p:cNvSpPr txBox="1">
            <a:spLocks noChangeArrowheads="1"/>
          </p:cNvSpPr>
          <p:nvPr/>
        </p:nvSpPr>
        <p:spPr bwMode="auto">
          <a:xfrm>
            <a:off x="1835150" y="1196975"/>
            <a:ext cx="6489700" cy="822325"/>
          </a:xfrm>
          <a:prstGeom prst="rect">
            <a:avLst/>
          </a:prstGeom>
          <a:noFill/>
          <a:ln w="9525">
            <a:noFill/>
            <a:miter lim="800000"/>
            <a:headEnd/>
            <a:tailEnd/>
          </a:ln>
          <a:effectLst/>
        </p:spPr>
        <p:txBody>
          <a:bodyPr wrap="none">
            <a:spAutoFit/>
          </a:bodyPr>
          <a:lstStyle/>
          <a:p>
            <a:pPr>
              <a:buFontTx/>
              <a:buChar char="-"/>
            </a:pPr>
            <a:r>
              <a:rPr lang="en-US" altLang="ko-KR">
                <a:ea typeface="굴림" pitchFamily="34" charset="-127"/>
              </a:rPr>
              <a:t>Move the image on a selected layer to other part of</a:t>
            </a:r>
          </a:p>
          <a:p>
            <a:r>
              <a:rPr lang="en-US" altLang="ko-KR">
                <a:ea typeface="굴림" pitchFamily="34" charset="-127"/>
              </a:rPr>
              <a:t> canvas you are working</a:t>
            </a:r>
            <a:endParaRPr lang="en-US"/>
          </a:p>
        </p:txBody>
      </p:sp>
      <p:sp>
        <p:nvSpPr>
          <p:cNvPr id="55303" name="Text Box 7"/>
          <p:cNvSpPr txBox="1">
            <a:spLocks noChangeArrowheads="1"/>
          </p:cNvSpPr>
          <p:nvPr/>
        </p:nvSpPr>
        <p:spPr bwMode="auto">
          <a:xfrm>
            <a:off x="755650" y="2205038"/>
            <a:ext cx="6711950" cy="641350"/>
          </a:xfrm>
          <a:prstGeom prst="rect">
            <a:avLst/>
          </a:prstGeom>
          <a:noFill/>
          <a:ln w="9525">
            <a:noFill/>
            <a:miter lim="800000"/>
            <a:headEnd/>
            <a:tailEnd/>
          </a:ln>
          <a:effectLst/>
        </p:spPr>
        <p:txBody>
          <a:bodyPr wrap="none">
            <a:spAutoFit/>
          </a:bodyPr>
          <a:lstStyle/>
          <a:p>
            <a:r>
              <a:rPr lang="en-US" altLang="ko-KR" sz="3600">
                <a:solidFill>
                  <a:schemeClr val="folHlink"/>
                </a:solidFill>
                <a:latin typeface="Arial" charset="0"/>
                <a:ea typeface="굴림" pitchFamily="34" charset="-127"/>
                <a:cs typeface="Arial" charset="0"/>
              </a:rPr>
              <a:t>3. Brush, Gradient, Paint Bucket</a:t>
            </a:r>
            <a:endParaRPr lang="en-US" sz="3600">
              <a:solidFill>
                <a:schemeClr val="folHlink"/>
              </a:solidFill>
              <a:latin typeface="Arial" charset="0"/>
              <a:ea typeface="굴림" pitchFamily="34" charset="-127"/>
              <a:cs typeface="Arial" charset="0"/>
            </a:endParaRPr>
          </a:p>
        </p:txBody>
      </p:sp>
      <p:graphicFrame>
        <p:nvGraphicFramePr>
          <p:cNvPr id="71681" name="Object 1"/>
          <p:cNvGraphicFramePr>
            <a:graphicFrameLocks noChangeAspect="1"/>
          </p:cNvGraphicFramePr>
          <p:nvPr/>
        </p:nvGraphicFramePr>
        <p:xfrm>
          <a:off x="900113" y="3068638"/>
          <a:ext cx="647700" cy="576262"/>
        </p:xfrm>
        <a:graphic>
          <a:graphicData uri="http://schemas.openxmlformats.org/presentationml/2006/ole">
            <p:oleObj spid="_x0000_s9219" name="Bitmap Image" r:id="rId5" imgW="247685" imgH="237969" progId="PBrush">
              <p:embed/>
            </p:oleObj>
          </a:graphicData>
        </a:graphic>
      </p:graphicFrame>
      <p:sp>
        <p:nvSpPr>
          <p:cNvPr id="55305" name="Text Box 9"/>
          <p:cNvSpPr txBox="1">
            <a:spLocks noChangeArrowheads="1"/>
          </p:cNvSpPr>
          <p:nvPr/>
        </p:nvSpPr>
        <p:spPr bwMode="auto">
          <a:xfrm>
            <a:off x="1958975" y="3089275"/>
            <a:ext cx="4903788" cy="457200"/>
          </a:xfrm>
          <a:prstGeom prst="rect">
            <a:avLst/>
          </a:prstGeom>
          <a:noFill/>
          <a:ln w="9525">
            <a:noFill/>
            <a:miter lim="800000"/>
            <a:headEnd/>
            <a:tailEnd/>
          </a:ln>
          <a:effectLst/>
        </p:spPr>
        <p:txBody>
          <a:bodyPr wrap="none">
            <a:spAutoFit/>
          </a:bodyPr>
          <a:lstStyle/>
          <a:p>
            <a:r>
              <a:rPr lang="en-US" altLang="ko-KR">
                <a:ea typeface="굴림" pitchFamily="34" charset="-127"/>
              </a:rPr>
              <a:t>a. Brush: basic tools for drawing a line</a:t>
            </a:r>
            <a:endParaRPr lang="en-US"/>
          </a:p>
        </p:txBody>
      </p:sp>
      <p:graphicFrame>
        <p:nvGraphicFramePr>
          <p:cNvPr id="71682" name="Object 2"/>
          <p:cNvGraphicFramePr>
            <a:graphicFrameLocks noChangeAspect="1"/>
          </p:cNvGraphicFramePr>
          <p:nvPr/>
        </p:nvGraphicFramePr>
        <p:xfrm>
          <a:off x="900113" y="5013325"/>
          <a:ext cx="647700" cy="595313"/>
        </p:xfrm>
        <a:graphic>
          <a:graphicData uri="http://schemas.openxmlformats.org/presentationml/2006/ole">
            <p:oleObj spid="_x0000_s9220" name="Bitmap Image" r:id="rId6" imgW="237969" imgH="219222" progId="PBrush">
              <p:embed/>
            </p:oleObj>
          </a:graphicData>
        </a:graphic>
      </p:graphicFrame>
      <p:graphicFrame>
        <p:nvGraphicFramePr>
          <p:cNvPr id="71683" name="Object 3"/>
          <p:cNvGraphicFramePr>
            <a:graphicFrameLocks noChangeAspect="1"/>
          </p:cNvGraphicFramePr>
          <p:nvPr/>
        </p:nvGraphicFramePr>
        <p:xfrm>
          <a:off x="900113" y="4076700"/>
          <a:ext cx="647700" cy="574675"/>
        </p:xfrm>
        <a:graphic>
          <a:graphicData uri="http://schemas.openxmlformats.org/presentationml/2006/ole">
            <p:oleObj spid="_x0000_s9221" name="Bitmap Image" r:id="rId7" imgW="237969" imgH="219222" progId="PBrush">
              <p:embed/>
            </p:oleObj>
          </a:graphicData>
        </a:graphic>
      </p:graphicFrame>
      <p:sp>
        <p:nvSpPr>
          <p:cNvPr id="55308" name="Text Box 12"/>
          <p:cNvSpPr txBox="1">
            <a:spLocks noChangeArrowheads="1"/>
          </p:cNvSpPr>
          <p:nvPr/>
        </p:nvSpPr>
        <p:spPr bwMode="auto">
          <a:xfrm>
            <a:off x="1979613" y="3933825"/>
            <a:ext cx="6686550" cy="822325"/>
          </a:xfrm>
          <a:prstGeom prst="rect">
            <a:avLst/>
          </a:prstGeom>
          <a:noFill/>
          <a:ln w="9525">
            <a:noFill/>
            <a:miter lim="800000"/>
            <a:headEnd/>
            <a:tailEnd/>
          </a:ln>
          <a:effectLst/>
        </p:spPr>
        <p:txBody>
          <a:bodyPr wrap="none">
            <a:spAutoFit/>
          </a:bodyPr>
          <a:lstStyle/>
          <a:p>
            <a:r>
              <a:rPr lang="en-US" altLang="ko-KR">
                <a:ea typeface="굴림" pitchFamily="34" charset="-127"/>
              </a:rPr>
              <a:t>b. Gradient: this help you to paint stage by stage with</a:t>
            </a:r>
          </a:p>
          <a:p>
            <a:r>
              <a:rPr lang="en-US" altLang="ko-KR">
                <a:ea typeface="굴림" pitchFamily="34" charset="-127"/>
              </a:rPr>
              <a:t>    more than 2 colors</a:t>
            </a:r>
            <a:endParaRPr lang="en-US"/>
          </a:p>
        </p:txBody>
      </p:sp>
      <p:sp>
        <p:nvSpPr>
          <p:cNvPr id="55309" name="Text Box 13"/>
          <p:cNvSpPr txBox="1">
            <a:spLocks noChangeArrowheads="1"/>
          </p:cNvSpPr>
          <p:nvPr/>
        </p:nvSpPr>
        <p:spPr bwMode="auto">
          <a:xfrm>
            <a:off x="1979613" y="4941888"/>
            <a:ext cx="6481762" cy="822325"/>
          </a:xfrm>
          <a:prstGeom prst="rect">
            <a:avLst/>
          </a:prstGeom>
          <a:noFill/>
          <a:ln w="9525">
            <a:noFill/>
            <a:miter lim="800000"/>
            <a:headEnd/>
            <a:tailEnd/>
          </a:ln>
          <a:effectLst/>
        </p:spPr>
        <p:txBody>
          <a:bodyPr wrap="none">
            <a:spAutoFit/>
          </a:bodyPr>
          <a:lstStyle/>
          <a:p>
            <a:r>
              <a:rPr lang="en-US" altLang="ko-KR">
                <a:ea typeface="굴림" pitchFamily="34" charset="-127"/>
              </a:rPr>
              <a:t>c. Paint Bucket: fill out a cropped part with just one</a:t>
            </a:r>
          </a:p>
          <a:p>
            <a:r>
              <a:rPr lang="en-US" altLang="ko-KR">
                <a:ea typeface="굴림" pitchFamily="34" charset="-127"/>
              </a:rPr>
              <a:t>    click of this tool</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55300">
                                            <p:txEl>
                                              <p:pRg st="0" end="0"/>
                                            </p:txEl>
                                          </p:spTgt>
                                        </p:tgtEl>
                                        <p:attrNameLst>
                                          <p:attrName>style.visibility</p:attrName>
                                        </p:attrNameLst>
                                      </p:cBhvr>
                                      <p:to>
                                        <p:strVal val="visible"/>
                                      </p:to>
                                    </p:set>
                                    <p:anim calcmode="lin" valueType="num">
                                      <p:cBhvr additive="base">
                                        <p:cTn id="7" dur="500" fill="hold"/>
                                        <p:tgtEl>
                                          <p:spTgt spid="553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300">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1" presetClass="entr" presetSubtype="0" fill="hold" nodeType="afterEffect">
                                  <p:stCondLst>
                                    <p:cond delay="1000"/>
                                  </p:stCondLst>
                                  <p:childTnLst>
                                    <p:set>
                                      <p:cBhvr>
                                        <p:cTn id="11" dur="1" fill="hold">
                                          <p:stCondLst>
                                            <p:cond delay="499"/>
                                          </p:stCondLst>
                                        </p:cTn>
                                        <p:tgtEl>
                                          <p:spTgt spid="71680"/>
                                        </p:tgtEl>
                                        <p:attrNameLst>
                                          <p:attrName>style.visibility</p:attrName>
                                        </p:attrNameLst>
                                      </p:cBhvr>
                                      <p:to>
                                        <p:strVal val="visible"/>
                                      </p:to>
                                    </p:set>
                                  </p:childTnLst>
                                </p:cTn>
                              </p:par>
                            </p:childTnLst>
                          </p:cTn>
                        </p:par>
                        <p:par>
                          <p:cTn id="12" fill="hold">
                            <p:stCondLst>
                              <p:cond delay="3000"/>
                            </p:stCondLst>
                            <p:childTnLst>
                              <p:par>
                                <p:cTn id="13" presetID="22" presetClass="entr" presetSubtype="1" fill="hold" grpId="0" nodeType="afterEffect">
                                  <p:stCondLst>
                                    <p:cond delay="1000"/>
                                  </p:stCondLst>
                                  <p:iterate type="lt">
                                    <p:tmPct val="100000"/>
                                  </p:iterate>
                                  <p:childTnLst>
                                    <p:set>
                                      <p:cBhvr>
                                        <p:cTn id="14" dur="1" fill="hold">
                                          <p:stCondLst>
                                            <p:cond delay="0"/>
                                          </p:stCondLst>
                                        </p:cTn>
                                        <p:tgtEl>
                                          <p:spTgt spid="55302">
                                            <p:txEl>
                                              <p:pRg st="0" end="0"/>
                                            </p:txEl>
                                          </p:spTgt>
                                        </p:tgtEl>
                                        <p:attrNameLst>
                                          <p:attrName>style.visibility</p:attrName>
                                        </p:attrNameLst>
                                      </p:cBhvr>
                                      <p:to>
                                        <p:strVal val="visible"/>
                                      </p:to>
                                    </p:set>
                                    <p:animEffect transition="in" filter="wipe(up)">
                                      <p:cBhvr>
                                        <p:cTn id="15" dur="75"/>
                                        <p:tgtEl>
                                          <p:spTgt spid="55302">
                                            <p:txEl>
                                              <p:pRg st="0" end="0"/>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3" name="type.wav" builtIn="1"/>
                                        </p:tgtEl>
                                      </p:cMediaNode>
                                    </p:audio>
                                  </p:subTnLst>
                                </p:cTn>
                              </p:par>
                            </p:childTnLst>
                          </p:cTn>
                        </p:par>
                        <p:par>
                          <p:cTn id="16" fill="hold">
                            <p:stCondLst>
                              <p:cond delay="7075"/>
                            </p:stCondLst>
                            <p:childTnLst>
                              <p:par>
                                <p:cTn id="17" presetID="22" presetClass="entr" presetSubtype="1" fill="hold" grpId="0" nodeType="afterEffect">
                                  <p:stCondLst>
                                    <p:cond delay="1000"/>
                                  </p:stCondLst>
                                  <p:iterate type="lt">
                                    <p:tmPct val="100000"/>
                                  </p:iterate>
                                  <p:childTnLst>
                                    <p:set>
                                      <p:cBhvr>
                                        <p:cTn id="18" dur="1" fill="hold">
                                          <p:stCondLst>
                                            <p:cond delay="0"/>
                                          </p:stCondLst>
                                        </p:cTn>
                                        <p:tgtEl>
                                          <p:spTgt spid="55302">
                                            <p:txEl>
                                              <p:pRg st="1" end="1"/>
                                            </p:txEl>
                                          </p:spTgt>
                                        </p:tgtEl>
                                        <p:attrNameLst>
                                          <p:attrName>style.visibility</p:attrName>
                                        </p:attrNameLst>
                                      </p:cBhvr>
                                      <p:to>
                                        <p:strVal val="visible"/>
                                      </p:to>
                                    </p:set>
                                    <p:animEffect transition="in" filter="wipe(up)">
                                      <p:cBhvr>
                                        <p:cTn id="19" dur="75"/>
                                        <p:tgtEl>
                                          <p:spTgt spid="55302">
                                            <p:txEl>
                                              <p:pRg st="1" end="1"/>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3" name="type.wav" builtIn="1"/>
                                        </p:tgtEl>
                                      </p:cMediaNode>
                                    </p:audio>
                                  </p:subTnLst>
                                </p:cTn>
                              </p:par>
                            </p:childTnLst>
                          </p:cTn>
                        </p:par>
                        <p:par>
                          <p:cTn id="20" fill="hold">
                            <p:stCondLst>
                              <p:cond delay="9500"/>
                            </p:stCondLst>
                            <p:childTnLst>
                              <p:par>
                                <p:cTn id="21" presetID="2" presetClass="entr" presetSubtype="1" fill="hold" grpId="0" nodeType="afterEffect">
                                  <p:stCondLst>
                                    <p:cond delay="1000"/>
                                  </p:stCondLst>
                                  <p:childTnLst>
                                    <p:set>
                                      <p:cBhvr>
                                        <p:cTn id="22" dur="1" fill="hold">
                                          <p:stCondLst>
                                            <p:cond delay="0"/>
                                          </p:stCondLst>
                                        </p:cTn>
                                        <p:tgtEl>
                                          <p:spTgt spid="55303">
                                            <p:txEl>
                                              <p:pRg st="0" end="0"/>
                                            </p:txEl>
                                          </p:spTgt>
                                        </p:tgtEl>
                                        <p:attrNameLst>
                                          <p:attrName>style.visibility</p:attrName>
                                        </p:attrNameLst>
                                      </p:cBhvr>
                                      <p:to>
                                        <p:strVal val="visible"/>
                                      </p:to>
                                    </p:set>
                                    <p:anim calcmode="lin" valueType="num">
                                      <p:cBhvr additive="base">
                                        <p:cTn id="23" dur="500" fill="hold"/>
                                        <p:tgtEl>
                                          <p:spTgt spid="5530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5303">
                                            <p:txEl>
                                              <p:pRg st="0" end="0"/>
                                            </p:txEl>
                                          </p:spTgt>
                                        </p:tgtEl>
                                        <p:attrNameLst>
                                          <p:attrName>ppt_y</p:attrName>
                                        </p:attrNameLst>
                                      </p:cBhvr>
                                      <p:tavLst>
                                        <p:tav tm="0">
                                          <p:val>
                                            <p:strVal val="0-#ppt_h/2"/>
                                          </p:val>
                                        </p:tav>
                                        <p:tav tm="100000">
                                          <p:val>
                                            <p:strVal val="#ppt_y"/>
                                          </p:val>
                                        </p:tav>
                                      </p:tavLst>
                                    </p:anim>
                                  </p:childTnLst>
                                </p:cTn>
                              </p:par>
                            </p:childTnLst>
                          </p:cTn>
                        </p:par>
                        <p:par>
                          <p:cTn id="25" fill="hold">
                            <p:stCondLst>
                              <p:cond delay="11000"/>
                            </p:stCondLst>
                            <p:childTnLst>
                              <p:par>
                                <p:cTn id="26" presetID="1" presetClass="entr" presetSubtype="0" fill="hold" nodeType="afterEffect">
                                  <p:stCondLst>
                                    <p:cond delay="1000"/>
                                  </p:stCondLst>
                                  <p:childTnLst>
                                    <p:set>
                                      <p:cBhvr>
                                        <p:cTn id="27" dur="1" fill="hold">
                                          <p:stCondLst>
                                            <p:cond delay="499"/>
                                          </p:stCondLst>
                                        </p:cTn>
                                        <p:tgtEl>
                                          <p:spTgt spid="71681"/>
                                        </p:tgtEl>
                                        <p:attrNameLst>
                                          <p:attrName>style.visibility</p:attrName>
                                        </p:attrNameLst>
                                      </p:cBhvr>
                                      <p:to>
                                        <p:strVal val="visible"/>
                                      </p:to>
                                    </p:set>
                                  </p:childTnLst>
                                </p:cTn>
                              </p:par>
                            </p:childTnLst>
                          </p:cTn>
                        </p:par>
                        <p:par>
                          <p:cTn id="28" fill="hold">
                            <p:stCondLst>
                              <p:cond delay="12500"/>
                            </p:stCondLst>
                            <p:childTnLst>
                              <p:par>
                                <p:cTn id="29" presetID="22" presetClass="entr" presetSubtype="1" fill="hold" grpId="0" nodeType="afterEffect">
                                  <p:stCondLst>
                                    <p:cond delay="1000"/>
                                  </p:stCondLst>
                                  <p:iterate type="lt">
                                    <p:tmPct val="100000"/>
                                  </p:iterate>
                                  <p:childTnLst>
                                    <p:set>
                                      <p:cBhvr>
                                        <p:cTn id="30" dur="1" fill="hold">
                                          <p:stCondLst>
                                            <p:cond delay="0"/>
                                          </p:stCondLst>
                                        </p:cTn>
                                        <p:tgtEl>
                                          <p:spTgt spid="55305">
                                            <p:txEl>
                                              <p:pRg st="0" end="0"/>
                                            </p:txEl>
                                          </p:spTgt>
                                        </p:tgtEl>
                                        <p:attrNameLst>
                                          <p:attrName>style.visibility</p:attrName>
                                        </p:attrNameLst>
                                      </p:cBhvr>
                                      <p:to>
                                        <p:strVal val="visible"/>
                                      </p:to>
                                    </p:set>
                                    <p:animEffect transition="in" filter="wipe(up)">
                                      <p:cBhvr>
                                        <p:cTn id="31" dur="75"/>
                                        <p:tgtEl>
                                          <p:spTgt spid="55305">
                                            <p:txEl>
                                              <p:pRg st="0" end="0"/>
                                            </p:txEl>
                                          </p:spTgt>
                                        </p:tgtEl>
                                      </p:cBhvr>
                                    </p:animEffect>
                                  </p:childTnLst>
                                  <p:subTnLst>
                                    <p:audio>
                                      <p:cMediaNode>
                                        <p:cTn display="0" masterRel="sameClick">
                                          <p:stCondLst>
                                            <p:cond evt="begin" delay="0">
                                              <p:tn val="29"/>
                                            </p:cond>
                                          </p:stCondLst>
                                          <p:endCondLst>
                                            <p:cond evt="onStopAudio" delay="0">
                                              <p:tgtEl>
                                                <p:sldTgt/>
                                              </p:tgtEl>
                                            </p:cond>
                                          </p:endCondLst>
                                        </p:cTn>
                                        <p:tgtEl>
                                          <p:sndTgt r:embed="rId3" name="type.wav" builtIn="1"/>
                                        </p:tgtEl>
                                      </p:cMediaNode>
                                    </p:audio>
                                  </p:subTnLst>
                                </p:cTn>
                              </p:par>
                            </p:childTnLst>
                          </p:cTn>
                        </p:par>
                        <p:par>
                          <p:cTn id="32" fill="hold">
                            <p:stCondLst>
                              <p:cond delay="15975"/>
                            </p:stCondLst>
                            <p:childTnLst>
                              <p:par>
                                <p:cTn id="33" presetID="1" presetClass="entr" presetSubtype="0" fill="hold" nodeType="afterEffect">
                                  <p:stCondLst>
                                    <p:cond delay="1000"/>
                                  </p:stCondLst>
                                  <p:childTnLst>
                                    <p:set>
                                      <p:cBhvr>
                                        <p:cTn id="34" dur="1" fill="hold">
                                          <p:stCondLst>
                                            <p:cond delay="499"/>
                                          </p:stCondLst>
                                        </p:cTn>
                                        <p:tgtEl>
                                          <p:spTgt spid="71683"/>
                                        </p:tgtEl>
                                        <p:attrNameLst>
                                          <p:attrName>style.visibility</p:attrName>
                                        </p:attrNameLst>
                                      </p:cBhvr>
                                      <p:to>
                                        <p:strVal val="visible"/>
                                      </p:to>
                                    </p:set>
                                  </p:childTnLst>
                                </p:cTn>
                              </p:par>
                            </p:childTnLst>
                          </p:cTn>
                        </p:par>
                        <p:par>
                          <p:cTn id="35" fill="hold">
                            <p:stCondLst>
                              <p:cond delay="17475"/>
                            </p:stCondLst>
                            <p:childTnLst>
                              <p:par>
                                <p:cTn id="36" presetID="22" presetClass="entr" presetSubtype="1" fill="hold" grpId="0" nodeType="afterEffect">
                                  <p:stCondLst>
                                    <p:cond delay="1000"/>
                                  </p:stCondLst>
                                  <p:iterate type="lt">
                                    <p:tmPct val="100000"/>
                                  </p:iterate>
                                  <p:childTnLst>
                                    <p:set>
                                      <p:cBhvr>
                                        <p:cTn id="37" dur="1" fill="hold">
                                          <p:stCondLst>
                                            <p:cond delay="0"/>
                                          </p:stCondLst>
                                        </p:cTn>
                                        <p:tgtEl>
                                          <p:spTgt spid="55308">
                                            <p:txEl>
                                              <p:pRg st="0" end="0"/>
                                            </p:txEl>
                                          </p:spTgt>
                                        </p:tgtEl>
                                        <p:attrNameLst>
                                          <p:attrName>style.visibility</p:attrName>
                                        </p:attrNameLst>
                                      </p:cBhvr>
                                      <p:to>
                                        <p:strVal val="visible"/>
                                      </p:to>
                                    </p:set>
                                    <p:animEffect transition="in" filter="wipe(up)">
                                      <p:cBhvr>
                                        <p:cTn id="38" dur="75"/>
                                        <p:tgtEl>
                                          <p:spTgt spid="55308">
                                            <p:txEl>
                                              <p:pRg st="0" end="0"/>
                                            </p:txEl>
                                          </p:spTgt>
                                        </p:tgtEl>
                                      </p:cBhvr>
                                    </p:animEffect>
                                  </p:childTnLst>
                                  <p:subTnLst>
                                    <p:audio>
                                      <p:cMediaNode>
                                        <p:cTn display="0" masterRel="sameClick">
                                          <p:stCondLst>
                                            <p:cond evt="begin" delay="0">
                                              <p:tn val="36"/>
                                            </p:cond>
                                          </p:stCondLst>
                                          <p:endCondLst>
                                            <p:cond evt="onStopAudio" delay="0">
                                              <p:tgtEl>
                                                <p:sldTgt/>
                                              </p:tgtEl>
                                            </p:cond>
                                          </p:endCondLst>
                                        </p:cTn>
                                        <p:tgtEl>
                                          <p:sndTgt r:embed="rId3" name="type.wav" builtIn="1"/>
                                        </p:tgtEl>
                                      </p:cMediaNode>
                                    </p:audio>
                                  </p:subTnLst>
                                </p:cTn>
                              </p:par>
                            </p:childTnLst>
                          </p:cTn>
                        </p:par>
                        <p:par>
                          <p:cTn id="39" fill="hold">
                            <p:stCondLst>
                              <p:cond delay="21850"/>
                            </p:stCondLst>
                            <p:childTnLst>
                              <p:par>
                                <p:cTn id="40" presetID="22" presetClass="entr" presetSubtype="1" fill="hold" grpId="0" nodeType="afterEffect">
                                  <p:stCondLst>
                                    <p:cond delay="1000"/>
                                  </p:stCondLst>
                                  <p:iterate type="lt">
                                    <p:tmPct val="100000"/>
                                  </p:iterate>
                                  <p:childTnLst>
                                    <p:set>
                                      <p:cBhvr>
                                        <p:cTn id="41" dur="1" fill="hold">
                                          <p:stCondLst>
                                            <p:cond delay="0"/>
                                          </p:stCondLst>
                                        </p:cTn>
                                        <p:tgtEl>
                                          <p:spTgt spid="55308">
                                            <p:txEl>
                                              <p:pRg st="1" end="1"/>
                                            </p:txEl>
                                          </p:spTgt>
                                        </p:tgtEl>
                                        <p:attrNameLst>
                                          <p:attrName>style.visibility</p:attrName>
                                        </p:attrNameLst>
                                      </p:cBhvr>
                                      <p:to>
                                        <p:strVal val="visible"/>
                                      </p:to>
                                    </p:set>
                                    <p:animEffect transition="in" filter="wipe(up)">
                                      <p:cBhvr>
                                        <p:cTn id="42" dur="75"/>
                                        <p:tgtEl>
                                          <p:spTgt spid="55308">
                                            <p:txEl>
                                              <p:pRg st="1" end="1"/>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3" name="type.wav" builtIn="1"/>
                                        </p:tgtEl>
                                      </p:cMediaNode>
                                    </p:audio>
                                  </p:subTnLst>
                                </p:cTn>
                              </p:par>
                            </p:childTnLst>
                          </p:cTn>
                        </p:par>
                        <p:par>
                          <p:cTn id="43" fill="hold">
                            <p:stCondLst>
                              <p:cond delay="23975"/>
                            </p:stCondLst>
                            <p:childTnLst>
                              <p:par>
                                <p:cTn id="44" presetID="1" presetClass="entr" presetSubtype="0" fill="hold" nodeType="afterEffect">
                                  <p:stCondLst>
                                    <p:cond delay="1000"/>
                                  </p:stCondLst>
                                  <p:childTnLst>
                                    <p:set>
                                      <p:cBhvr>
                                        <p:cTn id="45" dur="1" fill="hold">
                                          <p:stCondLst>
                                            <p:cond delay="499"/>
                                          </p:stCondLst>
                                        </p:cTn>
                                        <p:tgtEl>
                                          <p:spTgt spid="71682"/>
                                        </p:tgtEl>
                                        <p:attrNameLst>
                                          <p:attrName>style.visibility</p:attrName>
                                        </p:attrNameLst>
                                      </p:cBhvr>
                                      <p:to>
                                        <p:strVal val="visible"/>
                                      </p:to>
                                    </p:set>
                                  </p:childTnLst>
                                </p:cTn>
                              </p:par>
                            </p:childTnLst>
                          </p:cTn>
                        </p:par>
                        <p:par>
                          <p:cTn id="46" fill="hold">
                            <p:stCondLst>
                              <p:cond delay="25475"/>
                            </p:stCondLst>
                            <p:childTnLst>
                              <p:par>
                                <p:cTn id="47" presetID="22" presetClass="entr" presetSubtype="1" fill="hold" grpId="0" nodeType="afterEffect">
                                  <p:stCondLst>
                                    <p:cond delay="1000"/>
                                  </p:stCondLst>
                                  <p:iterate type="lt">
                                    <p:tmPct val="100000"/>
                                  </p:iterate>
                                  <p:childTnLst>
                                    <p:set>
                                      <p:cBhvr>
                                        <p:cTn id="48" dur="1" fill="hold">
                                          <p:stCondLst>
                                            <p:cond delay="0"/>
                                          </p:stCondLst>
                                        </p:cTn>
                                        <p:tgtEl>
                                          <p:spTgt spid="55309">
                                            <p:txEl>
                                              <p:pRg st="0" end="0"/>
                                            </p:txEl>
                                          </p:spTgt>
                                        </p:tgtEl>
                                        <p:attrNameLst>
                                          <p:attrName>style.visibility</p:attrName>
                                        </p:attrNameLst>
                                      </p:cBhvr>
                                      <p:to>
                                        <p:strVal val="visible"/>
                                      </p:to>
                                    </p:set>
                                    <p:animEffect transition="in" filter="wipe(up)">
                                      <p:cBhvr>
                                        <p:cTn id="49" dur="75"/>
                                        <p:tgtEl>
                                          <p:spTgt spid="55309">
                                            <p:txEl>
                                              <p:pRg st="0" end="0"/>
                                            </p:txEl>
                                          </p:spTgt>
                                        </p:tgtEl>
                                      </p:cBhvr>
                                    </p:animEffect>
                                  </p:childTnLst>
                                  <p:subTnLst>
                                    <p:audio>
                                      <p:cMediaNode>
                                        <p:cTn display="0" masterRel="sameClick">
                                          <p:stCondLst>
                                            <p:cond evt="begin" delay="0">
                                              <p:tn val="47"/>
                                            </p:cond>
                                          </p:stCondLst>
                                          <p:endCondLst>
                                            <p:cond evt="onStopAudio" delay="0">
                                              <p:tgtEl>
                                                <p:sldTgt/>
                                              </p:tgtEl>
                                            </p:cond>
                                          </p:endCondLst>
                                        </p:cTn>
                                        <p:tgtEl>
                                          <p:sndTgt r:embed="rId3" name="type.wav" builtIn="1"/>
                                        </p:tgtEl>
                                      </p:cMediaNode>
                                    </p:audio>
                                  </p:subTnLst>
                                </p:cTn>
                              </p:par>
                            </p:childTnLst>
                          </p:cTn>
                        </p:par>
                        <p:par>
                          <p:cTn id="50" fill="hold">
                            <p:stCondLst>
                              <p:cond delay="29775"/>
                            </p:stCondLst>
                            <p:childTnLst>
                              <p:par>
                                <p:cTn id="51" presetID="22" presetClass="entr" presetSubtype="1" fill="hold" grpId="0" nodeType="afterEffect">
                                  <p:stCondLst>
                                    <p:cond delay="1000"/>
                                  </p:stCondLst>
                                  <p:iterate type="lt">
                                    <p:tmPct val="100000"/>
                                  </p:iterate>
                                  <p:childTnLst>
                                    <p:set>
                                      <p:cBhvr>
                                        <p:cTn id="52" dur="1" fill="hold">
                                          <p:stCondLst>
                                            <p:cond delay="0"/>
                                          </p:stCondLst>
                                        </p:cTn>
                                        <p:tgtEl>
                                          <p:spTgt spid="55309">
                                            <p:txEl>
                                              <p:pRg st="1" end="1"/>
                                            </p:txEl>
                                          </p:spTgt>
                                        </p:tgtEl>
                                        <p:attrNameLst>
                                          <p:attrName>style.visibility</p:attrName>
                                        </p:attrNameLst>
                                      </p:cBhvr>
                                      <p:to>
                                        <p:strVal val="visible"/>
                                      </p:to>
                                    </p:set>
                                    <p:animEffect transition="in" filter="wipe(up)">
                                      <p:cBhvr>
                                        <p:cTn id="53" dur="75"/>
                                        <p:tgtEl>
                                          <p:spTgt spid="55309">
                                            <p:txEl>
                                              <p:pRg st="1" end="1"/>
                                            </p:txEl>
                                          </p:spTgt>
                                        </p:tgtEl>
                                      </p:cBhvr>
                                    </p:animEffect>
                                  </p:childTnLst>
                                  <p:subTnLst>
                                    <p:audio>
                                      <p:cMediaNode>
                                        <p:cTn display="0" masterRel="sameClick">
                                          <p:stCondLst>
                                            <p:cond evt="begin" delay="0">
                                              <p:tn val="51"/>
                                            </p:cond>
                                          </p:stCondLst>
                                          <p:endCondLst>
                                            <p:cond evt="onStopAudio" delay="0">
                                              <p:tgtEl>
                                                <p:sldTgt/>
                                              </p:tgtEl>
                                            </p:cond>
                                          </p:endCondLst>
                                        </p:cTn>
                                        <p:tgtEl>
                                          <p:sndTgt r:embed="rId3" name="typ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build="p" autoUpdateAnimBg="0" advAuto="1000"/>
      <p:bldP spid="55302" grpId="0" build="p" autoUpdateAnimBg="0" advAuto="1000"/>
      <p:bldP spid="55303" grpId="0" build="p" autoUpdateAnimBg="0" advAuto="1000"/>
      <p:bldP spid="55305" grpId="0" build="p" autoUpdateAnimBg="0" advAuto="1000"/>
      <p:bldP spid="55308" grpId="0" build="p" autoUpdateAnimBg="0" advAuto="1000"/>
      <p:bldP spid="55309" grpId="0" build="p" autoUpdateAnimBg="0" advAuto="100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ext Box 4"/>
          <p:cNvSpPr txBox="1">
            <a:spLocks noChangeArrowheads="1"/>
          </p:cNvSpPr>
          <p:nvPr/>
        </p:nvSpPr>
        <p:spPr bwMode="auto">
          <a:xfrm>
            <a:off x="1095375" y="490538"/>
            <a:ext cx="1885950" cy="641350"/>
          </a:xfrm>
          <a:prstGeom prst="rect">
            <a:avLst/>
          </a:prstGeom>
          <a:noFill/>
          <a:ln w="9525">
            <a:noFill/>
            <a:miter lim="800000"/>
            <a:headEnd/>
            <a:tailEnd/>
          </a:ln>
          <a:effectLst/>
        </p:spPr>
        <p:txBody>
          <a:bodyPr wrap="none">
            <a:spAutoFit/>
          </a:bodyPr>
          <a:lstStyle/>
          <a:p>
            <a:r>
              <a:rPr lang="en-US" altLang="ko-KR" sz="3600">
                <a:solidFill>
                  <a:schemeClr val="folHlink"/>
                </a:solidFill>
                <a:latin typeface="Arial" charset="0"/>
                <a:ea typeface="굴림" pitchFamily="34" charset="-127"/>
                <a:cs typeface="Arial" charset="0"/>
              </a:rPr>
              <a:t>4. Erase</a:t>
            </a:r>
            <a:endParaRPr lang="en-US" sz="3600">
              <a:solidFill>
                <a:schemeClr val="folHlink"/>
              </a:solidFill>
              <a:latin typeface="Arial" charset="0"/>
              <a:ea typeface="굴림" pitchFamily="34" charset="-127"/>
              <a:cs typeface="Arial" charset="0"/>
            </a:endParaRPr>
          </a:p>
        </p:txBody>
      </p:sp>
      <p:graphicFrame>
        <p:nvGraphicFramePr>
          <p:cNvPr id="72704" name="Object 0"/>
          <p:cNvGraphicFramePr>
            <a:graphicFrameLocks noChangeAspect="1"/>
          </p:cNvGraphicFramePr>
          <p:nvPr/>
        </p:nvGraphicFramePr>
        <p:xfrm>
          <a:off x="1187450" y="1341438"/>
          <a:ext cx="792163" cy="669925"/>
        </p:xfrm>
        <a:graphic>
          <a:graphicData uri="http://schemas.openxmlformats.org/presentationml/2006/ole">
            <p:oleObj spid="_x0000_s10242" name="Bitmap Image" r:id="rId4" imgW="247685" imgH="209524" progId="PBrush">
              <p:embed/>
            </p:oleObj>
          </a:graphicData>
        </a:graphic>
      </p:graphicFrame>
      <p:sp>
        <p:nvSpPr>
          <p:cNvPr id="56326" name="Text Box 6"/>
          <p:cNvSpPr txBox="1">
            <a:spLocks noChangeArrowheads="1"/>
          </p:cNvSpPr>
          <p:nvPr/>
        </p:nvSpPr>
        <p:spPr bwMode="auto">
          <a:xfrm>
            <a:off x="2319338" y="1360488"/>
            <a:ext cx="6265862" cy="822325"/>
          </a:xfrm>
          <a:prstGeom prst="rect">
            <a:avLst/>
          </a:prstGeom>
          <a:noFill/>
          <a:ln w="9525">
            <a:noFill/>
            <a:miter lim="800000"/>
            <a:headEnd/>
            <a:tailEnd/>
          </a:ln>
          <a:effectLst/>
        </p:spPr>
        <p:txBody>
          <a:bodyPr wrap="none">
            <a:spAutoFit/>
          </a:bodyPr>
          <a:lstStyle/>
          <a:p>
            <a:pPr>
              <a:buFontTx/>
              <a:buChar char="-"/>
            </a:pPr>
            <a:r>
              <a:rPr lang="en-US" altLang="ko-KR">
                <a:ea typeface="굴림" pitchFamily="34" charset="-127"/>
              </a:rPr>
              <a:t> Erase what you cropped or where you click with</a:t>
            </a:r>
          </a:p>
          <a:p>
            <a:r>
              <a:rPr lang="en-US" altLang="ko-KR">
                <a:ea typeface="굴림" pitchFamily="34" charset="-127"/>
              </a:rPr>
              <a:t> your mouse after selecting this tool</a:t>
            </a:r>
            <a:endParaRPr lang="en-US"/>
          </a:p>
        </p:txBody>
      </p:sp>
      <p:sp>
        <p:nvSpPr>
          <p:cNvPr id="56327" name="Text Box 7"/>
          <p:cNvSpPr txBox="1">
            <a:spLocks noChangeArrowheads="1"/>
          </p:cNvSpPr>
          <p:nvPr/>
        </p:nvSpPr>
        <p:spPr bwMode="auto">
          <a:xfrm>
            <a:off x="1116013" y="2420938"/>
            <a:ext cx="6508750" cy="641350"/>
          </a:xfrm>
          <a:prstGeom prst="rect">
            <a:avLst/>
          </a:prstGeom>
          <a:noFill/>
          <a:ln w="9525">
            <a:noFill/>
            <a:miter lim="800000"/>
            <a:headEnd/>
            <a:tailEnd/>
          </a:ln>
          <a:effectLst/>
        </p:spPr>
        <p:txBody>
          <a:bodyPr wrap="none">
            <a:spAutoFit/>
          </a:bodyPr>
          <a:lstStyle/>
          <a:p>
            <a:r>
              <a:rPr lang="en-US" altLang="ko-KR" sz="3600">
                <a:solidFill>
                  <a:schemeClr val="folHlink"/>
                </a:solidFill>
                <a:latin typeface="Arial" charset="0"/>
                <a:ea typeface="굴림" pitchFamily="34" charset="-127"/>
                <a:cs typeface="Arial" charset="0"/>
              </a:rPr>
              <a:t>5. Clone Stamp, Pattern Stamp</a:t>
            </a:r>
            <a:endParaRPr lang="en-US" sz="3600">
              <a:solidFill>
                <a:schemeClr val="folHlink"/>
              </a:solidFill>
              <a:latin typeface="Arial" charset="0"/>
              <a:ea typeface="굴림" pitchFamily="34" charset="-127"/>
              <a:cs typeface="Arial" charset="0"/>
            </a:endParaRPr>
          </a:p>
        </p:txBody>
      </p:sp>
      <p:graphicFrame>
        <p:nvGraphicFramePr>
          <p:cNvPr id="72705" name="Object 1"/>
          <p:cNvGraphicFramePr>
            <a:graphicFrameLocks noChangeAspect="1"/>
          </p:cNvGraphicFramePr>
          <p:nvPr/>
        </p:nvGraphicFramePr>
        <p:xfrm>
          <a:off x="1187450" y="3357563"/>
          <a:ext cx="792163" cy="669925"/>
        </p:xfrm>
        <a:graphic>
          <a:graphicData uri="http://schemas.openxmlformats.org/presentationml/2006/ole">
            <p:oleObj spid="_x0000_s10243" name="Bitmap Image" r:id="rId5" imgW="247685" imgH="209524" progId="PBrush">
              <p:embed/>
            </p:oleObj>
          </a:graphicData>
        </a:graphic>
      </p:graphicFrame>
      <p:graphicFrame>
        <p:nvGraphicFramePr>
          <p:cNvPr id="72706" name="Object 2"/>
          <p:cNvGraphicFramePr>
            <a:graphicFrameLocks noChangeAspect="1"/>
          </p:cNvGraphicFramePr>
          <p:nvPr/>
        </p:nvGraphicFramePr>
        <p:xfrm>
          <a:off x="1187450" y="4365625"/>
          <a:ext cx="792163" cy="674688"/>
        </p:xfrm>
        <a:graphic>
          <a:graphicData uri="http://schemas.openxmlformats.org/presentationml/2006/ole">
            <p:oleObj spid="_x0000_s10244" name="Bitmap Image" r:id="rId6" imgW="257007" imgH="219222" progId="PBrush">
              <p:embed/>
            </p:oleObj>
          </a:graphicData>
        </a:graphic>
      </p:graphicFrame>
      <p:sp>
        <p:nvSpPr>
          <p:cNvPr id="56330" name="Text Box 10"/>
          <p:cNvSpPr txBox="1">
            <a:spLocks noChangeArrowheads="1"/>
          </p:cNvSpPr>
          <p:nvPr/>
        </p:nvSpPr>
        <p:spPr bwMode="auto">
          <a:xfrm>
            <a:off x="2463800" y="3449638"/>
            <a:ext cx="6118225" cy="822325"/>
          </a:xfrm>
          <a:prstGeom prst="rect">
            <a:avLst/>
          </a:prstGeom>
          <a:noFill/>
          <a:ln w="9525">
            <a:noFill/>
            <a:miter lim="800000"/>
            <a:headEnd/>
            <a:tailEnd/>
          </a:ln>
          <a:effectLst/>
        </p:spPr>
        <p:txBody>
          <a:bodyPr wrap="none">
            <a:spAutoFit/>
          </a:bodyPr>
          <a:lstStyle/>
          <a:p>
            <a:pPr marL="457200" indent="-457200"/>
            <a:r>
              <a:rPr lang="en-US" altLang="ko-KR">
                <a:ea typeface="굴림" pitchFamily="34" charset="-127"/>
              </a:rPr>
              <a:t>a. Clone Stamp: copy a selected part and restore </a:t>
            </a:r>
          </a:p>
          <a:p>
            <a:pPr marL="457200" indent="-457200"/>
            <a:r>
              <a:rPr lang="en-US" altLang="ko-KR">
                <a:ea typeface="굴림" pitchFamily="34" charset="-127"/>
              </a:rPr>
              <a:t>   it where you want</a:t>
            </a:r>
            <a:endParaRPr lang="en-US"/>
          </a:p>
        </p:txBody>
      </p:sp>
      <p:sp>
        <p:nvSpPr>
          <p:cNvPr id="56331" name="Text Box 11"/>
          <p:cNvSpPr txBox="1">
            <a:spLocks noChangeArrowheads="1"/>
          </p:cNvSpPr>
          <p:nvPr/>
        </p:nvSpPr>
        <p:spPr bwMode="auto">
          <a:xfrm>
            <a:off x="2463800" y="4457700"/>
            <a:ext cx="6237288" cy="1187450"/>
          </a:xfrm>
          <a:prstGeom prst="rect">
            <a:avLst/>
          </a:prstGeom>
          <a:noFill/>
          <a:ln w="9525">
            <a:noFill/>
            <a:miter lim="800000"/>
            <a:headEnd/>
            <a:tailEnd/>
          </a:ln>
          <a:effectLst/>
        </p:spPr>
        <p:txBody>
          <a:bodyPr wrap="none">
            <a:spAutoFit/>
          </a:bodyPr>
          <a:lstStyle/>
          <a:p>
            <a:r>
              <a:rPr lang="en-US" altLang="ko-KR">
                <a:ea typeface="굴림" pitchFamily="34" charset="-127"/>
              </a:rPr>
              <a:t>b. Pattern Stamp: this is nearly the same tool with</a:t>
            </a:r>
          </a:p>
          <a:p>
            <a:r>
              <a:rPr lang="en-US" altLang="ko-KR">
                <a:ea typeface="굴림" pitchFamily="34" charset="-127"/>
              </a:rPr>
              <a:t> clone stamp, but you can arrange the shape you </a:t>
            </a:r>
          </a:p>
          <a:p>
            <a:r>
              <a:rPr lang="en-US" altLang="ko-KR">
                <a:ea typeface="굴림" pitchFamily="34" charset="-127"/>
              </a:rPr>
              <a:t> cropped, and you can use it as a fixed shape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56324">
                                            <p:txEl>
                                              <p:pRg st="0" end="0"/>
                                            </p:txEl>
                                          </p:spTgt>
                                        </p:tgtEl>
                                        <p:attrNameLst>
                                          <p:attrName>style.visibility</p:attrName>
                                        </p:attrNameLst>
                                      </p:cBhvr>
                                      <p:to>
                                        <p:strVal val="visible"/>
                                      </p:to>
                                    </p:set>
                                    <p:anim calcmode="lin" valueType="num">
                                      <p:cBhvr additive="base">
                                        <p:cTn id="7" dur="500" fill="hold"/>
                                        <p:tgtEl>
                                          <p:spTgt spid="563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4">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1" presetClass="entr" presetSubtype="0" fill="hold" nodeType="afterEffect">
                                  <p:stCondLst>
                                    <p:cond delay="1000"/>
                                  </p:stCondLst>
                                  <p:childTnLst>
                                    <p:set>
                                      <p:cBhvr>
                                        <p:cTn id="11" dur="1" fill="hold">
                                          <p:stCondLst>
                                            <p:cond delay="499"/>
                                          </p:stCondLst>
                                        </p:cTn>
                                        <p:tgtEl>
                                          <p:spTgt spid="72704"/>
                                        </p:tgtEl>
                                        <p:attrNameLst>
                                          <p:attrName>style.visibility</p:attrName>
                                        </p:attrNameLst>
                                      </p:cBhvr>
                                      <p:to>
                                        <p:strVal val="visible"/>
                                      </p:to>
                                    </p:set>
                                  </p:childTnLst>
                                </p:cTn>
                              </p:par>
                            </p:childTnLst>
                          </p:cTn>
                        </p:par>
                        <p:par>
                          <p:cTn id="12" fill="hold">
                            <p:stCondLst>
                              <p:cond delay="3000"/>
                            </p:stCondLst>
                            <p:childTnLst>
                              <p:par>
                                <p:cTn id="13" presetID="22" presetClass="entr" presetSubtype="1" fill="hold" grpId="0" nodeType="afterEffect">
                                  <p:stCondLst>
                                    <p:cond delay="1000"/>
                                  </p:stCondLst>
                                  <p:iterate type="lt">
                                    <p:tmPct val="100000"/>
                                  </p:iterate>
                                  <p:childTnLst>
                                    <p:set>
                                      <p:cBhvr>
                                        <p:cTn id="14" dur="1" fill="hold">
                                          <p:stCondLst>
                                            <p:cond delay="0"/>
                                          </p:stCondLst>
                                        </p:cTn>
                                        <p:tgtEl>
                                          <p:spTgt spid="56326">
                                            <p:txEl>
                                              <p:pRg st="0" end="0"/>
                                            </p:txEl>
                                          </p:spTgt>
                                        </p:tgtEl>
                                        <p:attrNameLst>
                                          <p:attrName>style.visibility</p:attrName>
                                        </p:attrNameLst>
                                      </p:cBhvr>
                                      <p:to>
                                        <p:strVal val="visible"/>
                                      </p:to>
                                    </p:set>
                                    <p:animEffect transition="in" filter="wipe(up)">
                                      <p:cBhvr>
                                        <p:cTn id="15" dur="75"/>
                                        <p:tgtEl>
                                          <p:spTgt spid="56326">
                                            <p:txEl>
                                              <p:pRg st="0" end="0"/>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3" name="type.wav" builtIn="1"/>
                                        </p:tgtEl>
                                      </p:cMediaNode>
                                    </p:audio>
                                  </p:subTnLst>
                                </p:cTn>
                              </p:par>
                            </p:childTnLst>
                          </p:cTn>
                        </p:par>
                        <p:par>
                          <p:cTn id="16" fill="hold">
                            <p:stCondLst>
                              <p:cond delay="6850"/>
                            </p:stCondLst>
                            <p:childTnLst>
                              <p:par>
                                <p:cTn id="17" presetID="22" presetClass="entr" presetSubtype="1" fill="hold" grpId="0" nodeType="afterEffect">
                                  <p:stCondLst>
                                    <p:cond delay="1000"/>
                                  </p:stCondLst>
                                  <p:iterate type="lt">
                                    <p:tmPct val="100000"/>
                                  </p:iterate>
                                  <p:childTnLst>
                                    <p:set>
                                      <p:cBhvr>
                                        <p:cTn id="18" dur="1" fill="hold">
                                          <p:stCondLst>
                                            <p:cond delay="0"/>
                                          </p:stCondLst>
                                        </p:cTn>
                                        <p:tgtEl>
                                          <p:spTgt spid="56326">
                                            <p:txEl>
                                              <p:pRg st="1" end="1"/>
                                            </p:txEl>
                                          </p:spTgt>
                                        </p:tgtEl>
                                        <p:attrNameLst>
                                          <p:attrName>style.visibility</p:attrName>
                                        </p:attrNameLst>
                                      </p:cBhvr>
                                      <p:to>
                                        <p:strVal val="visible"/>
                                      </p:to>
                                    </p:set>
                                    <p:animEffect transition="in" filter="wipe(up)">
                                      <p:cBhvr>
                                        <p:cTn id="19" dur="75"/>
                                        <p:tgtEl>
                                          <p:spTgt spid="56326">
                                            <p:txEl>
                                              <p:pRg st="1" end="1"/>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3" name="type.wav" builtIn="1"/>
                                        </p:tgtEl>
                                      </p:cMediaNode>
                                    </p:audio>
                                  </p:subTnLst>
                                </p:cTn>
                              </p:par>
                            </p:childTnLst>
                          </p:cTn>
                        </p:par>
                        <p:par>
                          <p:cTn id="20" fill="hold">
                            <p:stCondLst>
                              <p:cond delay="10175"/>
                            </p:stCondLst>
                            <p:childTnLst>
                              <p:par>
                                <p:cTn id="21" presetID="2" presetClass="entr" presetSubtype="1" fill="hold" grpId="0" nodeType="afterEffect">
                                  <p:stCondLst>
                                    <p:cond delay="1000"/>
                                  </p:stCondLst>
                                  <p:childTnLst>
                                    <p:set>
                                      <p:cBhvr>
                                        <p:cTn id="22" dur="1" fill="hold">
                                          <p:stCondLst>
                                            <p:cond delay="0"/>
                                          </p:stCondLst>
                                        </p:cTn>
                                        <p:tgtEl>
                                          <p:spTgt spid="56327">
                                            <p:txEl>
                                              <p:pRg st="0" end="0"/>
                                            </p:txEl>
                                          </p:spTgt>
                                        </p:tgtEl>
                                        <p:attrNameLst>
                                          <p:attrName>style.visibility</p:attrName>
                                        </p:attrNameLst>
                                      </p:cBhvr>
                                      <p:to>
                                        <p:strVal val="visible"/>
                                      </p:to>
                                    </p:set>
                                    <p:anim calcmode="lin" valueType="num">
                                      <p:cBhvr additive="base">
                                        <p:cTn id="23" dur="500" fill="hold"/>
                                        <p:tgtEl>
                                          <p:spTgt spid="5632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6327">
                                            <p:txEl>
                                              <p:pRg st="0" end="0"/>
                                            </p:txEl>
                                          </p:spTgt>
                                        </p:tgtEl>
                                        <p:attrNameLst>
                                          <p:attrName>ppt_y</p:attrName>
                                        </p:attrNameLst>
                                      </p:cBhvr>
                                      <p:tavLst>
                                        <p:tav tm="0">
                                          <p:val>
                                            <p:strVal val="0-#ppt_h/2"/>
                                          </p:val>
                                        </p:tav>
                                        <p:tav tm="100000">
                                          <p:val>
                                            <p:strVal val="#ppt_y"/>
                                          </p:val>
                                        </p:tav>
                                      </p:tavLst>
                                    </p:anim>
                                  </p:childTnLst>
                                </p:cTn>
                              </p:par>
                            </p:childTnLst>
                          </p:cTn>
                        </p:par>
                        <p:par>
                          <p:cTn id="25" fill="hold">
                            <p:stCondLst>
                              <p:cond delay="11675"/>
                            </p:stCondLst>
                            <p:childTnLst>
                              <p:par>
                                <p:cTn id="26" presetID="1" presetClass="entr" presetSubtype="0" fill="hold" nodeType="afterEffect">
                                  <p:stCondLst>
                                    <p:cond delay="1000"/>
                                  </p:stCondLst>
                                  <p:childTnLst>
                                    <p:set>
                                      <p:cBhvr>
                                        <p:cTn id="27" dur="1" fill="hold">
                                          <p:stCondLst>
                                            <p:cond delay="499"/>
                                          </p:stCondLst>
                                        </p:cTn>
                                        <p:tgtEl>
                                          <p:spTgt spid="72705"/>
                                        </p:tgtEl>
                                        <p:attrNameLst>
                                          <p:attrName>style.visibility</p:attrName>
                                        </p:attrNameLst>
                                      </p:cBhvr>
                                      <p:to>
                                        <p:strVal val="visible"/>
                                      </p:to>
                                    </p:set>
                                  </p:childTnLst>
                                </p:cTn>
                              </p:par>
                            </p:childTnLst>
                          </p:cTn>
                        </p:par>
                        <p:par>
                          <p:cTn id="28" fill="hold">
                            <p:stCondLst>
                              <p:cond delay="13175"/>
                            </p:stCondLst>
                            <p:childTnLst>
                              <p:par>
                                <p:cTn id="29" presetID="22" presetClass="entr" presetSubtype="1" fill="hold" grpId="0" nodeType="afterEffect">
                                  <p:stCondLst>
                                    <p:cond delay="1000"/>
                                  </p:stCondLst>
                                  <p:iterate type="lt">
                                    <p:tmPct val="100000"/>
                                  </p:iterate>
                                  <p:childTnLst>
                                    <p:set>
                                      <p:cBhvr>
                                        <p:cTn id="30" dur="1" fill="hold">
                                          <p:stCondLst>
                                            <p:cond delay="0"/>
                                          </p:stCondLst>
                                        </p:cTn>
                                        <p:tgtEl>
                                          <p:spTgt spid="56330">
                                            <p:txEl>
                                              <p:pRg st="0" end="0"/>
                                            </p:txEl>
                                          </p:spTgt>
                                        </p:tgtEl>
                                        <p:attrNameLst>
                                          <p:attrName>style.visibility</p:attrName>
                                        </p:attrNameLst>
                                      </p:cBhvr>
                                      <p:to>
                                        <p:strVal val="visible"/>
                                      </p:to>
                                    </p:set>
                                    <p:animEffect transition="in" filter="wipe(up)">
                                      <p:cBhvr>
                                        <p:cTn id="31" dur="75"/>
                                        <p:tgtEl>
                                          <p:spTgt spid="56330">
                                            <p:txEl>
                                              <p:pRg st="0" end="0"/>
                                            </p:txEl>
                                          </p:spTgt>
                                        </p:tgtEl>
                                      </p:cBhvr>
                                    </p:animEffect>
                                  </p:childTnLst>
                                  <p:subTnLst>
                                    <p:audio>
                                      <p:cMediaNode>
                                        <p:cTn display="0" masterRel="sameClick">
                                          <p:stCondLst>
                                            <p:cond evt="begin" delay="0">
                                              <p:tn val="29"/>
                                            </p:cond>
                                          </p:stCondLst>
                                          <p:endCondLst>
                                            <p:cond evt="onStopAudio" delay="0">
                                              <p:tgtEl>
                                                <p:sldTgt/>
                                              </p:tgtEl>
                                            </p:cond>
                                          </p:endCondLst>
                                        </p:cTn>
                                        <p:tgtEl>
                                          <p:sndTgt r:embed="rId3" name="type.wav" builtIn="1"/>
                                        </p:tgtEl>
                                      </p:cMediaNode>
                                    </p:audio>
                                  </p:subTnLst>
                                </p:cTn>
                              </p:par>
                            </p:childTnLst>
                          </p:cTn>
                        </p:par>
                        <p:par>
                          <p:cTn id="32" fill="hold">
                            <p:stCondLst>
                              <p:cond delay="17175"/>
                            </p:stCondLst>
                            <p:childTnLst>
                              <p:par>
                                <p:cTn id="33" presetID="22" presetClass="entr" presetSubtype="1" fill="hold" grpId="0" nodeType="afterEffect">
                                  <p:stCondLst>
                                    <p:cond delay="1000"/>
                                  </p:stCondLst>
                                  <p:iterate type="lt">
                                    <p:tmPct val="100000"/>
                                  </p:iterate>
                                  <p:childTnLst>
                                    <p:set>
                                      <p:cBhvr>
                                        <p:cTn id="34" dur="1" fill="hold">
                                          <p:stCondLst>
                                            <p:cond delay="0"/>
                                          </p:stCondLst>
                                        </p:cTn>
                                        <p:tgtEl>
                                          <p:spTgt spid="56330">
                                            <p:txEl>
                                              <p:pRg st="1" end="1"/>
                                            </p:txEl>
                                          </p:spTgt>
                                        </p:tgtEl>
                                        <p:attrNameLst>
                                          <p:attrName>style.visibility</p:attrName>
                                        </p:attrNameLst>
                                      </p:cBhvr>
                                      <p:to>
                                        <p:strVal val="visible"/>
                                      </p:to>
                                    </p:set>
                                    <p:animEffect transition="in" filter="wipe(up)">
                                      <p:cBhvr>
                                        <p:cTn id="35" dur="75"/>
                                        <p:tgtEl>
                                          <p:spTgt spid="56330">
                                            <p:txEl>
                                              <p:pRg st="1" end="1"/>
                                            </p:txEl>
                                          </p:spTgt>
                                        </p:tgtEl>
                                      </p:cBhvr>
                                    </p:animEffect>
                                  </p:childTnLst>
                                  <p:subTnLst>
                                    <p:audio>
                                      <p:cMediaNode>
                                        <p:cTn display="0" masterRel="sameClick">
                                          <p:stCondLst>
                                            <p:cond evt="begin" delay="0">
                                              <p:tn val="33"/>
                                            </p:cond>
                                          </p:stCondLst>
                                          <p:endCondLst>
                                            <p:cond evt="onStopAudio" delay="0">
                                              <p:tgtEl>
                                                <p:sldTgt/>
                                              </p:tgtEl>
                                            </p:cond>
                                          </p:endCondLst>
                                        </p:cTn>
                                        <p:tgtEl>
                                          <p:sndTgt r:embed="rId3" name="type.wav" builtIn="1"/>
                                        </p:tgtEl>
                                      </p:cMediaNode>
                                    </p:audio>
                                  </p:subTnLst>
                                </p:cTn>
                              </p:par>
                            </p:childTnLst>
                          </p:cTn>
                        </p:par>
                        <p:par>
                          <p:cTn id="36" fill="hold">
                            <p:stCondLst>
                              <p:cond delay="19225"/>
                            </p:stCondLst>
                            <p:childTnLst>
                              <p:par>
                                <p:cTn id="37" presetID="1" presetClass="entr" presetSubtype="0" fill="hold" nodeType="afterEffect">
                                  <p:stCondLst>
                                    <p:cond delay="1000"/>
                                  </p:stCondLst>
                                  <p:childTnLst>
                                    <p:set>
                                      <p:cBhvr>
                                        <p:cTn id="38" dur="1" fill="hold">
                                          <p:stCondLst>
                                            <p:cond delay="499"/>
                                          </p:stCondLst>
                                        </p:cTn>
                                        <p:tgtEl>
                                          <p:spTgt spid="72706"/>
                                        </p:tgtEl>
                                        <p:attrNameLst>
                                          <p:attrName>style.visibility</p:attrName>
                                        </p:attrNameLst>
                                      </p:cBhvr>
                                      <p:to>
                                        <p:strVal val="visible"/>
                                      </p:to>
                                    </p:set>
                                  </p:childTnLst>
                                </p:cTn>
                              </p:par>
                            </p:childTnLst>
                          </p:cTn>
                        </p:par>
                        <p:par>
                          <p:cTn id="39" fill="hold">
                            <p:stCondLst>
                              <p:cond delay="20725"/>
                            </p:stCondLst>
                            <p:childTnLst>
                              <p:par>
                                <p:cTn id="40" presetID="22" presetClass="entr" presetSubtype="1" fill="hold" grpId="0" nodeType="afterEffect">
                                  <p:stCondLst>
                                    <p:cond delay="1000"/>
                                  </p:stCondLst>
                                  <p:iterate type="lt">
                                    <p:tmPct val="100000"/>
                                  </p:iterate>
                                  <p:childTnLst>
                                    <p:set>
                                      <p:cBhvr>
                                        <p:cTn id="41" dur="1" fill="hold">
                                          <p:stCondLst>
                                            <p:cond delay="0"/>
                                          </p:stCondLst>
                                        </p:cTn>
                                        <p:tgtEl>
                                          <p:spTgt spid="56331">
                                            <p:txEl>
                                              <p:pRg st="0" end="0"/>
                                            </p:txEl>
                                          </p:spTgt>
                                        </p:tgtEl>
                                        <p:attrNameLst>
                                          <p:attrName>style.visibility</p:attrName>
                                        </p:attrNameLst>
                                      </p:cBhvr>
                                      <p:to>
                                        <p:strVal val="visible"/>
                                      </p:to>
                                    </p:set>
                                    <p:animEffect transition="in" filter="wipe(up)">
                                      <p:cBhvr>
                                        <p:cTn id="42" dur="75"/>
                                        <p:tgtEl>
                                          <p:spTgt spid="56331">
                                            <p:txEl>
                                              <p:pRg st="0" end="0"/>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3" name="type.wav" builtIn="1"/>
                                        </p:tgtEl>
                                      </p:cMediaNode>
                                    </p:audio>
                                  </p:subTnLst>
                                </p:cTn>
                              </p:par>
                            </p:childTnLst>
                          </p:cTn>
                        </p:par>
                        <p:par>
                          <p:cTn id="43" fill="hold">
                            <p:stCondLst>
                              <p:cond delay="24875"/>
                            </p:stCondLst>
                            <p:childTnLst>
                              <p:par>
                                <p:cTn id="44" presetID="22" presetClass="entr" presetSubtype="1" fill="hold" grpId="0" nodeType="afterEffect">
                                  <p:stCondLst>
                                    <p:cond delay="1000"/>
                                  </p:stCondLst>
                                  <p:iterate type="lt">
                                    <p:tmPct val="100000"/>
                                  </p:iterate>
                                  <p:childTnLst>
                                    <p:set>
                                      <p:cBhvr>
                                        <p:cTn id="45" dur="1" fill="hold">
                                          <p:stCondLst>
                                            <p:cond delay="0"/>
                                          </p:stCondLst>
                                        </p:cTn>
                                        <p:tgtEl>
                                          <p:spTgt spid="56331">
                                            <p:txEl>
                                              <p:pRg st="1" end="1"/>
                                            </p:txEl>
                                          </p:spTgt>
                                        </p:tgtEl>
                                        <p:attrNameLst>
                                          <p:attrName>style.visibility</p:attrName>
                                        </p:attrNameLst>
                                      </p:cBhvr>
                                      <p:to>
                                        <p:strVal val="visible"/>
                                      </p:to>
                                    </p:set>
                                    <p:animEffect transition="in" filter="wipe(up)">
                                      <p:cBhvr>
                                        <p:cTn id="46" dur="75"/>
                                        <p:tgtEl>
                                          <p:spTgt spid="56331">
                                            <p:txEl>
                                              <p:pRg st="1" end="1"/>
                                            </p:txEl>
                                          </p:spTgt>
                                        </p:tgtEl>
                                      </p:cBhvr>
                                    </p:animEffect>
                                  </p:childTnLst>
                                  <p:subTnLst>
                                    <p:audio>
                                      <p:cMediaNode>
                                        <p:cTn display="0" masterRel="sameClick">
                                          <p:stCondLst>
                                            <p:cond evt="begin" delay="0">
                                              <p:tn val="44"/>
                                            </p:cond>
                                          </p:stCondLst>
                                          <p:endCondLst>
                                            <p:cond evt="onStopAudio" delay="0">
                                              <p:tgtEl>
                                                <p:sldTgt/>
                                              </p:tgtEl>
                                            </p:cond>
                                          </p:endCondLst>
                                        </p:cTn>
                                        <p:tgtEl>
                                          <p:sndTgt r:embed="rId3" name="type.wav" builtIn="1"/>
                                        </p:tgtEl>
                                      </p:cMediaNode>
                                    </p:audio>
                                  </p:subTnLst>
                                </p:cTn>
                              </p:par>
                            </p:childTnLst>
                          </p:cTn>
                        </p:par>
                        <p:par>
                          <p:cTn id="47" fill="hold">
                            <p:stCondLst>
                              <p:cond delay="28725"/>
                            </p:stCondLst>
                            <p:childTnLst>
                              <p:par>
                                <p:cTn id="48" presetID="22" presetClass="entr" presetSubtype="1" fill="hold" grpId="0" nodeType="afterEffect">
                                  <p:stCondLst>
                                    <p:cond delay="1000"/>
                                  </p:stCondLst>
                                  <p:iterate type="lt">
                                    <p:tmPct val="100000"/>
                                  </p:iterate>
                                  <p:childTnLst>
                                    <p:set>
                                      <p:cBhvr>
                                        <p:cTn id="49" dur="1" fill="hold">
                                          <p:stCondLst>
                                            <p:cond delay="0"/>
                                          </p:stCondLst>
                                        </p:cTn>
                                        <p:tgtEl>
                                          <p:spTgt spid="56331">
                                            <p:txEl>
                                              <p:pRg st="2" end="2"/>
                                            </p:txEl>
                                          </p:spTgt>
                                        </p:tgtEl>
                                        <p:attrNameLst>
                                          <p:attrName>style.visibility</p:attrName>
                                        </p:attrNameLst>
                                      </p:cBhvr>
                                      <p:to>
                                        <p:strVal val="visible"/>
                                      </p:to>
                                    </p:set>
                                    <p:animEffect transition="in" filter="wipe(up)">
                                      <p:cBhvr>
                                        <p:cTn id="50" dur="75"/>
                                        <p:tgtEl>
                                          <p:spTgt spid="56331">
                                            <p:txEl>
                                              <p:pRg st="2" end="2"/>
                                            </p:txEl>
                                          </p:spTgt>
                                        </p:tgtEl>
                                      </p:cBhvr>
                                    </p:animEffect>
                                  </p:childTnLst>
                                  <p:subTnLst>
                                    <p:audio>
                                      <p:cMediaNode>
                                        <p:cTn display="0" masterRel="sameClick">
                                          <p:stCondLst>
                                            <p:cond evt="begin" delay="0">
                                              <p:tn val="48"/>
                                            </p:cond>
                                          </p:stCondLst>
                                          <p:endCondLst>
                                            <p:cond evt="onStopAudio" delay="0">
                                              <p:tgtEl>
                                                <p:sldTgt/>
                                              </p:tgtEl>
                                            </p:cond>
                                          </p:endCondLst>
                                        </p:cTn>
                                        <p:tgtEl>
                                          <p:sndTgt r:embed="rId3" name="typ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build="p" autoUpdateAnimBg="0" advAuto="1000"/>
      <p:bldP spid="56326" grpId="0" build="p" autoUpdateAnimBg="0" advAuto="1000"/>
      <p:bldP spid="56327" grpId="0" build="p" autoUpdateAnimBg="0" advAuto="1000"/>
      <p:bldP spid="56330" grpId="0" build="p" autoUpdateAnimBg="0" advAuto="1000"/>
      <p:bldP spid="56331" grpId="0" build="p" autoUpdateAnimBg="0" advAuto="100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Text Box 4"/>
          <p:cNvSpPr txBox="1">
            <a:spLocks noChangeArrowheads="1"/>
          </p:cNvSpPr>
          <p:nvPr/>
        </p:nvSpPr>
        <p:spPr bwMode="auto">
          <a:xfrm>
            <a:off x="1311275" y="635000"/>
            <a:ext cx="5822950" cy="641350"/>
          </a:xfrm>
          <a:prstGeom prst="rect">
            <a:avLst/>
          </a:prstGeom>
          <a:noFill/>
          <a:ln w="9525">
            <a:noFill/>
            <a:miter lim="800000"/>
            <a:headEnd/>
            <a:tailEnd/>
          </a:ln>
          <a:effectLst/>
        </p:spPr>
        <p:txBody>
          <a:bodyPr wrap="none">
            <a:spAutoFit/>
          </a:bodyPr>
          <a:lstStyle/>
          <a:p>
            <a:r>
              <a:rPr lang="en-US" altLang="ko-KR" sz="3600">
                <a:solidFill>
                  <a:schemeClr val="folHlink"/>
                </a:solidFill>
                <a:latin typeface="Arial" charset="0"/>
                <a:ea typeface="굴림" pitchFamily="34" charset="-127"/>
                <a:cs typeface="Arial" charset="0"/>
              </a:rPr>
              <a:t>6. Smudge, Dodge, Sponge</a:t>
            </a:r>
            <a:endParaRPr lang="en-US" sz="3600">
              <a:solidFill>
                <a:schemeClr val="folHlink"/>
              </a:solidFill>
              <a:latin typeface="Arial" charset="0"/>
              <a:ea typeface="굴림" pitchFamily="34" charset="-127"/>
              <a:cs typeface="Arial" charset="0"/>
            </a:endParaRPr>
          </a:p>
        </p:txBody>
      </p:sp>
      <p:graphicFrame>
        <p:nvGraphicFramePr>
          <p:cNvPr id="57349" name="Object 5"/>
          <p:cNvGraphicFramePr>
            <a:graphicFrameLocks noChangeAspect="1"/>
          </p:cNvGraphicFramePr>
          <p:nvPr/>
        </p:nvGraphicFramePr>
        <p:xfrm>
          <a:off x="1403350" y="1412875"/>
          <a:ext cx="720725" cy="692150"/>
        </p:xfrm>
        <a:graphic>
          <a:graphicData uri="http://schemas.openxmlformats.org/presentationml/2006/ole">
            <p:oleObj spid="_x0000_s11266" name="Bitmap Image" r:id="rId4" imgW="237969" imgH="228571" progId="PBrush">
              <p:embed/>
            </p:oleObj>
          </a:graphicData>
        </a:graphic>
      </p:graphicFrame>
      <p:graphicFrame>
        <p:nvGraphicFramePr>
          <p:cNvPr id="57350" name="Object 6"/>
          <p:cNvGraphicFramePr>
            <a:graphicFrameLocks noChangeAspect="1"/>
          </p:cNvGraphicFramePr>
          <p:nvPr/>
        </p:nvGraphicFramePr>
        <p:xfrm>
          <a:off x="1403350" y="2420938"/>
          <a:ext cx="720725" cy="639762"/>
        </p:xfrm>
        <a:graphic>
          <a:graphicData uri="http://schemas.openxmlformats.org/presentationml/2006/ole">
            <p:oleObj spid="_x0000_s11267" name="Bitmap Image" r:id="rId5" imgW="247685" imgH="200159" progId="PBrush">
              <p:embed/>
            </p:oleObj>
          </a:graphicData>
        </a:graphic>
      </p:graphicFrame>
      <p:graphicFrame>
        <p:nvGraphicFramePr>
          <p:cNvPr id="57351" name="Object 7"/>
          <p:cNvGraphicFramePr>
            <a:graphicFrameLocks noChangeAspect="1"/>
          </p:cNvGraphicFramePr>
          <p:nvPr/>
        </p:nvGraphicFramePr>
        <p:xfrm>
          <a:off x="1403350" y="3429000"/>
          <a:ext cx="720725" cy="628650"/>
        </p:xfrm>
        <a:graphic>
          <a:graphicData uri="http://schemas.openxmlformats.org/presentationml/2006/ole">
            <p:oleObj spid="_x0000_s11268" name="Bitmap Image" r:id="rId6" imgW="228571" imgH="200159" progId="PBrush">
              <p:embed/>
            </p:oleObj>
          </a:graphicData>
        </a:graphic>
      </p:graphicFrame>
      <p:sp>
        <p:nvSpPr>
          <p:cNvPr id="57352" name="Text Box 8"/>
          <p:cNvSpPr txBox="1">
            <a:spLocks noChangeArrowheads="1"/>
          </p:cNvSpPr>
          <p:nvPr/>
        </p:nvSpPr>
        <p:spPr bwMode="auto">
          <a:xfrm>
            <a:off x="2392363" y="1504950"/>
            <a:ext cx="5462587" cy="822325"/>
          </a:xfrm>
          <a:prstGeom prst="rect">
            <a:avLst/>
          </a:prstGeom>
          <a:noFill/>
          <a:ln w="9525">
            <a:noFill/>
            <a:miter lim="800000"/>
            <a:headEnd/>
            <a:tailEnd/>
          </a:ln>
          <a:effectLst/>
        </p:spPr>
        <p:txBody>
          <a:bodyPr wrap="none">
            <a:spAutoFit/>
          </a:bodyPr>
          <a:lstStyle/>
          <a:p>
            <a:pPr marL="457200" indent="-457200">
              <a:buFontTx/>
              <a:buAutoNum type="alphaLcPeriod"/>
            </a:pPr>
            <a:r>
              <a:rPr lang="en-US" altLang="ko-KR">
                <a:ea typeface="굴림" pitchFamily="34" charset="-127"/>
              </a:rPr>
              <a:t>Smudge: effect as such rubbing canvas </a:t>
            </a:r>
          </a:p>
          <a:p>
            <a:pPr marL="457200" indent="-457200"/>
            <a:r>
              <a:rPr lang="en-US" altLang="ko-KR">
                <a:ea typeface="굴림" pitchFamily="34" charset="-127"/>
              </a:rPr>
              <a:t>     with fingers </a:t>
            </a:r>
            <a:endParaRPr lang="en-US"/>
          </a:p>
        </p:txBody>
      </p:sp>
      <p:sp>
        <p:nvSpPr>
          <p:cNvPr id="57353" name="Text Box 9"/>
          <p:cNvSpPr txBox="1">
            <a:spLocks noChangeArrowheads="1"/>
          </p:cNvSpPr>
          <p:nvPr/>
        </p:nvSpPr>
        <p:spPr bwMode="auto">
          <a:xfrm>
            <a:off x="2411413" y="2492375"/>
            <a:ext cx="6443662" cy="822325"/>
          </a:xfrm>
          <a:prstGeom prst="rect">
            <a:avLst/>
          </a:prstGeom>
          <a:noFill/>
          <a:ln w="9525">
            <a:noFill/>
            <a:miter lim="800000"/>
            <a:headEnd/>
            <a:tailEnd/>
          </a:ln>
          <a:effectLst/>
        </p:spPr>
        <p:txBody>
          <a:bodyPr wrap="none">
            <a:spAutoFit/>
          </a:bodyPr>
          <a:lstStyle/>
          <a:p>
            <a:r>
              <a:rPr lang="en-US" altLang="ko-KR">
                <a:ea typeface="굴림" pitchFamily="34" charset="-127"/>
              </a:rPr>
              <a:t>b.   Dodge: Make it bright the part where you scrub</a:t>
            </a:r>
          </a:p>
          <a:p>
            <a:r>
              <a:rPr lang="en-US" altLang="ko-KR">
                <a:ea typeface="굴림" pitchFamily="34" charset="-127"/>
              </a:rPr>
              <a:t>with this tool.</a:t>
            </a:r>
            <a:endParaRPr lang="en-US"/>
          </a:p>
        </p:txBody>
      </p:sp>
      <p:sp>
        <p:nvSpPr>
          <p:cNvPr id="57354" name="Text Box 10"/>
          <p:cNvSpPr txBox="1">
            <a:spLocks noChangeArrowheads="1"/>
          </p:cNvSpPr>
          <p:nvPr/>
        </p:nvSpPr>
        <p:spPr bwMode="auto">
          <a:xfrm>
            <a:off x="2411413" y="3500438"/>
            <a:ext cx="6270625" cy="822325"/>
          </a:xfrm>
          <a:prstGeom prst="rect">
            <a:avLst/>
          </a:prstGeom>
          <a:noFill/>
          <a:ln w="9525">
            <a:noFill/>
            <a:miter lim="800000"/>
            <a:headEnd/>
            <a:tailEnd/>
          </a:ln>
          <a:effectLst/>
        </p:spPr>
        <p:txBody>
          <a:bodyPr wrap="none">
            <a:spAutoFit/>
          </a:bodyPr>
          <a:lstStyle/>
          <a:p>
            <a:r>
              <a:rPr lang="en-US" altLang="ko-KR">
                <a:ea typeface="굴림" pitchFamily="34" charset="-127"/>
              </a:rPr>
              <a:t>c.   Sponge: Saturate or desaturate selected part of</a:t>
            </a:r>
          </a:p>
          <a:p>
            <a:r>
              <a:rPr lang="en-US" altLang="ko-KR">
                <a:ea typeface="굴림" pitchFamily="34" charset="-127"/>
              </a:rPr>
              <a:t>an image. </a:t>
            </a:r>
            <a:endParaRPr lang="en-US"/>
          </a:p>
        </p:txBody>
      </p:sp>
      <p:sp>
        <p:nvSpPr>
          <p:cNvPr id="57356" name="Text Box 12"/>
          <p:cNvSpPr txBox="1">
            <a:spLocks noChangeArrowheads="1"/>
          </p:cNvSpPr>
          <p:nvPr/>
        </p:nvSpPr>
        <p:spPr bwMode="auto">
          <a:xfrm>
            <a:off x="1331913" y="4437063"/>
            <a:ext cx="1581150" cy="641350"/>
          </a:xfrm>
          <a:prstGeom prst="rect">
            <a:avLst/>
          </a:prstGeom>
          <a:noFill/>
          <a:ln w="9525">
            <a:noFill/>
            <a:miter lim="800000"/>
            <a:headEnd/>
            <a:tailEnd/>
          </a:ln>
          <a:effectLst/>
        </p:spPr>
        <p:txBody>
          <a:bodyPr wrap="none">
            <a:spAutoFit/>
          </a:bodyPr>
          <a:lstStyle/>
          <a:p>
            <a:r>
              <a:rPr lang="en-US" altLang="ko-KR" sz="3600">
                <a:solidFill>
                  <a:schemeClr val="folHlink"/>
                </a:solidFill>
                <a:latin typeface="Arial" charset="0"/>
                <a:ea typeface="굴림" pitchFamily="34" charset="-127"/>
                <a:cs typeface="Arial" charset="0"/>
              </a:rPr>
              <a:t>7. Text</a:t>
            </a:r>
            <a:endParaRPr lang="en-US" sz="3600">
              <a:solidFill>
                <a:schemeClr val="folHlink"/>
              </a:solidFill>
              <a:latin typeface="Arial" charset="0"/>
              <a:ea typeface="굴림" pitchFamily="34" charset="-127"/>
              <a:cs typeface="Arial" charset="0"/>
            </a:endParaRPr>
          </a:p>
        </p:txBody>
      </p:sp>
      <p:graphicFrame>
        <p:nvGraphicFramePr>
          <p:cNvPr id="57357" name="Object 13"/>
          <p:cNvGraphicFramePr>
            <a:graphicFrameLocks noChangeAspect="1"/>
          </p:cNvGraphicFramePr>
          <p:nvPr/>
        </p:nvGraphicFramePr>
        <p:xfrm>
          <a:off x="1403350" y="5229225"/>
          <a:ext cx="719138" cy="620713"/>
        </p:xfrm>
        <a:graphic>
          <a:graphicData uri="http://schemas.openxmlformats.org/presentationml/2006/ole">
            <p:oleObj spid="_x0000_s11269" name="Bitmap Image" r:id="rId7" imgW="276117" imgH="237969" progId="PBrush">
              <p:embed/>
            </p:oleObj>
          </a:graphicData>
        </a:graphic>
      </p:graphicFrame>
      <p:sp>
        <p:nvSpPr>
          <p:cNvPr id="57358" name="Text Box 14"/>
          <p:cNvSpPr txBox="1">
            <a:spLocks noChangeArrowheads="1"/>
          </p:cNvSpPr>
          <p:nvPr/>
        </p:nvSpPr>
        <p:spPr bwMode="auto">
          <a:xfrm>
            <a:off x="2535238" y="5249863"/>
            <a:ext cx="3659187" cy="457200"/>
          </a:xfrm>
          <a:prstGeom prst="rect">
            <a:avLst/>
          </a:prstGeom>
          <a:noFill/>
          <a:ln w="9525">
            <a:noFill/>
            <a:miter lim="800000"/>
            <a:headEnd/>
            <a:tailEnd/>
          </a:ln>
          <a:effectLst/>
        </p:spPr>
        <p:txBody>
          <a:bodyPr wrap="none">
            <a:spAutoFit/>
          </a:bodyPr>
          <a:lstStyle/>
          <a:p>
            <a:r>
              <a:rPr lang="en-US" altLang="ko-KR">
                <a:ea typeface="굴림" pitchFamily="34" charset="-127"/>
              </a:rPr>
              <a:t>- Type in various characters </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57348">
                                            <p:txEl>
                                              <p:pRg st="0" end="0"/>
                                            </p:txEl>
                                          </p:spTgt>
                                        </p:tgtEl>
                                        <p:attrNameLst>
                                          <p:attrName>style.visibility</p:attrName>
                                        </p:attrNameLst>
                                      </p:cBhvr>
                                      <p:to>
                                        <p:strVal val="visible"/>
                                      </p:to>
                                    </p:set>
                                    <p:anim calcmode="lin" valueType="num">
                                      <p:cBhvr additive="base">
                                        <p:cTn id="7" dur="500" fill="hold"/>
                                        <p:tgtEl>
                                          <p:spTgt spid="573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8">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1" presetClass="entr" presetSubtype="0" fill="hold" nodeType="afterEffect">
                                  <p:stCondLst>
                                    <p:cond delay="1000"/>
                                  </p:stCondLst>
                                  <p:childTnLst>
                                    <p:set>
                                      <p:cBhvr>
                                        <p:cTn id="11" dur="1" fill="hold">
                                          <p:stCondLst>
                                            <p:cond delay="499"/>
                                          </p:stCondLst>
                                        </p:cTn>
                                        <p:tgtEl>
                                          <p:spTgt spid="57349"/>
                                        </p:tgtEl>
                                        <p:attrNameLst>
                                          <p:attrName>style.visibility</p:attrName>
                                        </p:attrNameLst>
                                      </p:cBhvr>
                                      <p:to>
                                        <p:strVal val="visible"/>
                                      </p:to>
                                    </p:set>
                                  </p:childTnLst>
                                </p:cTn>
                              </p:par>
                            </p:childTnLst>
                          </p:cTn>
                        </p:par>
                        <p:par>
                          <p:cTn id="12" fill="hold">
                            <p:stCondLst>
                              <p:cond delay="3000"/>
                            </p:stCondLst>
                            <p:childTnLst>
                              <p:par>
                                <p:cTn id="13" presetID="22" presetClass="entr" presetSubtype="1" fill="hold" grpId="0" nodeType="afterEffect">
                                  <p:stCondLst>
                                    <p:cond delay="1000"/>
                                  </p:stCondLst>
                                  <p:iterate type="lt">
                                    <p:tmPct val="100000"/>
                                  </p:iterate>
                                  <p:childTnLst>
                                    <p:set>
                                      <p:cBhvr>
                                        <p:cTn id="14" dur="1" fill="hold">
                                          <p:stCondLst>
                                            <p:cond delay="0"/>
                                          </p:stCondLst>
                                        </p:cTn>
                                        <p:tgtEl>
                                          <p:spTgt spid="57352">
                                            <p:txEl>
                                              <p:pRg st="0" end="0"/>
                                            </p:txEl>
                                          </p:spTgt>
                                        </p:tgtEl>
                                        <p:attrNameLst>
                                          <p:attrName>style.visibility</p:attrName>
                                        </p:attrNameLst>
                                      </p:cBhvr>
                                      <p:to>
                                        <p:strVal val="visible"/>
                                      </p:to>
                                    </p:set>
                                    <p:animEffect transition="in" filter="wipe(up)">
                                      <p:cBhvr>
                                        <p:cTn id="15" dur="75"/>
                                        <p:tgtEl>
                                          <p:spTgt spid="57352">
                                            <p:txEl>
                                              <p:pRg st="0" end="0"/>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3" name="type.wav" builtIn="1"/>
                                        </p:tgtEl>
                                      </p:cMediaNode>
                                    </p:audio>
                                  </p:subTnLst>
                                </p:cTn>
                              </p:par>
                            </p:childTnLst>
                          </p:cTn>
                        </p:par>
                        <p:par>
                          <p:cTn id="16" fill="hold">
                            <p:stCondLst>
                              <p:cond delay="6400"/>
                            </p:stCondLst>
                            <p:childTnLst>
                              <p:par>
                                <p:cTn id="17" presetID="22" presetClass="entr" presetSubtype="1" fill="hold" grpId="0" nodeType="afterEffect">
                                  <p:stCondLst>
                                    <p:cond delay="1000"/>
                                  </p:stCondLst>
                                  <p:iterate type="lt">
                                    <p:tmPct val="100000"/>
                                  </p:iterate>
                                  <p:childTnLst>
                                    <p:set>
                                      <p:cBhvr>
                                        <p:cTn id="18" dur="1" fill="hold">
                                          <p:stCondLst>
                                            <p:cond delay="0"/>
                                          </p:stCondLst>
                                        </p:cTn>
                                        <p:tgtEl>
                                          <p:spTgt spid="57352">
                                            <p:txEl>
                                              <p:pRg st="1" end="1"/>
                                            </p:txEl>
                                          </p:spTgt>
                                        </p:tgtEl>
                                        <p:attrNameLst>
                                          <p:attrName>style.visibility</p:attrName>
                                        </p:attrNameLst>
                                      </p:cBhvr>
                                      <p:to>
                                        <p:strVal val="visible"/>
                                      </p:to>
                                    </p:set>
                                    <p:animEffect transition="in" filter="wipe(up)">
                                      <p:cBhvr>
                                        <p:cTn id="19" dur="75"/>
                                        <p:tgtEl>
                                          <p:spTgt spid="57352">
                                            <p:txEl>
                                              <p:pRg st="1" end="1"/>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3" name="type.wav" builtIn="1"/>
                                        </p:tgtEl>
                                      </p:cMediaNode>
                                    </p:audio>
                                  </p:subTnLst>
                                </p:cTn>
                              </p:par>
                            </p:childTnLst>
                          </p:cTn>
                        </p:par>
                        <p:par>
                          <p:cTn id="20" fill="hold">
                            <p:stCondLst>
                              <p:cond delay="8225"/>
                            </p:stCondLst>
                            <p:childTnLst>
                              <p:par>
                                <p:cTn id="21" presetID="1" presetClass="entr" presetSubtype="0" fill="hold" nodeType="afterEffect">
                                  <p:stCondLst>
                                    <p:cond delay="1000"/>
                                  </p:stCondLst>
                                  <p:childTnLst>
                                    <p:set>
                                      <p:cBhvr>
                                        <p:cTn id="22" dur="1" fill="hold">
                                          <p:stCondLst>
                                            <p:cond delay="499"/>
                                          </p:stCondLst>
                                        </p:cTn>
                                        <p:tgtEl>
                                          <p:spTgt spid="57350"/>
                                        </p:tgtEl>
                                        <p:attrNameLst>
                                          <p:attrName>style.visibility</p:attrName>
                                        </p:attrNameLst>
                                      </p:cBhvr>
                                      <p:to>
                                        <p:strVal val="visible"/>
                                      </p:to>
                                    </p:set>
                                  </p:childTnLst>
                                </p:cTn>
                              </p:par>
                            </p:childTnLst>
                          </p:cTn>
                        </p:par>
                        <p:par>
                          <p:cTn id="23" fill="hold">
                            <p:stCondLst>
                              <p:cond delay="9725"/>
                            </p:stCondLst>
                            <p:childTnLst>
                              <p:par>
                                <p:cTn id="24" presetID="22" presetClass="entr" presetSubtype="1" fill="hold" grpId="0" nodeType="afterEffect">
                                  <p:stCondLst>
                                    <p:cond delay="1000"/>
                                  </p:stCondLst>
                                  <p:iterate type="lt">
                                    <p:tmPct val="100000"/>
                                  </p:iterate>
                                  <p:childTnLst>
                                    <p:set>
                                      <p:cBhvr>
                                        <p:cTn id="25" dur="1" fill="hold">
                                          <p:stCondLst>
                                            <p:cond delay="0"/>
                                          </p:stCondLst>
                                        </p:cTn>
                                        <p:tgtEl>
                                          <p:spTgt spid="57353">
                                            <p:txEl>
                                              <p:pRg st="0" end="0"/>
                                            </p:txEl>
                                          </p:spTgt>
                                        </p:tgtEl>
                                        <p:attrNameLst>
                                          <p:attrName>style.visibility</p:attrName>
                                        </p:attrNameLst>
                                      </p:cBhvr>
                                      <p:to>
                                        <p:strVal val="visible"/>
                                      </p:to>
                                    </p:set>
                                    <p:animEffect transition="in" filter="wipe(up)">
                                      <p:cBhvr>
                                        <p:cTn id="26" dur="75"/>
                                        <p:tgtEl>
                                          <p:spTgt spid="57353">
                                            <p:txEl>
                                              <p:pRg st="0" end="0"/>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3" name="type.wav" builtIn="1"/>
                                        </p:tgtEl>
                                      </p:cMediaNode>
                                    </p:audio>
                                  </p:subTnLst>
                                </p:cTn>
                              </p:par>
                            </p:childTnLst>
                          </p:cTn>
                        </p:par>
                        <p:par>
                          <p:cTn id="27" fill="hold">
                            <p:stCondLst>
                              <p:cond delay="13725"/>
                            </p:stCondLst>
                            <p:childTnLst>
                              <p:par>
                                <p:cTn id="28" presetID="22" presetClass="entr" presetSubtype="1" fill="hold" grpId="0" nodeType="afterEffect">
                                  <p:stCondLst>
                                    <p:cond delay="1000"/>
                                  </p:stCondLst>
                                  <p:iterate type="lt">
                                    <p:tmPct val="100000"/>
                                  </p:iterate>
                                  <p:childTnLst>
                                    <p:set>
                                      <p:cBhvr>
                                        <p:cTn id="29" dur="1" fill="hold">
                                          <p:stCondLst>
                                            <p:cond delay="0"/>
                                          </p:stCondLst>
                                        </p:cTn>
                                        <p:tgtEl>
                                          <p:spTgt spid="57353">
                                            <p:txEl>
                                              <p:pRg st="1" end="1"/>
                                            </p:txEl>
                                          </p:spTgt>
                                        </p:tgtEl>
                                        <p:attrNameLst>
                                          <p:attrName>style.visibility</p:attrName>
                                        </p:attrNameLst>
                                      </p:cBhvr>
                                      <p:to>
                                        <p:strVal val="visible"/>
                                      </p:to>
                                    </p:set>
                                    <p:animEffect transition="in" filter="wipe(up)">
                                      <p:cBhvr>
                                        <p:cTn id="30" dur="75"/>
                                        <p:tgtEl>
                                          <p:spTgt spid="57353">
                                            <p:txEl>
                                              <p:pRg st="1" end="1"/>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3" name="type.wav" builtIn="1"/>
                                        </p:tgtEl>
                                      </p:cMediaNode>
                                    </p:audio>
                                  </p:subTnLst>
                                </p:cTn>
                              </p:par>
                            </p:childTnLst>
                          </p:cTn>
                        </p:par>
                        <p:par>
                          <p:cTn id="31" fill="hold">
                            <p:stCondLst>
                              <p:cond delay="15700"/>
                            </p:stCondLst>
                            <p:childTnLst>
                              <p:par>
                                <p:cTn id="32" presetID="1" presetClass="entr" presetSubtype="0" fill="hold" nodeType="afterEffect">
                                  <p:stCondLst>
                                    <p:cond delay="1000"/>
                                  </p:stCondLst>
                                  <p:childTnLst>
                                    <p:set>
                                      <p:cBhvr>
                                        <p:cTn id="33" dur="1" fill="hold">
                                          <p:stCondLst>
                                            <p:cond delay="499"/>
                                          </p:stCondLst>
                                        </p:cTn>
                                        <p:tgtEl>
                                          <p:spTgt spid="57351"/>
                                        </p:tgtEl>
                                        <p:attrNameLst>
                                          <p:attrName>style.visibility</p:attrName>
                                        </p:attrNameLst>
                                      </p:cBhvr>
                                      <p:to>
                                        <p:strVal val="visible"/>
                                      </p:to>
                                    </p:set>
                                  </p:childTnLst>
                                </p:cTn>
                              </p:par>
                            </p:childTnLst>
                          </p:cTn>
                        </p:par>
                        <p:par>
                          <p:cTn id="34" fill="hold">
                            <p:stCondLst>
                              <p:cond delay="17200"/>
                            </p:stCondLst>
                            <p:childTnLst>
                              <p:par>
                                <p:cTn id="35" presetID="22" presetClass="entr" presetSubtype="1" fill="hold" grpId="0" nodeType="afterEffect">
                                  <p:stCondLst>
                                    <p:cond delay="1000"/>
                                  </p:stCondLst>
                                  <p:iterate type="lt">
                                    <p:tmPct val="100000"/>
                                  </p:iterate>
                                  <p:childTnLst>
                                    <p:set>
                                      <p:cBhvr>
                                        <p:cTn id="36" dur="1" fill="hold">
                                          <p:stCondLst>
                                            <p:cond delay="0"/>
                                          </p:stCondLst>
                                        </p:cTn>
                                        <p:tgtEl>
                                          <p:spTgt spid="57354">
                                            <p:txEl>
                                              <p:pRg st="0" end="0"/>
                                            </p:txEl>
                                          </p:spTgt>
                                        </p:tgtEl>
                                        <p:attrNameLst>
                                          <p:attrName>style.visibility</p:attrName>
                                        </p:attrNameLst>
                                      </p:cBhvr>
                                      <p:to>
                                        <p:strVal val="visible"/>
                                      </p:to>
                                    </p:set>
                                    <p:animEffect transition="in" filter="wipe(up)">
                                      <p:cBhvr>
                                        <p:cTn id="37" dur="75"/>
                                        <p:tgtEl>
                                          <p:spTgt spid="57354">
                                            <p:txEl>
                                              <p:pRg st="0" end="0"/>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3" name="type.wav" builtIn="1"/>
                                        </p:tgtEl>
                                      </p:cMediaNode>
                                    </p:audio>
                                  </p:subTnLst>
                                </p:cTn>
                              </p:par>
                            </p:childTnLst>
                          </p:cTn>
                        </p:par>
                        <p:par>
                          <p:cTn id="38" fill="hold">
                            <p:stCondLst>
                              <p:cond delay="21425"/>
                            </p:stCondLst>
                            <p:childTnLst>
                              <p:par>
                                <p:cTn id="39" presetID="22" presetClass="entr" presetSubtype="1" fill="hold" grpId="0" nodeType="afterEffect">
                                  <p:stCondLst>
                                    <p:cond delay="1000"/>
                                  </p:stCondLst>
                                  <p:iterate type="lt">
                                    <p:tmPct val="100000"/>
                                  </p:iterate>
                                  <p:childTnLst>
                                    <p:set>
                                      <p:cBhvr>
                                        <p:cTn id="40" dur="1" fill="hold">
                                          <p:stCondLst>
                                            <p:cond delay="0"/>
                                          </p:stCondLst>
                                        </p:cTn>
                                        <p:tgtEl>
                                          <p:spTgt spid="57354">
                                            <p:txEl>
                                              <p:pRg st="1" end="1"/>
                                            </p:txEl>
                                          </p:spTgt>
                                        </p:tgtEl>
                                        <p:attrNameLst>
                                          <p:attrName>style.visibility</p:attrName>
                                        </p:attrNameLst>
                                      </p:cBhvr>
                                      <p:to>
                                        <p:strVal val="visible"/>
                                      </p:to>
                                    </p:set>
                                    <p:animEffect transition="in" filter="wipe(up)">
                                      <p:cBhvr>
                                        <p:cTn id="41" dur="75"/>
                                        <p:tgtEl>
                                          <p:spTgt spid="57354">
                                            <p:txEl>
                                              <p:pRg st="1" end="1"/>
                                            </p:txEl>
                                          </p:spTgt>
                                        </p:tgtEl>
                                      </p:cBhvr>
                                    </p:animEffect>
                                  </p:childTnLst>
                                  <p:subTnLst>
                                    <p:audio>
                                      <p:cMediaNode>
                                        <p:cTn display="0" masterRel="sameClick">
                                          <p:stCondLst>
                                            <p:cond evt="begin" delay="0">
                                              <p:tn val="39"/>
                                            </p:cond>
                                          </p:stCondLst>
                                          <p:endCondLst>
                                            <p:cond evt="onStopAudio" delay="0">
                                              <p:tgtEl>
                                                <p:sldTgt/>
                                              </p:tgtEl>
                                            </p:cond>
                                          </p:endCondLst>
                                        </p:cTn>
                                        <p:tgtEl>
                                          <p:sndTgt r:embed="rId3" name="type.wav" builtIn="1"/>
                                        </p:tgtEl>
                                      </p:cMediaNode>
                                    </p:audio>
                                  </p:subTnLst>
                                </p:cTn>
                              </p:par>
                            </p:childTnLst>
                          </p:cTn>
                        </p:par>
                        <p:par>
                          <p:cTn id="42" fill="hold">
                            <p:stCondLst>
                              <p:cond delay="23025"/>
                            </p:stCondLst>
                            <p:childTnLst>
                              <p:par>
                                <p:cTn id="43" presetID="2" presetClass="entr" presetSubtype="1" fill="hold" grpId="0" nodeType="afterEffect">
                                  <p:stCondLst>
                                    <p:cond delay="1000"/>
                                  </p:stCondLst>
                                  <p:childTnLst>
                                    <p:set>
                                      <p:cBhvr>
                                        <p:cTn id="44" dur="1" fill="hold">
                                          <p:stCondLst>
                                            <p:cond delay="0"/>
                                          </p:stCondLst>
                                        </p:cTn>
                                        <p:tgtEl>
                                          <p:spTgt spid="57356">
                                            <p:txEl>
                                              <p:pRg st="0" end="0"/>
                                            </p:txEl>
                                          </p:spTgt>
                                        </p:tgtEl>
                                        <p:attrNameLst>
                                          <p:attrName>style.visibility</p:attrName>
                                        </p:attrNameLst>
                                      </p:cBhvr>
                                      <p:to>
                                        <p:strVal val="visible"/>
                                      </p:to>
                                    </p:set>
                                    <p:anim calcmode="lin" valueType="num">
                                      <p:cBhvr additive="base">
                                        <p:cTn id="45" dur="500" fill="hold"/>
                                        <p:tgtEl>
                                          <p:spTgt spid="57356">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7356">
                                            <p:txEl>
                                              <p:pRg st="0" end="0"/>
                                            </p:txEl>
                                          </p:spTgt>
                                        </p:tgtEl>
                                        <p:attrNameLst>
                                          <p:attrName>ppt_y</p:attrName>
                                        </p:attrNameLst>
                                      </p:cBhvr>
                                      <p:tavLst>
                                        <p:tav tm="0">
                                          <p:val>
                                            <p:strVal val="0-#ppt_h/2"/>
                                          </p:val>
                                        </p:tav>
                                        <p:tav tm="100000">
                                          <p:val>
                                            <p:strVal val="#ppt_y"/>
                                          </p:val>
                                        </p:tav>
                                      </p:tavLst>
                                    </p:anim>
                                  </p:childTnLst>
                                </p:cTn>
                              </p:par>
                            </p:childTnLst>
                          </p:cTn>
                        </p:par>
                        <p:par>
                          <p:cTn id="47" fill="hold">
                            <p:stCondLst>
                              <p:cond delay="24525"/>
                            </p:stCondLst>
                            <p:childTnLst>
                              <p:par>
                                <p:cTn id="48" presetID="1" presetClass="entr" presetSubtype="0" fill="hold" nodeType="afterEffect">
                                  <p:stCondLst>
                                    <p:cond delay="1000"/>
                                  </p:stCondLst>
                                  <p:childTnLst>
                                    <p:set>
                                      <p:cBhvr>
                                        <p:cTn id="49" dur="1" fill="hold">
                                          <p:stCondLst>
                                            <p:cond delay="499"/>
                                          </p:stCondLst>
                                        </p:cTn>
                                        <p:tgtEl>
                                          <p:spTgt spid="57357"/>
                                        </p:tgtEl>
                                        <p:attrNameLst>
                                          <p:attrName>style.visibility</p:attrName>
                                        </p:attrNameLst>
                                      </p:cBhvr>
                                      <p:to>
                                        <p:strVal val="visible"/>
                                      </p:to>
                                    </p:set>
                                  </p:childTnLst>
                                </p:cTn>
                              </p:par>
                            </p:childTnLst>
                          </p:cTn>
                        </p:par>
                        <p:par>
                          <p:cTn id="50" fill="hold">
                            <p:stCondLst>
                              <p:cond delay="26025"/>
                            </p:stCondLst>
                            <p:childTnLst>
                              <p:par>
                                <p:cTn id="51" presetID="22" presetClass="entr" presetSubtype="1" fill="hold" grpId="0" nodeType="afterEffect">
                                  <p:stCondLst>
                                    <p:cond delay="1000"/>
                                  </p:stCondLst>
                                  <p:iterate type="lt">
                                    <p:tmPct val="100000"/>
                                  </p:iterate>
                                  <p:childTnLst>
                                    <p:set>
                                      <p:cBhvr>
                                        <p:cTn id="52" dur="1" fill="hold">
                                          <p:stCondLst>
                                            <p:cond delay="0"/>
                                          </p:stCondLst>
                                        </p:cTn>
                                        <p:tgtEl>
                                          <p:spTgt spid="57358">
                                            <p:txEl>
                                              <p:pRg st="0" end="0"/>
                                            </p:txEl>
                                          </p:spTgt>
                                        </p:tgtEl>
                                        <p:attrNameLst>
                                          <p:attrName>style.visibility</p:attrName>
                                        </p:attrNameLst>
                                      </p:cBhvr>
                                      <p:to>
                                        <p:strVal val="visible"/>
                                      </p:to>
                                    </p:set>
                                    <p:animEffect transition="in" filter="wipe(up)">
                                      <p:cBhvr>
                                        <p:cTn id="53" dur="75"/>
                                        <p:tgtEl>
                                          <p:spTgt spid="57358">
                                            <p:txEl>
                                              <p:pRg st="0" end="0"/>
                                            </p:txEl>
                                          </p:spTgt>
                                        </p:tgtEl>
                                      </p:cBhvr>
                                    </p:animEffect>
                                  </p:childTnLst>
                                  <p:subTnLst>
                                    <p:audio>
                                      <p:cMediaNode>
                                        <p:cTn display="0" masterRel="sameClick">
                                          <p:stCondLst>
                                            <p:cond evt="begin" delay="0">
                                              <p:tn val="51"/>
                                            </p:cond>
                                          </p:stCondLst>
                                          <p:endCondLst>
                                            <p:cond evt="onStopAudio" delay="0">
                                              <p:tgtEl>
                                                <p:sldTgt/>
                                              </p:tgtEl>
                                            </p:cond>
                                          </p:endCondLst>
                                        </p:cTn>
                                        <p:tgtEl>
                                          <p:sndTgt r:embed="rId3" name="typ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build="p" autoUpdateAnimBg="0" advAuto="1000"/>
      <p:bldP spid="57352" grpId="0" build="p" autoUpdateAnimBg="0" advAuto="1000"/>
      <p:bldP spid="57353" grpId="0" build="p" autoUpdateAnimBg="0" advAuto="1000"/>
      <p:bldP spid="57354" grpId="0" build="p" autoUpdateAnimBg="0" advAuto="1000"/>
      <p:bldP spid="57356" grpId="0" build="p" autoUpdateAnimBg="0" advAuto="1000"/>
      <p:bldP spid="57358" grpId="0" build="p" autoUpdateAnimBg="0" advAuto="100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72" name="Object 4"/>
          <p:cNvGraphicFramePr>
            <a:graphicFrameLocks noChangeAspect="1"/>
          </p:cNvGraphicFramePr>
          <p:nvPr/>
        </p:nvGraphicFramePr>
        <p:xfrm>
          <a:off x="1187450" y="1412875"/>
          <a:ext cx="1081088" cy="1081088"/>
        </p:xfrm>
        <a:graphic>
          <a:graphicData uri="http://schemas.openxmlformats.org/presentationml/2006/ole">
            <p:oleObj spid="_x0000_s12290" name="Bitmap Image" r:id="rId4" imgW="523810" imgH="523810" progId="PBrush">
              <p:embed/>
            </p:oleObj>
          </a:graphicData>
        </a:graphic>
      </p:graphicFrame>
      <p:sp>
        <p:nvSpPr>
          <p:cNvPr id="58374" name="Text Box 6"/>
          <p:cNvSpPr txBox="1">
            <a:spLocks noChangeArrowheads="1"/>
          </p:cNvSpPr>
          <p:nvPr/>
        </p:nvSpPr>
        <p:spPr bwMode="auto">
          <a:xfrm>
            <a:off x="1023938" y="490538"/>
            <a:ext cx="7346950" cy="641350"/>
          </a:xfrm>
          <a:prstGeom prst="rect">
            <a:avLst/>
          </a:prstGeom>
          <a:noFill/>
          <a:ln w="9525">
            <a:noFill/>
            <a:miter lim="800000"/>
            <a:headEnd/>
            <a:tailEnd/>
          </a:ln>
          <a:effectLst/>
        </p:spPr>
        <p:txBody>
          <a:bodyPr wrap="none">
            <a:spAutoFit/>
          </a:bodyPr>
          <a:lstStyle/>
          <a:p>
            <a:r>
              <a:rPr lang="en-US" altLang="ko-KR" sz="3600">
                <a:solidFill>
                  <a:schemeClr val="folHlink"/>
                </a:solidFill>
                <a:latin typeface="Arial" charset="0"/>
                <a:ea typeface="굴림" pitchFamily="34" charset="-127"/>
                <a:cs typeface="Arial" charset="0"/>
              </a:rPr>
              <a:t>8. Set foreground/background color</a:t>
            </a:r>
            <a:endParaRPr lang="en-US" sz="3600">
              <a:solidFill>
                <a:schemeClr val="folHlink"/>
              </a:solidFill>
              <a:latin typeface="Arial" charset="0"/>
              <a:ea typeface="굴림" pitchFamily="34" charset="-127"/>
              <a:cs typeface="Arial" charset="0"/>
            </a:endParaRPr>
          </a:p>
        </p:txBody>
      </p:sp>
      <p:sp>
        <p:nvSpPr>
          <p:cNvPr id="58375" name="Text Box 7"/>
          <p:cNvSpPr txBox="1">
            <a:spLocks noChangeArrowheads="1"/>
          </p:cNvSpPr>
          <p:nvPr/>
        </p:nvSpPr>
        <p:spPr bwMode="auto">
          <a:xfrm>
            <a:off x="2627313" y="1484313"/>
            <a:ext cx="6146800" cy="822325"/>
          </a:xfrm>
          <a:prstGeom prst="rect">
            <a:avLst/>
          </a:prstGeom>
          <a:noFill/>
          <a:ln w="9525">
            <a:noFill/>
            <a:miter lim="800000"/>
            <a:headEnd/>
            <a:tailEnd/>
          </a:ln>
          <a:effectLst/>
        </p:spPr>
        <p:txBody>
          <a:bodyPr wrap="none">
            <a:spAutoFit/>
          </a:bodyPr>
          <a:lstStyle/>
          <a:p>
            <a:r>
              <a:rPr lang="en-US" altLang="ko-KR">
                <a:ea typeface="굴림" pitchFamily="34" charset="-127"/>
              </a:rPr>
              <a:t>- Foreground color: the color of image what you </a:t>
            </a:r>
          </a:p>
          <a:p>
            <a:r>
              <a:rPr lang="en-US" altLang="ko-KR">
                <a:ea typeface="굴림" pitchFamily="34" charset="-127"/>
              </a:rPr>
              <a:t>  draw with a drawing tool such as brush tool </a:t>
            </a:r>
            <a:endParaRPr lang="en-US"/>
          </a:p>
        </p:txBody>
      </p:sp>
      <p:sp>
        <p:nvSpPr>
          <p:cNvPr id="58376" name="Text Box 8"/>
          <p:cNvSpPr txBox="1">
            <a:spLocks noChangeArrowheads="1"/>
          </p:cNvSpPr>
          <p:nvPr/>
        </p:nvSpPr>
        <p:spPr bwMode="auto">
          <a:xfrm>
            <a:off x="2679700" y="2441575"/>
            <a:ext cx="6542088" cy="1552575"/>
          </a:xfrm>
          <a:prstGeom prst="rect">
            <a:avLst/>
          </a:prstGeom>
          <a:noFill/>
          <a:ln w="9525">
            <a:noFill/>
            <a:miter lim="800000"/>
            <a:headEnd/>
            <a:tailEnd/>
          </a:ln>
          <a:effectLst/>
        </p:spPr>
        <p:txBody>
          <a:bodyPr wrap="none">
            <a:spAutoFit/>
          </a:bodyPr>
          <a:lstStyle/>
          <a:p>
            <a:r>
              <a:rPr lang="en-US" altLang="ko-KR">
                <a:ea typeface="굴림" pitchFamily="34" charset="-127"/>
              </a:rPr>
              <a:t>- Background color: when you use the gradient </a:t>
            </a:r>
          </a:p>
          <a:p>
            <a:r>
              <a:rPr lang="en-US" altLang="ko-KR">
                <a:ea typeface="굴림" pitchFamily="34" charset="-127"/>
              </a:rPr>
              <a:t> tool, the color will be different from the foreground</a:t>
            </a:r>
          </a:p>
          <a:p>
            <a:r>
              <a:rPr lang="en-US" altLang="ko-KR">
                <a:ea typeface="굴림" pitchFamily="34" charset="-127"/>
              </a:rPr>
              <a:t> color.</a:t>
            </a:r>
          </a:p>
          <a:p>
            <a:pPr>
              <a:buFontTx/>
              <a:buChar cha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58374">
                                            <p:txEl>
                                              <p:pRg st="0" end="0"/>
                                            </p:txEl>
                                          </p:spTgt>
                                        </p:tgtEl>
                                        <p:attrNameLst>
                                          <p:attrName>style.visibility</p:attrName>
                                        </p:attrNameLst>
                                      </p:cBhvr>
                                      <p:to>
                                        <p:strVal val="visible"/>
                                      </p:to>
                                    </p:set>
                                    <p:anim calcmode="lin" valueType="num">
                                      <p:cBhvr additive="base">
                                        <p:cTn id="7" dur="500" fill="hold"/>
                                        <p:tgtEl>
                                          <p:spTgt spid="583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4">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1" presetClass="entr" presetSubtype="0" fill="hold" nodeType="afterEffect">
                                  <p:stCondLst>
                                    <p:cond delay="1000"/>
                                  </p:stCondLst>
                                  <p:childTnLst>
                                    <p:set>
                                      <p:cBhvr>
                                        <p:cTn id="11" dur="1" fill="hold">
                                          <p:stCondLst>
                                            <p:cond delay="499"/>
                                          </p:stCondLst>
                                        </p:cTn>
                                        <p:tgtEl>
                                          <p:spTgt spid="58372"/>
                                        </p:tgtEl>
                                        <p:attrNameLst>
                                          <p:attrName>style.visibility</p:attrName>
                                        </p:attrNameLst>
                                      </p:cBhvr>
                                      <p:to>
                                        <p:strVal val="visible"/>
                                      </p:to>
                                    </p:set>
                                  </p:childTnLst>
                                </p:cTn>
                              </p:par>
                            </p:childTnLst>
                          </p:cTn>
                        </p:par>
                        <p:par>
                          <p:cTn id="12" fill="hold">
                            <p:stCondLst>
                              <p:cond delay="3000"/>
                            </p:stCondLst>
                            <p:childTnLst>
                              <p:par>
                                <p:cTn id="13" presetID="22" presetClass="entr" presetSubtype="1" fill="hold" grpId="0" nodeType="afterEffect">
                                  <p:stCondLst>
                                    <p:cond delay="1000"/>
                                  </p:stCondLst>
                                  <p:iterate type="lt">
                                    <p:tmPct val="100000"/>
                                  </p:iterate>
                                  <p:childTnLst>
                                    <p:set>
                                      <p:cBhvr>
                                        <p:cTn id="14" dur="1" fill="hold">
                                          <p:stCondLst>
                                            <p:cond delay="0"/>
                                          </p:stCondLst>
                                        </p:cTn>
                                        <p:tgtEl>
                                          <p:spTgt spid="58375">
                                            <p:txEl>
                                              <p:pRg st="0" end="0"/>
                                            </p:txEl>
                                          </p:spTgt>
                                        </p:tgtEl>
                                        <p:attrNameLst>
                                          <p:attrName>style.visibility</p:attrName>
                                        </p:attrNameLst>
                                      </p:cBhvr>
                                      <p:to>
                                        <p:strVal val="visible"/>
                                      </p:to>
                                    </p:set>
                                    <p:animEffect transition="in" filter="wipe(up)">
                                      <p:cBhvr>
                                        <p:cTn id="15" dur="75"/>
                                        <p:tgtEl>
                                          <p:spTgt spid="58375">
                                            <p:txEl>
                                              <p:pRg st="0" end="0"/>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3" name="type.wav" builtIn="1"/>
                                        </p:tgtEl>
                                      </p:cMediaNode>
                                    </p:audio>
                                  </p:subTnLst>
                                </p:cTn>
                              </p:par>
                            </p:childTnLst>
                          </p:cTn>
                        </p:par>
                        <p:par>
                          <p:cTn id="16" fill="hold">
                            <p:stCondLst>
                              <p:cond delay="6925"/>
                            </p:stCondLst>
                            <p:childTnLst>
                              <p:par>
                                <p:cTn id="17" presetID="22" presetClass="entr" presetSubtype="1" fill="hold" grpId="0" nodeType="afterEffect">
                                  <p:stCondLst>
                                    <p:cond delay="1000"/>
                                  </p:stCondLst>
                                  <p:iterate type="lt">
                                    <p:tmPct val="100000"/>
                                  </p:iterate>
                                  <p:childTnLst>
                                    <p:set>
                                      <p:cBhvr>
                                        <p:cTn id="18" dur="1" fill="hold">
                                          <p:stCondLst>
                                            <p:cond delay="0"/>
                                          </p:stCondLst>
                                        </p:cTn>
                                        <p:tgtEl>
                                          <p:spTgt spid="58375">
                                            <p:txEl>
                                              <p:pRg st="1" end="1"/>
                                            </p:txEl>
                                          </p:spTgt>
                                        </p:tgtEl>
                                        <p:attrNameLst>
                                          <p:attrName>style.visibility</p:attrName>
                                        </p:attrNameLst>
                                      </p:cBhvr>
                                      <p:to>
                                        <p:strVal val="visible"/>
                                      </p:to>
                                    </p:set>
                                    <p:animEffect transition="in" filter="wipe(up)">
                                      <p:cBhvr>
                                        <p:cTn id="19" dur="75"/>
                                        <p:tgtEl>
                                          <p:spTgt spid="58375">
                                            <p:txEl>
                                              <p:pRg st="1" end="1"/>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3" name="type.wav" builtIn="1"/>
                                        </p:tgtEl>
                                      </p:cMediaNode>
                                    </p:audio>
                                  </p:subTnLst>
                                </p:cTn>
                              </p:par>
                            </p:childTnLst>
                          </p:cTn>
                        </p:par>
                        <p:par>
                          <p:cTn id="20" fill="hold">
                            <p:stCondLst>
                              <p:cond delay="10550"/>
                            </p:stCondLst>
                            <p:childTnLst>
                              <p:par>
                                <p:cTn id="21" presetID="22" presetClass="entr" presetSubtype="1" fill="hold" grpId="0" nodeType="afterEffect">
                                  <p:stCondLst>
                                    <p:cond delay="1000"/>
                                  </p:stCondLst>
                                  <p:iterate type="lt">
                                    <p:tmPct val="100000"/>
                                  </p:iterate>
                                  <p:childTnLst>
                                    <p:set>
                                      <p:cBhvr>
                                        <p:cTn id="22" dur="1" fill="hold">
                                          <p:stCondLst>
                                            <p:cond delay="0"/>
                                          </p:stCondLst>
                                        </p:cTn>
                                        <p:tgtEl>
                                          <p:spTgt spid="58376">
                                            <p:txEl>
                                              <p:pRg st="0" end="0"/>
                                            </p:txEl>
                                          </p:spTgt>
                                        </p:tgtEl>
                                        <p:attrNameLst>
                                          <p:attrName>style.visibility</p:attrName>
                                        </p:attrNameLst>
                                      </p:cBhvr>
                                      <p:to>
                                        <p:strVal val="visible"/>
                                      </p:to>
                                    </p:set>
                                    <p:animEffect transition="in" filter="wipe(up)">
                                      <p:cBhvr>
                                        <p:cTn id="23" dur="75"/>
                                        <p:tgtEl>
                                          <p:spTgt spid="58376">
                                            <p:txEl>
                                              <p:pRg st="0" end="0"/>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3" name="type.wav" builtIn="1"/>
                                        </p:tgtEl>
                                      </p:cMediaNode>
                                    </p:audio>
                                  </p:subTnLst>
                                </p:cTn>
                              </p:par>
                            </p:childTnLst>
                          </p:cTn>
                        </p:par>
                        <p:par>
                          <p:cTn id="24" fill="hold">
                            <p:stCondLst>
                              <p:cond delay="14400"/>
                            </p:stCondLst>
                            <p:childTnLst>
                              <p:par>
                                <p:cTn id="25" presetID="22" presetClass="entr" presetSubtype="1" fill="hold" grpId="0" nodeType="afterEffect">
                                  <p:stCondLst>
                                    <p:cond delay="1000"/>
                                  </p:stCondLst>
                                  <p:iterate type="lt">
                                    <p:tmPct val="100000"/>
                                  </p:iterate>
                                  <p:childTnLst>
                                    <p:set>
                                      <p:cBhvr>
                                        <p:cTn id="26" dur="1" fill="hold">
                                          <p:stCondLst>
                                            <p:cond delay="0"/>
                                          </p:stCondLst>
                                        </p:cTn>
                                        <p:tgtEl>
                                          <p:spTgt spid="58376">
                                            <p:txEl>
                                              <p:pRg st="1" end="1"/>
                                            </p:txEl>
                                          </p:spTgt>
                                        </p:tgtEl>
                                        <p:attrNameLst>
                                          <p:attrName>style.visibility</p:attrName>
                                        </p:attrNameLst>
                                      </p:cBhvr>
                                      <p:to>
                                        <p:strVal val="visible"/>
                                      </p:to>
                                    </p:set>
                                    <p:animEffect transition="in" filter="wipe(up)">
                                      <p:cBhvr>
                                        <p:cTn id="27" dur="75"/>
                                        <p:tgtEl>
                                          <p:spTgt spid="58376">
                                            <p:txEl>
                                              <p:pRg st="1" end="1"/>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type.wav" builtIn="1"/>
                                        </p:tgtEl>
                                      </p:cMediaNode>
                                    </p:audio>
                                  </p:subTnLst>
                                </p:cTn>
                              </p:par>
                            </p:childTnLst>
                          </p:cTn>
                        </p:par>
                        <p:par>
                          <p:cTn id="28" fill="hold">
                            <p:stCondLst>
                              <p:cond delay="18775"/>
                            </p:stCondLst>
                            <p:childTnLst>
                              <p:par>
                                <p:cTn id="29" presetID="22" presetClass="entr" presetSubtype="1" fill="hold" grpId="0" nodeType="afterEffect">
                                  <p:stCondLst>
                                    <p:cond delay="1000"/>
                                  </p:stCondLst>
                                  <p:iterate type="lt">
                                    <p:tmPct val="100000"/>
                                  </p:iterate>
                                  <p:childTnLst>
                                    <p:set>
                                      <p:cBhvr>
                                        <p:cTn id="30" dur="1" fill="hold">
                                          <p:stCondLst>
                                            <p:cond delay="0"/>
                                          </p:stCondLst>
                                        </p:cTn>
                                        <p:tgtEl>
                                          <p:spTgt spid="58376">
                                            <p:txEl>
                                              <p:pRg st="2" end="2"/>
                                            </p:txEl>
                                          </p:spTgt>
                                        </p:tgtEl>
                                        <p:attrNameLst>
                                          <p:attrName>style.visibility</p:attrName>
                                        </p:attrNameLst>
                                      </p:cBhvr>
                                      <p:to>
                                        <p:strVal val="visible"/>
                                      </p:to>
                                    </p:set>
                                    <p:animEffect transition="in" filter="wipe(up)">
                                      <p:cBhvr>
                                        <p:cTn id="31" dur="75"/>
                                        <p:tgtEl>
                                          <p:spTgt spid="58376">
                                            <p:txEl>
                                              <p:pRg st="2" end="2"/>
                                            </p:txEl>
                                          </p:spTgt>
                                        </p:tgtEl>
                                      </p:cBhvr>
                                    </p:animEffect>
                                  </p:childTnLst>
                                  <p:subTnLst>
                                    <p:audio>
                                      <p:cMediaNode>
                                        <p:cTn display="0" masterRel="sameClick">
                                          <p:stCondLst>
                                            <p:cond evt="begin" delay="0">
                                              <p:tn val="29"/>
                                            </p:cond>
                                          </p:stCondLst>
                                          <p:endCondLst>
                                            <p:cond evt="onStopAudio" delay="0">
                                              <p:tgtEl>
                                                <p:sldTgt/>
                                              </p:tgtEl>
                                            </p:cond>
                                          </p:endCondLst>
                                        </p:cTn>
                                        <p:tgtEl>
                                          <p:sndTgt r:embed="rId3" name="typ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4" grpId="0" build="p" autoUpdateAnimBg="0" advAuto="1000"/>
      <p:bldP spid="58375" grpId="0" build="p" autoUpdateAnimBg="0" advAuto="1000"/>
      <p:bldP spid="58376" grpId="0" build="p" autoUpdateAnimBg="0" advAuto="100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ext Box 3"/>
          <p:cNvSpPr txBox="1">
            <a:spLocks noChangeArrowheads="1"/>
          </p:cNvSpPr>
          <p:nvPr/>
        </p:nvSpPr>
        <p:spPr bwMode="auto">
          <a:xfrm>
            <a:off x="1187450" y="620713"/>
            <a:ext cx="2700338" cy="762000"/>
          </a:xfrm>
          <a:prstGeom prst="rect">
            <a:avLst/>
          </a:prstGeom>
          <a:noFill/>
          <a:ln w="9525">
            <a:noFill/>
            <a:miter lim="800000"/>
            <a:headEnd/>
            <a:tailEnd/>
          </a:ln>
          <a:effectLst/>
        </p:spPr>
        <p:txBody>
          <a:bodyPr wrap="none">
            <a:spAutoFit/>
          </a:bodyPr>
          <a:lstStyle/>
          <a:p>
            <a:r>
              <a:rPr lang="en-US" altLang="ko-KR" sz="4400" b="1">
                <a:solidFill>
                  <a:schemeClr val="folHlink"/>
                </a:solidFill>
                <a:latin typeface="Arial" charset="0"/>
                <a:ea typeface="굴림" pitchFamily="34" charset="-127"/>
                <a:cs typeface="Arial" charset="0"/>
              </a:rPr>
              <a:t>E. Palette</a:t>
            </a:r>
            <a:endParaRPr lang="en-US" sz="4400" b="1">
              <a:solidFill>
                <a:schemeClr val="folHlink"/>
              </a:solidFill>
              <a:latin typeface="Arial" charset="0"/>
              <a:ea typeface="굴림" pitchFamily="34" charset="-127"/>
              <a:cs typeface="Arial" charset="0"/>
            </a:endParaRPr>
          </a:p>
        </p:txBody>
      </p:sp>
      <p:pic>
        <p:nvPicPr>
          <p:cNvPr id="65541" name="Picture 5" descr="BUTTON">
            <a:hlinkClick r:id="rId4" action="ppaction://hlinksldjump"/>
          </p:cNvPr>
          <p:cNvPicPr>
            <a:picLocks noChangeAspect="1" noChangeArrowheads="1"/>
          </p:cNvPicPr>
          <p:nvPr/>
        </p:nvPicPr>
        <p:blipFill>
          <a:blip r:embed="rId5"/>
          <a:srcRect/>
          <a:stretch>
            <a:fillRect/>
          </a:stretch>
        </p:blipFill>
        <p:spPr bwMode="auto">
          <a:xfrm>
            <a:off x="533400" y="5943600"/>
            <a:ext cx="603250" cy="679450"/>
          </a:xfrm>
          <a:prstGeom prst="rect">
            <a:avLst/>
          </a:prstGeom>
          <a:noFill/>
        </p:spPr>
      </p:pic>
      <p:sp>
        <p:nvSpPr>
          <p:cNvPr id="65542" name="Text Box 6"/>
          <p:cNvSpPr txBox="1">
            <a:spLocks noChangeArrowheads="1"/>
          </p:cNvSpPr>
          <p:nvPr/>
        </p:nvSpPr>
        <p:spPr bwMode="auto">
          <a:xfrm>
            <a:off x="1403350" y="1700213"/>
            <a:ext cx="4149725" cy="457200"/>
          </a:xfrm>
          <a:prstGeom prst="rect">
            <a:avLst/>
          </a:prstGeom>
          <a:noFill/>
          <a:ln w="9525">
            <a:noFill/>
            <a:miter lim="800000"/>
            <a:headEnd/>
            <a:tailEnd/>
          </a:ln>
          <a:effectLst/>
        </p:spPr>
        <p:txBody>
          <a:bodyPr wrap="none">
            <a:spAutoFit/>
          </a:bodyPr>
          <a:lstStyle/>
          <a:p>
            <a:r>
              <a:rPr lang="en-US" altLang="ko-KR">
                <a:ea typeface="굴림" pitchFamily="34" charset="-127"/>
                <a:hlinkClick r:id="" action="ppaction://noaction"/>
              </a:rPr>
              <a:t>1. Color/Swatches/Styles Palette</a:t>
            </a:r>
            <a:endParaRPr lang="en-US"/>
          </a:p>
        </p:txBody>
      </p:sp>
      <p:sp>
        <p:nvSpPr>
          <p:cNvPr id="65543" name="Text Box 7"/>
          <p:cNvSpPr txBox="1">
            <a:spLocks noChangeArrowheads="1"/>
          </p:cNvSpPr>
          <p:nvPr/>
        </p:nvSpPr>
        <p:spPr bwMode="auto">
          <a:xfrm>
            <a:off x="1403350" y="2781300"/>
            <a:ext cx="4818063" cy="457200"/>
          </a:xfrm>
          <a:prstGeom prst="rect">
            <a:avLst/>
          </a:prstGeom>
          <a:noFill/>
          <a:ln w="9525">
            <a:noFill/>
            <a:miter lim="800000"/>
            <a:headEnd/>
            <a:tailEnd/>
          </a:ln>
          <a:effectLst/>
        </p:spPr>
        <p:txBody>
          <a:bodyPr wrap="none">
            <a:spAutoFit/>
          </a:bodyPr>
          <a:lstStyle/>
          <a:p>
            <a:r>
              <a:rPr lang="en-US" altLang="ko-KR">
                <a:ea typeface="굴림" pitchFamily="34" charset="-127"/>
                <a:hlinkClick r:id="" action="ppaction://noaction"/>
              </a:rPr>
              <a:t>2. History/Actions/Tool Preset Palette</a:t>
            </a:r>
            <a:endParaRPr lang="en-US"/>
          </a:p>
        </p:txBody>
      </p:sp>
      <p:sp>
        <p:nvSpPr>
          <p:cNvPr id="65544" name="Text Box 8"/>
          <p:cNvSpPr txBox="1">
            <a:spLocks noChangeArrowheads="1"/>
          </p:cNvSpPr>
          <p:nvPr/>
        </p:nvSpPr>
        <p:spPr bwMode="auto">
          <a:xfrm>
            <a:off x="1403350" y="3860800"/>
            <a:ext cx="2220913" cy="457200"/>
          </a:xfrm>
          <a:prstGeom prst="rect">
            <a:avLst/>
          </a:prstGeom>
          <a:noFill/>
          <a:ln w="9525">
            <a:noFill/>
            <a:miter lim="800000"/>
            <a:headEnd/>
            <a:tailEnd/>
          </a:ln>
          <a:effectLst/>
        </p:spPr>
        <p:txBody>
          <a:bodyPr wrap="none">
            <a:spAutoFit/>
          </a:bodyPr>
          <a:lstStyle/>
          <a:p>
            <a:r>
              <a:rPr lang="en-US" altLang="ko-KR">
                <a:ea typeface="굴림" pitchFamily="34" charset="-127"/>
                <a:hlinkClick r:id="rId4" action="ppaction://hlinksldjump"/>
              </a:rPr>
              <a:t>3. Layers Palette</a:t>
            </a:r>
            <a:endParaRPr lang="en-US"/>
          </a:p>
        </p:txBody>
      </p:sp>
      <p:graphicFrame>
        <p:nvGraphicFramePr>
          <p:cNvPr id="65545" name="Object 9"/>
          <p:cNvGraphicFramePr>
            <a:graphicFrameLocks noChangeAspect="1"/>
          </p:cNvGraphicFramePr>
          <p:nvPr/>
        </p:nvGraphicFramePr>
        <p:xfrm>
          <a:off x="6732588" y="765175"/>
          <a:ext cx="1803400" cy="4824413"/>
        </p:xfrm>
        <a:graphic>
          <a:graphicData uri="http://schemas.openxmlformats.org/presentationml/2006/ole">
            <p:oleObj spid="_x0000_s13314" name="Bitmap Image" r:id="rId6" imgW="1991003" imgH="5323810" progId="PBrush">
              <p:embed/>
            </p:oleObj>
          </a:graphicData>
        </a:graphic>
      </p:graphicFrame>
      <p:sp>
        <p:nvSpPr>
          <p:cNvPr id="65546" name="Line 10"/>
          <p:cNvSpPr>
            <a:spLocks noChangeShapeType="1"/>
          </p:cNvSpPr>
          <p:nvPr/>
        </p:nvSpPr>
        <p:spPr bwMode="auto">
          <a:xfrm flipV="1">
            <a:off x="5580063" y="1371600"/>
            <a:ext cx="1079500" cy="574675"/>
          </a:xfrm>
          <a:prstGeom prst="line">
            <a:avLst/>
          </a:prstGeom>
          <a:noFill/>
          <a:ln w="28575">
            <a:solidFill>
              <a:schemeClr val="folHlink"/>
            </a:solidFill>
            <a:round/>
            <a:headEnd/>
            <a:tailEnd type="triangle" w="med" len="med"/>
          </a:ln>
          <a:effectLst/>
        </p:spPr>
        <p:txBody>
          <a:bodyPr wrap="none"/>
          <a:lstStyle/>
          <a:p>
            <a:endParaRPr lang="en-US"/>
          </a:p>
        </p:txBody>
      </p:sp>
      <p:sp>
        <p:nvSpPr>
          <p:cNvPr id="65547" name="Line 11"/>
          <p:cNvSpPr>
            <a:spLocks noChangeShapeType="1"/>
          </p:cNvSpPr>
          <p:nvPr/>
        </p:nvSpPr>
        <p:spPr bwMode="auto">
          <a:xfrm flipV="1">
            <a:off x="6227763" y="2781300"/>
            <a:ext cx="360362" cy="287338"/>
          </a:xfrm>
          <a:prstGeom prst="line">
            <a:avLst/>
          </a:prstGeom>
          <a:noFill/>
          <a:ln w="28575">
            <a:solidFill>
              <a:schemeClr val="folHlink"/>
            </a:solidFill>
            <a:round/>
            <a:headEnd/>
            <a:tailEnd type="triangle" w="med" len="med"/>
          </a:ln>
          <a:effectLst/>
        </p:spPr>
        <p:txBody>
          <a:bodyPr wrap="none"/>
          <a:lstStyle/>
          <a:p>
            <a:endParaRPr lang="en-US"/>
          </a:p>
        </p:txBody>
      </p:sp>
      <p:sp>
        <p:nvSpPr>
          <p:cNvPr id="65548" name="Line 12"/>
          <p:cNvSpPr>
            <a:spLocks noChangeShapeType="1"/>
          </p:cNvSpPr>
          <p:nvPr/>
        </p:nvSpPr>
        <p:spPr bwMode="auto">
          <a:xfrm>
            <a:off x="3708400" y="4149725"/>
            <a:ext cx="2879725" cy="431800"/>
          </a:xfrm>
          <a:prstGeom prst="line">
            <a:avLst/>
          </a:prstGeom>
          <a:noFill/>
          <a:ln w="28575">
            <a:solidFill>
              <a:schemeClr val="folHlink"/>
            </a:solidFill>
            <a:round/>
            <a:headEnd/>
            <a:tailEnd type="triangle" w="med" len="med"/>
          </a:ln>
          <a:effec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additive="base">
                                        <p:cTn id="7" dur="500" fill="hold"/>
                                        <p:tgtEl>
                                          <p:spTgt spid="655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539">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8" fill="hold" grpId="0" nodeType="afterEffect">
                                  <p:stCondLst>
                                    <p:cond delay="1000"/>
                                  </p:stCondLst>
                                  <p:childTnLst>
                                    <p:set>
                                      <p:cBhvr>
                                        <p:cTn id="11" dur="1" fill="hold">
                                          <p:stCondLst>
                                            <p:cond delay="0"/>
                                          </p:stCondLst>
                                        </p:cTn>
                                        <p:tgtEl>
                                          <p:spTgt spid="65542">
                                            <p:txEl>
                                              <p:pRg st="0" end="0"/>
                                            </p:txEl>
                                          </p:spTgt>
                                        </p:tgtEl>
                                        <p:attrNameLst>
                                          <p:attrName>style.visibility</p:attrName>
                                        </p:attrNameLst>
                                      </p:cBhvr>
                                      <p:to>
                                        <p:strVal val="visible"/>
                                      </p:to>
                                    </p:set>
                                    <p:anim calcmode="lin" valueType="num">
                                      <p:cBhvr additive="base">
                                        <p:cTn id="12" dur="500" fill="hold"/>
                                        <p:tgtEl>
                                          <p:spTgt spid="65542">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554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builtIn="1"/>
                                        </p:tgtEl>
                                      </p:cMediaNode>
                                    </p:audio>
                                  </p:subTnLst>
                                </p:cTn>
                              </p:par>
                            </p:childTnLst>
                          </p:cTn>
                        </p:par>
                        <p:par>
                          <p:cTn id="14" fill="hold">
                            <p:stCondLst>
                              <p:cond delay="3000"/>
                            </p:stCondLst>
                            <p:childTnLst>
                              <p:par>
                                <p:cTn id="15" presetID="2" presetClass="entr" presetSubtype="8" fill="hold" grpId="0" nodeType="afterEffect">
                                  <p:stCondLst>
                                    <p:cond delay="1000"/>
                                  </p:stCondLst>
                                  <p:childTnLst>
                                    <p:set>
                                      <p:cBhvr>
                                        <p:cTn id="16" dur="1" fill="hold">
                                          <p:stCondLst>
                                            <p:cond delay="0"/>
                                          </p:stCondLst>
                                        </p:cTn>
                                        <p:tgtEl>
                                          <p:spTgt spid="65543">
                                            <p:txEl>
                                              <p:pRg st="0" end="0"/>
                                            </p:txEl>
                                          </p:spTgt>
                                        </p:tgtEl>
                                        <p:attrNameLst>
                                          <p:attrName>style.visibility</p:attrName>
                                        </p:attrNameLst>
                                      </p:cBhvr>
                                      <p:to>
                                        <p:strVal val="visible"/>
                                      </p:to>
                                    </p:set>
                                    <p:anim calcmode="lin" valueType="num">
                                      <p:cBhvr additive="base">
                                        <p:cTn id="17" dur="500" fill="hold"/>
                                        <p:tgtEl>
                                          <p:spTgt spid="65543">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554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whoosh.wav" builtIn="1"/>
                                        </p:tgtEl>
                                      </p:cMediaNode>
                                    </p:audio>
                                  </p:subTnLst>
                                </p:cTn>
                              </p:par>
                            </p:childTnLst>
                          </p:cTn>
                        </p:par>
                        <p:par>
                          <p:cTn id="19" fill="hold">
                            <p:stCondLst>
                              <p:cond delay="4500"/>
                            </p:stCondLst>
                            <p:childTnLst>
                              <p:par>
                                <p:cTn id="20" presetID="2" presetClass="entr" presetSubtype="8" fill="hold" grpId="0" nodeType="afterEffect">
                                  <p:stCondLst>
                                    <p:cond delay="1000"/>
                                  </p:stCondLst>
                                  <p:childTnLst>
                                    <p:set>
                                      <p:cBhvr>
                                        <p:cTn id="21" dur="1" fill="hold">
                                          <p:stCondLst>
                                            <p:cond delay="0"/>
                                          </p:stCondLst>
                                        </p:cTn>
                                        <p:tgtEl>
                                          <p:spTgt spid="65544">
                                            <p:txEl>
                                              <p:pRg st="0" end="0"/>
                                            </p:txEl>
                                          </p:spTgt>
                                        </p:tgtEl>
                                        <p:attrNameLst>
                                          <p:attrName>style.visibility</p:attrName>
                                        </p:attrNameLst>
                                      </p:cBhvr>
                                      <p:to>
                                        <p:strVal val="visible"/>
                                      </p:to>
                                    </p:set>
                                    <p:anim calcmode="lin" valueType="num">
                                      <p:cBhvr additive="base">
                                        <p:cTn id="22" dur="500" fill="hold"/>
                                        <p:tgtEl>
                                          <p:spTgt spid="65544">
                                            <p:txEl>
                                              <p:pRg st="0" end="0"/>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6554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whoosh.wav" builtIn="1"/>
                                        </p:tgtEl>
                                      </p:cMediaNode>
                                    </p:audio>
                                  </p:subTnLst>
                                </p:cTn>
                              </p:par>
                            </p:childTnLst>
                          </p:cTn>
                        </p:par>
                        <p:par>
                          <p:cTn id="24" fill="hold">
                            <p:stCondLst>
                              <p:cond delay="6000"/>
                            </p:stCondLst>
                            <p:childTnLst>
                              <p:par>
                                <p:cTn id="25" presetID="1" presetClass="entr" presetSubtype="0" fill="hold" nodeType="afterEffect">
                                  <p:stCondLst>
                                    <p:cond delay="1000"/>
                                  </p:stCondLst>
                                  <p:childTnLst>
                                    <p:set>
                                      <p:cBhvr>
                                        <p:cTn id="26" dur="1" fill="hold">
                                          <p:stCondLst>
                                            <p:cond delay="499"/>
                                          </p:stCondLst>
                                        </p:cTn>
                                        <p:tgtEl>
                                          <p:spTgt spid="65545"/>
                                        </p:tgtEl>
                                        <p:attrNameLst>
                                          <p:attrName>style.visibility</p:attrName>
                                        </p:attrNameLst>
                                      </p:cBhvr>
                                      <p:to>
                                        <p:strVal val="visible"/>
                                      </p:to>
                                    </p:set>
                                  </p:childTnLst>
                                </p:cTn>
                              </p:par>
                            </p:childTnLst>
                          </p:cTn>
                        </p:par>
                        <p:par>
                          <p:cTn id="27" fill="hold">
                            <p:stCondLst>
                              <p:cond delay="7500"/>
                            </p:stCondLst>
                            <p:childTnLst>
                              <p:par>
                                <p:cTn id="28" presetID="1" presetClass="entr" presetSubtype="0" fill="hold" grpId="0" nodeType="afterEffect">
                                  <p:stCondLst>
                                    <p:cond delay="1000"/>
                                  </p:stCondLst>
                                  <p:childTnLst>
                                    <p:set>
                                      <p:cBhvr>
                                        <p:cTn id="29" dur="1" fill="hold">
                                          <p:stCondLst>
                                            <p:cond delay="499"/>
                                          </p:stCondLst>
                                        </p:cTn>
                                        <p:tgtEl>
                                          <p:spTgt spid="65546"/>
                                        </p:tgtEl>
                                        <p:attrNameLst>
                                          <p:attrName>style.visibility</p:attrName>
                                        </p:attrNameLst>
                                      </p:cBhvr>
                                      <p:to>
                                        <p:strVal val="visible"/>
                                      </p:to>
                                    </p:set>
                                  </p:childTnLst>
                                </p:cTn>
                              </p:par>
                            </p:childTnLst>
                          </p:cTn>
                        </p:par>
                        <p:par>
                          <p:cTn id="30" fill="hold">
                            <p:stCondLst>
                              <p:cond delay="9000"/>
                            </p:stCondLst>
                            <p:childTnLst>
                              <p:par>
                                <p:cTn id="31" presetID="1" presetClass="entr" presetSubtype="0" fill="hold" grpId="0" nodeType="afterEffect">
                                  <p:stCondLst>
                                    <p:cond delay="1000"/>
                                  </p:stCondLst>
                                  <p:childTnLst>
                                    <p:set>
                                      <p:cBhvr>
                                        <p:cTn id="32" dur="1" fill="hold">
                                          <p:stCondLst>
                                            <p:cond delay="499"/>
                                          </p:stCondLst>
                                        </p:cTn>
                                        <p:tgtEl>
                                          <p:spTgt spid="65547"/>
                                        </p:tgtEl>
                                        <p:attrNameLst>
                                          <p:attrName>style.visibility</p:attrName>
                                        </p:attrNameLst>
                                      </p:cBhvr>
                                      <p:to>
                                        <p:strVal val="visible"/>
                                      </p:to>
                                    </p:set>
                                  </p:childTnLst>
                                </p:cTn>
                              </p:par>
                            </p:childTnLst>
                          </p:cTn>
                        </p:par>
                        <p:par>
                          <p:cTn id="33" fill="hold">
                            <p:stCondLst>
                              <p:cond delay="10500"/>
                            </p:stCondLst>
                            <p:childTnLst>
                              <p:par>
                                <p:cTn id="34" presetID="1" presetClass="entr" presetSubtype="0" fill="hold" grpId="0" nodeType="afterEffect">
                                  <p:stCondLst>
                                    <p:cond delay="1000"/>
                                  </p:stCondLst>
                                  <p:childTnLst>
                                    <p:set>
                                      <p:cBhvr>
                                        <p:cTn id="35" dur="1" fill="hold">
                                          <p:stCondLst>
                                            <p:cond delay="499"/>
                                          </p:stCondLst>
                                        </p:cTn>
                                        <p:tgtEl>
                                          <p:spTgt spid="655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advAuto="1000"/>
      <p:bldP spid="65542" grpId="0" build="p" autoUpdateAnimBg="0" advAuto="1000"/>
      <p:bldP spid="65543" grpId="0" build="p" autoUpdateAnimBg="0" advAuto="1000"/>
      <p:bldP spid="65544" grpId="0" build="p" autoUpdateAnimBg="0" advAuto="1000"/>
      <p:bldP spid="65546" grpId="0" animBg="1"/>
      <p:bldP spid="65547" grpId="0" animBg="1"/>
      <p:bldP spid="6554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9" name="Text Box 7"/>
          <p:cNvSpPr txBox="1">
            <a:spLocks noChangeArrowheads="1"/>
          </p:cNvSpPr>
          <p:nvPr/>
        </p:nvSpPr>
        <p:spPr bwMode="auto">
          <a:xfrm>
            <a:off x="1042988" y="476250"/>
            <a:ext cx="5980112" cy="579438"/>
          </a:xfrm>
          <a:prstGeom prst="rect">
            <a:avLst/>
          </a:prstGeom>
          <a:noFill/>
          <a:ln w="9525">
            <a:noFill/>
            <a:miter lim="800000"/>
            <a:headEnd/>
            <a:tailEnd/>
          </a:ln>
          <a:effectLst/>
        </p:spPr>
        <p:txBody>
          <a:bodyPr wrap="none">
            <a:spAutoFit/>
          </a:bodyPr>
          <a:lstStyle/>
          <a:p>
            <a:r>
              <a:rPr lang="en-US" altLang="ko-KR" sz="3200" b="1">
                <a:solidFill>
                  <a:schemeClr val="folHlink"/>
                </a:solidFill>
                <a:latin typeface="Arial" charset="0"/>
                <a:ea typeface="굴림" pitchFamily="34" charset="-127"/>
                <a:cs typeface="Arial" charset="0"/>
              </a:rPr>
              <a:t>1. Color/Swatch/Styles Palette</a:t>
            </a:r>
            <a:endParaRPr lang="en-US" sz="3200" b="1">
              <a:solidFill>
                <a:schemeClr val="folHlink"/>
              </a:solidFill>
              <a:latin typeface="Arial" charset="0"/>
              <a:ea typeface="굴림" pitchFamily="34" charset="-127"/>
              <a:cs typeface="Arial" charset="0"/>
            </a:endParaRPr>
          </a:p>
        </p:txBody>
      </p:sp>
      <p:graphicFrame>
        <p:nvGraphicFramePr>
          <p:cNvPr id="59403" name="Object 11"/>
          <p:cNvGraphicFramePr>
            <a:graphicFrameLocks noChangeAspect="1"/>
          </p:cNvGraphicFramePr>
          <p:nvPr/>
        </p:nvGraphicFramePr>
        <p:xfrm>
          <a:off x="1331913" y="1412875"/>
          <a:ext cx="2000250" cy="1247775"/>
        </p:xfrm>
        <a:graphic>
          <a:graphicData uri="http://schemas.openxmlformats.org/presentationml/2006/ole">
            <p:oleObj spid="_x0000_s14338" name="Bitmap Image" r:id="rId4" imgW="2000000" imgH="1247619" progId="PBrush">
              <p:embed/>
            </p:oleObj>
          </a:graphicData>
        </a:graphic>
      </p:graphicFrame>
      <p:graphicFrame>
        <p:nvGraphicFramePr>
          <p:cNvPr id="59405" name="Object 13"/>
          <p:cNvGraphicFramePr>
            <a:graphicFrameLocks noChangeAspect="1"/>
          </p:cNvGraphicFramePr>
          <p:nvPr/>
        </p:nvGraphicFramePr>
        <p:xfrm>
          <a:off x="1331913" y="3213100"/>
          <a:ext cx="1981200" cy="1266825"/>
        </p:xfrm>
        <a:graphic>
          <a:graphicData uri="http://schemas.openxmlformats.org/presentationml/2006/ole">
            <p:oleObj spid="_x0000_s14339" name="Bitmap Image" r:id="rId5" imgW="1980952" imgH="1267002" progId="PBrush">
              <p:embed/>
            </p:oleObj>
          </a:graphicData>
        </a:graphic>
      </p:graphicFrame>
      <p:graphicFrame>
        <p:nvGraphicFramePr>
          <p:cNvPr id="59406" name="Object 14"/>
          <p:cNvGraphicFramePr>
            <a:graphicFrameLocks noChangeAspect="1"/>
          </p:cNvGraphicFramePr>
          <p:nvPr/>
        </p:nvGraphicFramePr>
        <p:xfrm>
          <a:off x="1331913" y="4797425"/>
          <a:ext cx="1990725" cy="1276350"/>
        </p:xfrm>
        <a:graphic>
          <a:graphicData uri="http://schemas.openxmlformats.org/presentationml/2006/ole">
            <p:oleObj spid="_x0000_s14340" name="Bitmap Image" r:id="rId6" imgW="1991003" imgH="1276190" progId="PBrush">
              <p:embed/>
            </p:oleObj>
          </a:graphicData>
        </a:graphic>
      </p:graphicFrame>
      <p:sp>
        <p:nvSpPr>
          <p:cNvPr id="59407" name="Text Box 15"/>
          <p:cNvSpPr txBox="1">
            <a:spLocks noChangeArrowheads="1"/>
          </p:cNvSpPr>
          <p:nvPr/>
        </p:nvSpPr>
        <p:spPr bwMode="auto">
          <a:xfrm>
            <a:off x="3419475" y="1341438"/>
            <a:ext cx="5035550" cy="1857375"/>
          </a:xfrm>
          <a:prstGeom prst="rect">
            <a:avLst/>
          </a:prstGeom>
          <a:noFill/>
          <a:ln w="9525">
            <a:noFill/>
            <a:miter lim="800000"/>
            <a:headEnd/>
            <a:tailEnd/>
          </a:ln>
          <a:effectLst/>
        </p:spPr>
        <p:txBody>
          <a:bodyPr wrap="none">
            <a:spAutoFit/>
          </a:bodyPr>
          <a:lstStyle/>
          <a:p>
            <a:pPr>
              <a:buFontTx/>
              <a:buChar char="-"/>
            </a:pPr>
            <a:r>
              <a:rPr lang="en-US" altLang="ko-KR">
                <a:ea typeface="굴림" pitchFamily="34" charset="-127"/>
              </a:rPr>
              <a:t> </a:t>
            </a:r>
            <a:r>
              <a:rPr lang="en-US" altLang="ko-KR">
                <a:ea typeface="굴림" pitchFamily="34" charset="-127"/>
                <a:cs typeface="Times New Roman" pitchFamily="18" charset="0"/>
              </a:rPr>
              <a:t>Color Palette: Mix the color (basically</a:t>
            </a:r>
          </a:p>
          <a:p>
            <a:r>
              <a:rPr lang="en-US" altLang="ko-KR">
                <a:ea typeface="굴림" pitchFamily="34" charset="-127"/>
                <a:cs typeface="Times New Roman" pitchFamily="18" charset="0"/>
              </a:rPr>
              <a:t> RGB colors) and select it for the </a:t>
            </a:r>
          </a:p>
          <a:p>
            <a:r>
              <a:rPr lang="en-US" altLang="ko-KR">
                <a:ea typeface="굴림" pitchFamily="34" charset="-127"/>
                <a:cs typeface="Times New Roman" pitchFamily="18" charset="0"/>
              </a:rPr>
              <a:t> foreground </a:t>
            </a:r>
            <a:r>
              <a:rPr lang="en-US" altLang="ko-KR">
                <a:ea typeface="굴림" pitchFamily="34" charset="-127"/>
              </a:rPr>
              <a:t>and background colors.</a:t>
            </a:r>
          </a:p>
          <a:p>
            <a:r>
              <a:rPr lang="en-US" altLang="ko-KR">
                <a:ea typeface="굴림" pitchFamily="34" charset="-127"/>
              </a:rPr>
              <a:t>     </a:t>
            </a:r>
            <a:r>
              <a:rPr lang="en-US" altLang="ko-KR" sz="2000">
                <a:ea typeface="굴림" pitchFamily="34" charset="-127"/>
              </a:rPr>
              <a:t>c.f) In case of another color type, you can </a:t>
            </a:r>
          </a:p>
          <a:p>
            <a:r>
              <a:rPr lang="en-US" altLang="ko-KR" sz="2000">
                <a:ea typeface="굴림" pitchFamily="34" charset="-127"/>
              </a:rPr>
              <a:t>      choose it among the list of the </a:t>
            </a:r>
            <a:r>
              <a:rPr lang="en-US" altLang="ko-KR" sz="2000" u="sng">
                <a:solidFill>
                  <a:schemeClr val="hlink"/>
                </a:solidFill>
                <a:ea typeface="굴림" pitchFamily="34" charset="-127"/>
              </a:rPr>
              <a:t>pop-up</a:t>
            </a:r>
            <a:r>
              <a:rPr lang="en-US" altLang="ko-KR" sz="2000">
                <a:ea typeface="굴림" pitchFamily="34" charset="-127"/>
              </a:rPr>
              <a:t> menu</a:t>
            </a:r>
            <a:endParaRPr lang="en-US" sz="2000">
              <a:cs typeface="Times New Roman" pitchFamily="18" charset="0"/>
            </a:endParaRPr>
          </a:p>
        </p:txBody>
      </p:sp>
      <p:sp>
        <p:nvSpPr>
          <p:cNvPr id="59411" name="Line 19"/>
          <p:cNvSpPr>
            <a:spLocks noChangeShapeType="1"/>
          </p:cNvSpPr>
          <p:nvPr/>
        </p:nvSpPr>
        <p:spPr bwMode="auto">
          <a:xfrm flipH="1" flipV="1">
            <a:off x="3419475" y="1628775"/>
            <a:ext cx="3960813" cy="1296988"/>
          </a:xfrm>
          <a:prstGeom prst="line">
            <a:avLst/>
          </a:prstGeom>
          <a:noFill/>
          <a:ln w="28575">
            <a:solidFill>
              <a:schemeClr val="folHlink"/>
            </a:solidFill>
            <a:round/>
            <a:headEnd/>
            <a:tailEnd type="triangle" w="med" len="med"/>
          </a:ln>
          <a:effectLst/>
        </p:spPr>
        <p:txBody>
          <a:bodyPr wrap="none"/>
          <a:lstStyle/>
          <a:p>
            <a:endParaRPr lang="en-US"/>
          </a:p>
        </p:txBody>
      </p:sp>
      <p:sp>
        <p:nvSpPr>
          <p:cNvPr id="59412" name="Text Box 20"/>
          <p:cNvSpPr txBox="1">
            <a:spLocks noChangeArrowheads="1"/>
          </p:cNvSpPr>
          <p:nvPr/>
        </p:nvSpPr>
        <p:spPr bwMode="auto">
          <a:xfrm>
            <a:off x="3419475" y="3284538"/>
            <a:ext cx="4481513" cy="822325"/>
          </a:xfrm>
          <a:prstGeom prst="rect">
            <a:avLst/>
          </a:prstGeom>
          <a:noFill/>
          <a:ln w="9525">
            <a:noFill/>
            <a:miter lim="800000"/>
            <a:headEnd/>
            <a:tailEnd/>
          </a:ln>
          <a:effectLst/>
        </p:spPr>
        <p:txBody>
          <a:bodyPr wrap="none">
            <a:spAutoFit/>
          </a:bodyPr>
          <a:lstStyle/>
          <a:p>
            <a:pPr>
              <a:buFontTx/>
              <a:buChar char="-"/>
            </a:pPr>
            <a:r>
              <a:rPr lang="en-US" altLang="ko-KR">
                <a:ea typeface="굴림" pitchFamily="34" charset="-127"/>
                <a:cs typeface="Times New Roman" pitchFamily="18" charset="0"/>
              </a:rPr>
              <a:t>You can choose colors among the </a:t>
            </a:r>
          </a:p>
          <a:p>
            <a:r>
              <a:rPr lang="en-US" altLang="ko-KR">
                <a:ea typeface="굴림" pitchFamily="34" charset="-127"/>
                <a:cs typeface="Times New Roman" pitchFamily="18" charset="0"/>
              </a:rPr>
              <a:t>samples of colors. </a:t>
            </a:r>
            <a:endParaRPr lang="en-US">
              <a:ea typeface="굴림" pitchFamily="34" charset="-127"/>
              <a:cs typeface="Times New Roman" pitchFamily="18" charset="0"/>
            </a:endParaRPr>
          </a:p>
        </p:txBody>
      </p:sp>
      <p:sp>
        <p:nvSpPr>
          <p:cNvPr id="59413" name="Text Box 21"/>
          <p:cNvSpPr txBox="1">
            <a:spLocks noChangeArrowheads="1"/>
          </p:cNvSpPr>
          <p:nvPr/>
        </p:nvSpPr>
        <p:spPr bwMode="auto">
          <a:xfrm>
            <a:off x="3419475" y="4797425"/>
            <a:ext cx="4818063" cy="1187450"/>
          </a:xfrm>
          <a:prstGeom prst="rect">
            <a:avLst/>
          </a:prstGeom>
          <a:noFill/>
          <a:ln w="9525">
            <a:noFill/>
            <a:miter lim="800000"/>
            <a:headEnd/>
            <a:tailEnd/>
          </a:ln>
          <a:effectLst/>
        </p:spPr>
        <p:txBody>
          <a:bodyPr wrap="none">
            <a:spAutoFit/>
          </a:bodyPr>
          <a:lstStyle/>
          <a:p>
            <a:pPr>
              <a:buFontTx/>
              <a:buChar char="-"/>
            </a:pPr>
            <a:r>
              <a:rPr lang="en-US" altLang="ko-KR">
                <a:ea typeface="굴림" pitchFamily="34" charset="-127"/>
                <a:cs typeface="Times New Roman" pitchFamily="18" charset="0"/>
              </a:rPr>
              <a:t>You can choose a special effect of </a:t>
            </a:r>
          </a:p>
          <a:p>
            <a:r>
              <a:rPr lang="en-US" altLang="ko-KR">
                <a:ea typeface="굴림" pitchFamily="34" charset="-127"/>
                <a:cs typeface="Times New Roman" pitchFamily="18" charset="0"/>
              </a:rPr>
              <a:t>colors on the layer you selected, such </a:t>
            </a:r>
          </a:p>
          <a:p>
            <a:r>
              <a:rPr lang="en-US" altLang="ko-KR">
                <a:ea typeface="굴림" pitchFamily="34" charset="-127"/>
                <a:cs typeface="Times New Roman" pitchFamily="18" charset="0"/>
              </a:rPr>
              <a:t>as texts, buttons, and images</a:t>
            </a:r>
            <a:endParaRPr lang="en-US">
              <a:ea typeface="굴림" pitchFamily="34" charset="-127"/>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59399">
                                            <p:txEl>
                                              <p:pRg st="0" end="0"/>
                                            </p:txEl>
                                          </p:spTgt>
                                        </p:tgtEl>
                                        <p:attrNameLst>
                                          <p:attrName>style.visibility</p:attrName>
                                        </p:attrNameLst>
                                      </p:cBhvr>
                                      <p:to>
                                        <p:strVal val="visible"/>
                                      </p:to>
                                    </p:set>
                                    <p:anim calcmode="lin" valueType="num">
                                      <p:cBhvr additive="base">
                                        <p:cTn id="7" dur="500" fill="hold"/>
                                        <p:tgtEl>
                                          <p:spTgt spid="593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9">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1" presetClass="entr" presetSubtype="0" fill="hold" nodeType="afterEffect">
                                  <p:stCondLst>
                                    <p:cond delay="1000"/>
                                  </p:stCondLst>
                                  <p:childTnLst>
                                    <p:set>
                                      <p:cBhvr>
                                        <p:cTn id="11" dur="1" fill="hold">
                                          <p:stCondLst>
                                            <p:cond delay="499"/>
                                          </p:stCondLst>
                                        </p:cTn>
                                        <p:tgtEl>
                                          <p:spTgt spid="59403"/>
                                        </p:tgtEl>
                                        <p:attrNameLst>
                                          <p:attrName>style.visibility</p:attrName>
                                        </p:attrNameLst>
                                      </p:cBhvr>
                                      <p:to>
                                        <p:strVal val="visible"/>
                                      </p:to>
                                    </p:set>
                                  </p:childTnLst>
                                </p:cTn>
                              </p:par>
                            </p:childTnLst>
                          </p:cTn>
                        </p:par>
                        <p:par>
                          <p:cTn id="12" fill="hold">
                            <p:stCondLst>
                              <p:cond delay="3000"/>
                            </p:stCondLst>
                            <p:childTnLst>
                              <p:par>
                                <p:cTn id="13" presetID="2" presetClass="entr" presetSubtype="8" fill="hold" grpId="0" nodeType="afterEffect">
                                  <p:stCondLst>
                                    <p:cond delay="1000"/>
                                  </p:stCondLst>
                                  <p:childTnLst>
                                    <p:set>
                                      <p:cBhvr>
                                        <p:cTn id="14" dur="1" fill="hold">
                                          <p:stCondLst>
                                            <p:cond delay="0"/>
                                          </p:stCondLst>
                                        </p:cTn>
                                        <p:tgtEl>
                                          <p:spTgt spid="59407">
                                            <p:txEl>
                                              <p:pRg st="0" end="0"/>
                                            </p:txEl>
                                          </p:spTgt>
                                        </p:tgtEl>
                                        <p:attrNameLst>
                                          <p:attrName>style.visibility</p:attrName>
                                        </p:attrNameLst>
                                      </p:cBhvr>
                                      <p:to>
                                        <p:strVal val="visible"/>
                                      </p:to>
                                    </p:set>
                                    <p:anim calcmode="lin" valueType="num">
                                      <p:cBhvr additive="base">
                                        <p:cTn id="15" dur="500" fill="hold"/>
                                        <p:tgtEl>
                                          <p:spTgt spid="59407">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940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builtIn="1"/>
                                        </p:tgtEl>
                                      </p:cMediaNode>
                                    </p:audio>
                                  </p:subTnLst>
                                </p:cTn>
                              </p:par>
                            </p:childTnLst>
                          </p:cTn>
                        </p:par>
                        <p:par>
                          <p:cTn id="17" fill="hold">
                            <p:stCondLst>
                              <p:cond delay="4500"/>
                            </p:stCondLst>
                            <p:childTnLst>
                              <p:par>
                                <p:cTn id="18" presetID="2" presetClass="entr" presetSubtype="8" fill="hold" grpId="0" nodeType="afterEffect">
                                  <p:stCondLst>
                                    <p:cond delay="1000"/>
                                  </p:stCondLst>
                                  <p:childTnLst>
                                    <p:set>
                                      <p:cBhvr>
                                        <p:cTn id="19" dur="1" fill="hold">
                                          <p:stCondLst>
                                            <p:cond delay="0"/>
                                          </p:stCondLst>
                                        </p:cTn>
                                        <p:tgtEl>
                                          <p:spTgt spid="59407">
                                            <p:txEl>
                                              <p:pRg st="1" end="1"/>
                                            </p:txEl>
                                          </p:spTgt>
                                        </p:tgtEl>
                                        <p:attrNameLst>
                                          <p:attrName>style.visibility</p:attrName>
                                        </p:attrNameLst>
                                      </p:cBhvr>
                                      <p:to>
                                        <p:strVal val="visible"/>
                                      </p:to>
                                    </p:set>
                                    <p:anim calcmode="lin" valueType="num">
                                      <p:cBhvr additive="base">
                                        <p:cTn id="20" dur="500" fill="hold"/>
                                        <p:tgtEl>
                                          <p:spTgt spid="59407">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5940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whoosh.wav" builtIn="1"/>
                                        </p:tgtEl>
                                      </p:cMediaNode>
                                    </p:audio>
                                  </p:subTnLst>
                                </p:cTn>
                              </p:par>
                            </p:childTnLst>
                          </p:cTn>
                        </p:par>
                        <p:par>
                          <p:cTn id="22" fill="hold">
                            <p:stCondLst>
                              <p:cond delay="6000"/>
                            </p:stCondLst>
                            <p:childTnLst>
                              <p:par>
                                <p:cTn id="23" presetID="2" presetClass="entr" presetSubtype="8" fill="hold" grpId="0" nodeType="afterEffect">
                                  <p:stCondLst>
                                    <p:cond delay="1000"/>
                                  </p:stCondLst>
                                  <p:childTnLst>
                                    <p:set>
                                      <p:cBhvr>
                                        <p:cTn id="24" dur="1" fill="hold">
                                          <p:stCondLst>
                                            <p:cond delay="0"/>
                                          </p:stCondLst>
                                        </p:cTn>
                                        <p:tgtEl>
                                          <p:spTgt spid="59407">
                                            <p:txEl>
                                              <p:pRg st="2" end="2"/>
                                            </p:txEl>
                                          </p:spTgt>
                                        </p:tgtEl>
                                        <p:attrNameLst>
                                          <p:attrName>style.visibility</p:attrName>
                                        </p:attrNameLst>
                                      </p:cBhvr>
                                      <p:to>
                                        <p:strVal val="visible"/>
                                      </p:to>
                                    </p:set>
                                    <p:anim calcmode="lin" valueType="num">
                                      <p:cBhvr additive="base">
                                        <p:cTn id="25" dur="500" fill="hold"/>
                                        <p:tgtEl>
                                          <p:spTgt spid="5940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940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builtIn="1"/>
                                        </p:tgtEl>
                                      </p:cMediaNode>
                                    </p:audio>
                                  </p:subTnLst>
                                </p:cTn>
                              </p:par>
                            </p:childTnLst>
                          </p:cTn>
                        </p:par>
                        <p:par>
                          <p:cTn id="27" fill="hold">
                            <p:stCondLst>
                              <p:cond delay="7500"/>
                            </p:stCondLst>
                            <p:childTnLst>
                              <p:par>
                                <p:cTn id="28" presetID="2" presetClass="entr" presetSubtype="8" fill="hold" grpId="0" nodeType="afterEffect">
                                  <p:stCondLst>
                                    <p:cond delay="1000"/>
                                  </p:stCondLst>
                                  <p:childTnLst>
                                    <p:set>
                                      <p:cBhvr>
                                        <p:cTn id="29" dur="1" fill="hold">
                                          <p:stCondLst>
                                            <p:cond delay="0"/>
                                          </p:stCondLst>
                                        </p:cTn>
                                        <p:tgtEl>
                                          <p:spTgt spid="59407">
                                            <p:txEl>
                                              <p:pRg st="3" end="3"/>
                                            </p:txEl>
                                          </p:spTgt>
                                        </p:tgtEl>
                                        <p:attrNameLst>
                                          <p:attrName>style.visibility</p:attrName>
                                        </p:attrNameLst>
                                      </p:cBhvr>
                                      <p:to>
                                        <p:strVal val="visible"/>
                                      </p:to>
                                    </p:set>
                                    <p:anim calcmode="lin" valueType="num">
                                      <p:cBhvr additive="base">
                                        <p:cTn id="30" dur="500" fill="hold"/>
                                        <p:tgtEl>
                                          <p:spTgt spid="59407">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5940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wav" builtIn="1"/>
                                        </p:tgtEl>
                                      </p:cMediaNode>
                                    </p:audio>
                                  </p:subTnLst>
                                </p:cTn>
                              </p:par>
                            </p:childTnLst>
                          </p:cTn>
                        </p:par>
                        <p:par>
                          <p:cTn id="32" fill="hold">
                            <p:stCondLst>
                              <p:cond delay="9000"/>
                            </p:stCondLst>
                            <p:childTnLst>
                              <p:par>
                                <p:cTn id="33" presetID="2" presetClass="entr" presetSubtype="8" fill="hold" grpId="0" nodeType="afterEffect">
                                  <p:stCondLst>
                                    <p:cond delay="1000"/>
                                  </p:stCondLst>
                                  <p:childTnLst>
                                    <p:set>
                                      <p:cBhvr>
                                        <p:cTn id="34" dur="1" fill="hold">
                                          <p:stCondLst>
                                            <p:cond delay="0"/>
                                          </p:stCondLst>
                                        </p:cTn>
                                        <p:tgtEl>
                                          <p:spTgt spid="59407">
                                            <p:txEl>
                                              <p:pRg st="4" end="4"/>
                                            </p:txEl>
                                          </p:spTgt>
                                        </p:tgtEl>
                                        <p:attrNameLst>
                                          <p:attrName>style.visibility</p:attrName>
                                        </p:attrNameLst>
                                      </p:cBhvr>
                                      <p:to>
                                        <p:strVal val="visible"/>
                                      </p:to>
                                    </p:set>
                                    <p:anim calcmode="lin" valueType="num">
                                      <p:cBhvr additive="base">
                                        <p:cTn id="35" dur="500" fill="hold"/>
                                        <p:tgtEl>
                                          <p:spTgt spid="59407">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940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wav" builtIn="1"/>
                                        </p:tgtEl>
                                      </p:cMediaNode>
                                    </p:audio>
                                  </p:subTnLst>
                                </p:cTn>
                              </p:par>
                            </p:childTnLst>
                          </p:cTn>
                        </p:par>
                        <p:par>
                          <p:cTn id="37" fill="hold">
                            <p:stCondLst>
                              <p:cond delay="10500"/>
                            </p:stCondLst>
                            <p:childTnLst>
                              <p:par>
                                <p:cTn id="38" presetID="1" presetClass="entr" presetSubtype="0" fill="hold" grpId="0" nodeType="afterEffect">
                                  <p:stCondLst>
                                    <p:cond delay="1000"/>
                                  </p:stCondLst>
                                  <p:childTnLst>
                                    <p:set>
                                      <p:cBhvr>
                                        <p:cTn id="39" dur="1" fill="hold">
                                          <p:stCondLst>
                                            <p:cond delay="499"/>
                                          </p:stCondLst>
                                        </p:cTn>
                                        <p:tgtEl>
                                          <p:spTgt spid="59411"/>
                                        </p:tgtEl>
                                        <p:attrNameLst>
                                          <p:attrName>style.visibility</p:attrName>
                                        </p:attrNameLst>
                                      </p:cBhvr>
                                      <p:to>
                                        <p:strVal val="visible"/>
                                      </p:to>
                                    </p:set>
                                  </p:childTnLst>
                                </p:cTn>
                              </p:par>
                            </p:childTnLst>
                          </p:cTn>
                        </p:par>
                        <p:par>
                          <p:cTn id="40" fill="hold">
                            <p:stCondLst>
                              <p:cond delay="12000"/>
                            </p:stCondLst>
                            <p:childTnLst>
                              <p:par>
                                <p:cTn id="41" presetID="1" presetClass="entr" presetSubtype="0" fill="hold" nodeType="afterEffect">
                                  <p:stCondLst>
                                    <p:cond delay="1000"/>
                                  </p:stCondLst>
                                  <p:childTnLst>
                                    <p:set>
                                      <p:cBhvr>
                                        <p:cTn id="42" dur="1" fill="hold">
                                          <p:stCondLst>
                                            <p:cond delay="499"/>
                                          </p:stCondLst>
                                        </p:cTn>
                                        <p:tgtEl>
                                          <p:spTgt spid="59405"/>
                                        </p:tgtEl>
                                        <p:attrNameLst>
                                          <p:attrName>style.visibility</p:attrName>
                                        </p:attrNameLst>
                                      </p:cBhvr>
                                      <p:to>
                                        <p:strVal val="visible"/>
                                      </p:to>
                                    </p:set>
                                  </p:childTnLst>
                                </p:cTn>
                              </p:par>
                            </p:childTnLst>
                          </p:cTn>
                        </p:par>
                        <p:par>
                          <p:cTn id="43" fill="hold">
                            <p:stCondLst>
                              <p:cond delay="13500"/>
                            </p:stCondLst>
                            <p:childTnLst>
                              <p:par>
                                <p:cTn id="44" presetID="2" presetClass="entr" presetSubtype="8" fill="hold" grpId="0" nodeType="afterEffect">
                                  <p:stCondLst>
                                    <p:cond delay="1000"/>
                                  </p:stCondLst>
                                  <p:childTnLst>
                                    <p:set>
                                      <p:cBhvr>
                                        <p:cTn id="45" dur="1" fill="hold">
                                          <p:stCondLst>
                                            <p:cond delay="0"/>
                                          </p:stCondLst>
                                        </p:cTn>
                                        <p:tgtEl>
                                          <p:spTgt spid="59412">
                                            <p:txEl>
                                              <p:pRg st="0" end="0"/>
                                            </p:txEl>
                                          </p:spTgt>
                                        </p:tgtEl>
                                        <p:attrNameLst>
                                          <p:attrName>style.visibility</p:attrName>
                                        </p:attrNameLst>
                                      </p:cBhvr>
                                      <p:to>
                                        <p:strVal val="visible"/>
                                      </p:to>
                                    </p:set>
                                    <p:anim calcmode="lin" valueType="num">
                                      <p:cBhvr additive="base">
                                        <p:cTn id="46" dur="500" fill="hold"/>
                                        <p:tgtEl>
                                          <p:spTgt spid="59412">
                                            <p:txEl>
                                              <p:pRg st="0" end="0"/>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5941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3" name="whoosh.wav" builtIn="1"/>
                                        </p:tgtEl>
                                      </p:cMediaNode>
                                    </p:audio>
                                  </p:subTnLst>
                                </p:cTn>
                              </p:par>
                            </p:childTnLst>
                          </p:cTn>
                        </p:par>
                        <p:par>
                          <p:cTn id="48" fill="hold">
                            <p:stCondLst>
                              <p:cond delay="15000"/>
                            </p:stCondLst>
                            <p:childTnLst>
                              <p:par>
                                <p:cTn id="49" presetID="2" presetClass="entr" presetSubtype="8" fill="hold" grpId="0" nodeType="afterEffect">
                                  <p:stCondLst>
                                    <p:cond delay="1000"/>
                                  </p:stCondLst>
                                  <p:childTnLst>
                                    <p:set>
                                      <p:cBhvr>
                                        <p:cTn id="50" dur="1" fill="hold">
                                          <p:stCondLst>
                                            <p:cond delay="0"/>
                                          </p:stCondLst>
                                        </p:cTn>
                                        <p:tgtEl>
                                          <p:spTgt spid="59412">
                                            <p:txEl>
                                              <p:pRg st="1" end="1"/>
                                            </p:txEl>
                                          </p:spTgt>
                                        </p:tgtEl>
                                        <p:attrNameLst>
                                          <p:attrName>style.visibility</p:attrName>
                                        </p:attrNameLst>
                                      </p:cBhvr>
                                      <p:to>
                                        <p:strVal val="visible"/>
                                      </p:to>
                                    </p:set>
                                    <p:anim calcmode="lin" valueType="num">
                                      <p:cBhvr additive="base">
                                        <p:cTn id="51" dur="500" fill="hold"/>
                                        <p:tgtEl>
                                          <p:spTgt spid="59412">
                                            <p:txEl>
                                              <p:pRg st="1" end="1"/>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5941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3" name="whoosh.wav" builtIn="1"/>
                                        </p:tgtEl>
                                      </p:cMediaNode>
                                    </p:audio>
                                  </p:subTnLst>
                                </p:cTn>
                              </p:par>
                            </p:childTnLst>
                          </p:cTn>
                        </p:par>
                        <p:par>
                          <p:cTn id="53" fill="hold">
                            <p:stCondLst>
                              <p:cond delay="16500"/>
                            </p:stCondLst>
                            <p:childTnLst>
                              <p:par>
                                <p:cTn id="54" presetID="1" presetClass="entr" presetSubtype="0" fill="hold" nodeType="afterEffect">
                                  <p:stCondLst>
                                    <p:cond delay="1000"/>
                                  </p:stCondLst>
                                  <p:childTnLst>
                                    <p:set>
                                      <p:cBhvr>
                                        <p:cTn id="55" dur="1" fill="hold">
                                          <p:stCondLst>
                                            <p:cond delay="499"/>
                                          </p:stCondLst>
                                        </p:cTn>
                                        <p:tgtEl>
                                          <p:spTgt spid="59406"/>
                                        </p:tgtEl>
                                        <p:attrNameLst>
                                          <p:attrName>style.visibility</p:attrName>
                                        </p:attrNameLst>
                                      </p:cBhvr>
                                      <p:to>
                                        <p:strVal val="visible"/>
                                      </p:to>
                                    </p:set>
                                  </p:childTnLst>
                                </p:cTn>
                              </p:par>
                            </p:childTnLst>
                          </p:cTn>
                        </p:par>
                        <p:par>
                          <p:cTn id="56" fill="hold">
                            <p:stCondLst>
                              <p:cond delay="18000"/>
                            </p:stCondLst>
                            <p:childTnLst>
                              <p:par>
                                <p:cTn id="57" presetID="2" presetClass="entr" presetSubtype="8" fill="hold" grpId="0" nodeType="afterEffect">
                                  <p:stCondLst>
                                    <p:cond delay="1000"/>
                                  </p:stCondLst>
                                  <p:childTnLst>
                                    <p:set>
                                      <p:cBhvr>
                                        <p:cTn id="58" dur="1" fill="hold">
                                          <p:stCondLst>
                                            <p:cond delay="0"/>
                                          </p:stCondLst>
                                        </p:cTn>
                                        <p:tgtEl>
                                          <p:spTgt spid="59413">
                                            <p:txEl>
                                              <p:pRg st="0" end="0"/>
                                            </p:txEl>
                                          </p:spTgt>
                                        </p:tgtEl>
                                        <p:attrNameLst>
                                          <p:attrName>style.visibility</p:attrName>
                                        </p:attrNameLst>
                                      </p:cBhvr>
                                      <p:to>
                                        <p:strVal val="visible"/>
                                      </p:to>
                                    </p:set>
                                    <p:anim calcmode="lin" valueType="num">
                                      <p:cBhvr additive="base">
                                        <p:cTn id="59" dur="500" fill="hold"/>
                                        <p:tgtEl>
                                          <p:spTgt spid="59413">
                                            <p:txEl>
                                              <p:pRg st="0" end="0"/>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5941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3" name="whoosh.wav" builtIn="1"/>
                                        </p:tgtEl>
                                      </p:cMediaNode>
                                    </p:audio>
                                  </p:subTnLst>
                                </p:cTn>
                              </p:par>
                            </p:childTnLst>
                          </p:cTn>
                        </p:par>
                        <p:par>
                          <p:cTn id="61" fill="hold">
                            <p:stCondLst>
                              <p:cond delay="19500"/>
                            </p:stCondLst>
                            <p:childTnLst>
                              <p:par>
                                <p:cTn id="62" presetID="2" presetClass="entr" presetSubtype="8" fill="hold" grpId="0" nodeType="afterEffect">
                                  <p:stCondLst>
                                    <p:cond delay="1000"/>
                                  </p:stCondLst>
                                  <p:childTnLst>
                                    <p:set>
                                      <p:cBhvr>
                                        <p:cTn id="63" dur="1" fill="hold">
                                          <p:stCondLst>
                                            <p:cond delay="0"/>
                                          </p:stCondLst>
                                        </p:cTn>
                                        <p:tgtEl>
                                          <p:spTgt spid="59413">
                                            <p:txEl>
                                              <p:pRg st="1" end="1"/>
                                            </p:txEl>
                                          </p:spTgt>
                                        </p:tgtEl>
                                        <p:attrNameLst>
                                          <p:attrName>style.visibility</p:attrName>
                                        </p:attrNameLst>
                                      </p:cBhvr>
                                      <p:to>
                                        <p:strVal val="visible"/>
                                      </p:to>
                                    </p:set>
                                    <p:anim calcmode="lin" valueType="num">
                                      <p:cBhvr additive="base">
                                        <p:cTn id="64" dur="500" fill="hold"/>
                                        <p:tgtEl>
                                          <p:spTgt spid="59413">
                                            <p:txEl>
                                              <p:pRg st="1" end="1"/>
                                            </p:txEl>
                                          </p:spTgt>
                                        </p:tgtEl>
                                        <p:attrNameLst>
                                          <p:attrName>ppt_x</p:attrName>
                                        </p:attrNameLst>
                                      </p:cBhvr>
                                      <p:tavLst>
                                        <p:tav tm="0">
                                          <p:val>
                                            <p:strVal val="0-#ppt_w/2"/>
                                          </p:val>
                                        </p:tav>
                                        <p:tav tm="100000">
                                          <p:val>
                                            <p:strVal val="#ppt_x"/>
                                          </p:val>
                                        </p:tav>
                                      </p:tavLst>
                                    </p:anim>
                                    <p:anim calcmode="lin" valueType="num">
                                      <p:cBhvr additive="base">
                                        <p:cTn id="65" dur="500" fill="hold"/>
                                        <p:tgtEl>
                                          <p:spTgt spid="5941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3" name="whoosh.wav" builtIn="1"/>
                                        </p:tgtEl>
                                      </p:cMediaNode>
                                    </p:audio>
                                  </p:subTnLst>
                                </p:cTn>
                              </p:par>
                            </p:childTnLst>
                          </p:cTn>
                        </p:par>
                        <p:par>
                          <p:cTn id="66" fill="hold">
                            <p:stCondLst>
                              <p:cond delay="21000"/>
                            </p:stCondLst>
                            <p:childTnLst>
                              <p:par>
                                <p:cTn id="67" presetID="2" presetClass="entr" presetSubtype="8" fill="hold" grpId="0" nodeType="afterEffect">
                                  <p:stCondLst>
                                    <p:cond delay="1000"/>
                                  </p:stCondLst>
                                  <p:childTnLst>
                                    <p:set>
                                      <p:cBhvr>
                                        <p:cTn id="68" dur="1" fill="hold">
                                          <p:stCondLst>
                                            <p:cond delay="0"/>
                                          </p:stCondLst>
                                        </p:cTn>
                                        <p:tgtEl>
                                          <p:spTgt spid="59413">
                                            <p:txEl>
                                              <p:pRg st="2" end="2"/>
                                            </p:txEl>
                                          </p:spTgt>
                                        </p:tgtEl>
                                        <p:attrNameLst>
                                          <p:attrName>style.visibility</p:attrName>
                                        </p:attrNameLst>
                                      </p:cBhvr>
                                      <p:to>
                                        <p:strVal val="visible"/>
                                      </p:to>
                                    </p:set>
                                    <p:anim calcmode="lin" valueType="num">
                                      <p:cBhvr additive="base">
                                        <p:cTn id="69" dur="500" fill="hold"/>
                                        <p:tgtEl>
                                          <p:spTgt spid="59413">
                                            <p:txEl>
                                              <p:pRg st="2" end="2"/>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5941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9" grpId="0" build="p" autoUpdateAnimBg="0" advAuto="1000"/>
      <p:bldP spid="59407" grpId="0" build="p" autoUpdateAnimBg="0" advAuto="1000"/>
      <p:bldP spid="59411" grpId="0" animBg="1"/>
      <p:bldP spid="59412" grpId="0" build="p" autoUpdateAnimBg="0" advAuto="1000"/>
      <p:bldP spid="59413" grpId="0" build="p" autoUpdateAnimBg="0" advAuto="100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Text Box 4"/>
          <p:cNvSpPr txBox="1">
            <a:spLocks noChangeArrowheads="1"/>
          </p:cNvSpPr>
          <p:nvPr/>
        </p:nvSpPr>
        <p:spPr bwMode="auto">
          <a:xfrm>
            <a:off x="1042988" y="549275"/>
            <a:ext cx="7202487" cy="579438"/>
          </a:xfrm>
          <a:prstGeom prst="rect">
            <a:avLst/>
          </a:prstGeom>
          <a:noFill/>
          <a:ln w="9525">
            <a:noFill/>
            <a:miter lim="800000"/>
            <a:headEnd/>
            <a:tailEnd/>
          </a:ln>
          <a:effectLst/>
        </p:spPr>
        <p:txBody>
          <a:bodyPr wrap="none">
            <a:spAutoFit/>
          </a:bodyPr>
          <a:lstStyle/>
          <a:p>
            <a:r>
              <a:rPr lang="en-US" altLang="ko-KR" sz="3200" b="1">
                <a:solidFill>
                  <a:schemeClr val="folHlink"/>
                </a:solidFill>
                <a:latin typeface="Arial" charset="0"/>
                <a:ea typeface="굴림" pitchFamily="34" charset="-127"/>
                <a:cs typeface="Arial" charset="0"/>
              </a:rPr>
              <a:t>2. history/Action/Tool preset Palette</a:t>
            </a:r>
            <a:r>
              <a:rPr lang="en-US" altLang="ko-KR" sz="2800">
                <a:solidFill>
                  <a:schemeClr val="folHlink"/>
                </a:solidFill>
                <a:latin typeface="Arial" charset="0"/>
                <a:ea typeface="굴림" pitchFamily="34" charset="-127"/>
                <a:cs typeface="Arial" charset="0"/>
              </a:rPr>
              <a:t> </a:t>
            </a:r>
            <a:endParaRPr lang="en-US" sz="2800">
              <a:solidFill>
                <a:schemeClr val="folHlink"/>
              </a:solidFill>
              <a:latin typeface="Arial" charset="0"/>
              <a:ea typeface="굴림" pitchFamily="34" charset="-127"/>
              <a:cs typeface="Arial" charset="0"/>
            </a:endParaRPr>
          </a:p>
        </p:txBody>
      </p:sp>
      <p:graphicFrame>
        <p:nvGraphicFramePr>
          <p:cNvPr id="73728" name="Object 0"/>
          <p:cNvGraphicFramePr>
            <a:graphicFrameLocks noChangeAspect="1"/>
          </p:cNvGraphicFramePr>
          <p:nvPr/>
        </p:nvGraphicFramePr>
        <p:xfrm>
          <a:off x="1116013" y="1412875"/>
          <a:ext cx="2232025" cy="1368425"/>
        </p:xfrm>
        <a:graphic>
          <a:graphicData uri="http://schemas.openxmlformats.org/presentationml/2006/ole">
            <p:oleObj spid="_x0000_s15362" name="Bitmap Image" r:id="rId4" imgW="1980952" imgH="1085714" progId="PBrush">
              <p:embed/>
            </p:oleObj>
          </a:graphicData>
        </a:graphic>
      </p:graphicFrame>
      <p:graphicFrame>
        <p:nvGraphicFramePr>
          <p:cNvPr id="73729" name="Object 1"/>
          <p:cNvGraphicFramePr>
            <a:graphicFrameLocks noChangeAspect="1"/>
          </p:cNvGraphicFramePr>
          <p:nvPr/>
        </p:nvGraphicFramePr>
        <p:xfrm>
          <a:off x="1116013" y="3284538"/>
          <a:ext cx="2232025" cy="1366837"/>
        </p:xfrm>
        <a:graphic>
          <a:graphicData uri="http://schemas.openxmlformats.org/presentationml/2006/ole">
            <p:oleObj spid="_x0000_s15363" name="Bitmap Image" r:id="rId5" imgW="1980952" imgH="1095528" progId="PBrush">
              <p:embed/>
            </p:oleObj>
          </a:graphicData>
        </a:graphic>
      </p:graphicFrame>
      <p:graphicFrame>
        <p:nvGraphicFramePr>
          <p:cNvPr id="73730" name="Object 2"/>
          <p:cNvGraphicFramePr>
            <a:graphicFrameLocks noChangeAspect="1"/>
          </p:cNvGraphicFramePr>
          <p:nvPr/>
        </p:nvGraphicFramePr>
        <p:xfrm>
          <a:off x="1116013" y="4868863"/>
          <a:ext cx="2232025" cy="1296987"/>
        </p:xfrm>
        <a:graphic>
          <a:graphicData uri="http://schemas.openxmlformats.org/presentationml/2006/ole">
            <p:oleObj spid="_x0000_s15364" name="Bitmap Image" r:id="rId6" imgW="1980952" imgH="1114581" progId="PBrush">
              <p:embed/>
            </p:oleObj>
          </a:graphicData>
        </a:graphic>
      </p:graphicFrame>
      <p:sp>
        <p:nvSpPr>
          <p:cNvPr id="60426" name="Text Box 10"/>
          <p:cNvSpPr txBox="1">
            <a:spLocks noChangeArrowheads="1"/>
          </p:cNvSpPr>
          <p:nvPr/>
        </p:nvSpPr>
        <p:spPr bwMode="auto">
          <a:xfrm>
            <a:off x="3492500" y="1341438"/>
            <a:ext cx="5365750" cy="1857375"/>
          </a:xfrm>
          <a:prstGeom prst="rect">
            <a:avLst/>
          </a:prstGeom>
          <a:noFill/>
          <a:ln w="9525">
            <a:noFill/>
            <a:miter lim="800000"/>
            <a:headEnd/>
            <a:tailEnd/>
          </a:ln>
          <a:effectLst/>
        </p:spPr>
        <p:txBody>
          <a:bodyPr wrap="none">
            <a:spAutoFit/>
          </a:bodyPr>
          <a:lstStyle/>
          <a:p>
            <a:pPr>
              <a:buFontTx/>
              <a:buChar char="-"/>
            </a:pPr>
            <a:r>
              <a:rPr lang="en-US" altLang="ko-KR">
                <a:latin typeface="Arial" charset="0"/>
                <a:ea typeface="굴림" pitchFamily="34" charset="-127"/>
                <a:cs typeface="Arial" charset="0"/>
              </a:rPr>
              <a:t> </a:t>
            </a:r>
            <a:r>
              <a:rPr lang="en-US" altLang="ko-KR">
                <a:ea typeface="굴림" pitchFamily="34" charset="-127"/>
                <a:cs typeface="Times New Roman" pitchFamily="18" charset="0"/>
              </a:rPr>
              <a:t>History Palette: Photoshop automatically</a:t>
            </a:r>
          </a:p>
          <a:p>
            <a:r>
              <a:rPr lang="en-US" altLang="ko-KR">
                <a:ea typeface="굴림" pitchFamily="34" charset="-127"/>
                <a:cs typeface="Times New Roman" pitchFamily="18" charset="0"/>
              </a:rPr>
              <a:t>save the process of your works. (basically</a:t>
            </a:r>
          </a:p>
          <a:p>
            <a:r>
              <a:rPr lang="en-US" altLang="ko-KR">
                <a:ea typeface="굴림" pitchFamily="34" charset="-127"/>
                <a:cs typeface="Times New Roman" pitchFamily="18" charset="0"/>
              </a:rPr>
              <a:t>20 steps prior to the current work)</a:t>
            </a:r>
          </a:p>
          <a:p>
            <a:r>
              <a:rPr lang="en-US" altLang="ko-KR">
                <a:ea typeface="굴림" pitchFamily="34" charset="-127"/>
                <a:cs typeface="Times New Roman" pitchFamily="18" charset="0"/>
              </a:rPr>
              <a:t>  </a:t>
            </a:r>
            <a:r>
              <a:rPr lang="en-US" altLang="ko-KR" sz="2000">
                <a:ea typeface="굴림" pitchFamily="34" charset="-127"/>
                <a:cs typeface="Times New Roman" pitchFamily="18" charset="0"/>
              </a:rPr>
              <a:t>c.f) change the number of steps it saves: </a:t>
            </a:r>
          </a:p>
          <a:p>
            <a:r>
              <a:rPr lang="en-US" altLang="ko-KR" sz="2000">
                <a:ea typeface="굴림" pitchFamily="34" charset="-127"/>
                <a:cs typeface="Times New Roman" pitchFamily="18" charset="0"/>
              </a:rPr>
              <a:t>    Edit &gt; Preferences &gt; General (History States)</a:t>
            </a:r>
            <a:endParaRPr lang="en-US" sz="2000">
              <a:cs typeface="Times New Roman" pitchFamily="18" charset="0"/>
            </a:endParaRPr>
          </a:p>
        </p:txBody>
      </p:sp>
      <p:sp>
        <p:nvSpPr>
          <p:cNvPr id="60427" name="Text Box 11"/>
          <p:cNvSpPr txBox="1">
            <a:spLocks noChangeArrowheads="1"/>
          </p:cNvSpPr>
          <p:nvPr/>
        </p:nvSpPr>
        <p:spPr bwMode="auto">
          <a:xfrm>
            <a:off x="3492500" y="3429000"/>
            <a:ext cx="5727700" cy="822325"/>
          </a:xfrm>
          <a:prstGeom prst="rect">
            <a:avLst/>
          </a:prstGeom>
          <a:noFill/>
          <a:ln w="9525">
            <a:noFill/>
            <a:miter lim="800000"/>
            <a:headEnd/>
            <a:tailEnd/>
          </a:ln>
          <a:effectLst/>
        </p:spPr>
        <p:txBody>
          <a:bodyPr wrap="none">
            <a:spAutoFit/>
          </a:bodyPr>
          <a:lstStyle/>
          <a:p>
            <a:pPr>
              <a:buFontTx/>
              <a:buChar char="-"/>
            </a:pPr>
            <a:r>
              <a:rPr lang="en-US" altLang="ko-KR">
                <a:ea typeface="굴림" pitchFamily="34" charset="-127"/>
              </a:rPr>
              <a:t> Actions Palette: Save basic technical effects</a:t>
            </a:r>
          </a:p>
          <a:p>
            <a:r>
              <a:rPr lang="en-US" altLang="ko-KR">
                <a:ea typeface="굴림" pitchFamily="34" charset="-127"/>
              </a:rPr>
              <a:t>and adjust it to more than one image</a:t>
            </a:r>
            <a:endParaRPr lang="en-US"/>
          </a:p>
        </p:txBody>
      </p:sp>
      <p:sp>
        <p:nvSpPr>
          <p:cNvPr id="60429" name="Text Box 13"/>
          <p:cNvSpPr txBox="1">
            <a:spLocks noChangeArrowheads="1"/>
          </p:cNvSpPr>
          <p:nvPr/>
        </p:nvSpPr>
        <p:spPr bwMode="auto">
          <a:xfrm>
            <a:off x="3471863" y="4889500"/>
            <a:ext cx="5561012" cy="822325"/>
          </a:xfrm>
          <a:prstGeom prst="rect">
            <a:avLst/>
          </a:prstGeom>
          <a:noFill/>
          <a:ln w="9525">
            <a:noFill/>
            <a:miter lim="800000"/>
            <a:headEnd/>
            <a:tailEnd/>
          </a:ln>
          <a:effectLst/>
        </p:spPr>
        <p:txBody>
          <a:bodyPr wrap="none">
            <a:spAutoFit/>
          </a:bodyPr>
          <a:lstStyle/>
          <a:p>
            <a:pPr>
              <a:buFontTx/>
              <a:buChar char="-"/>
            </a:pPr>
            <a:r>
              <a:rPr lang="en-US" altLang="ko-KR">
                <a:ea typeface="굴림" pitchFamily="34" charset="-127"/>
              </a:rPr>
              <a:t>Tool Preset Palette: Select the Brush which</a:t>
            </a:r>
          </a:p>
          <a:p>
            <a:r>
              <a:rPr lang="en-US" altLang="ko-KR">
                <a:ea typeface="굴림" pitchFamily="34" charset="-127"/>
              </a:rPr>
              <a:t>you made and saved. </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60420">
                                            <p:txEl>
                                              <p:pRg st="0" end="0"/>
                                            </p:txEl>
                                          </p:spTgt>
                                        </p:tgtEl>
                                        <p:attrNameLst>
                                          <p:attrName>style.visibility</p:attrName>
                                        </p:attrNameLst>
                                      </p:cBhvr>
                                      <p:to>
                                        <p:strVal val="visible"/>
                                      </p:to>
                                    </p:set>
                                    <p:anim calcmode="lin" valueType="num">
                                      <p:cBhvr additive="base">
                                        <p:cTn id="7" dur="500" fill="hold"/>
                                        <p:tgtEl>
                                          <p:spTgt spid="604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420">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1" presetClass="entr" presetSubtype="0" fill="hold" nodeType="afterEffect">
                                  <p:stCondLst>
                                    <p:cond delay="1000"/>
                                  </p:stCondLst>
                                  <p:childTnLst>
                                    <p:set>
                                      <p:cBhvr>
                                        <p:cTn id="11" dur="1" fill="hold">
                                          <p:stCondLst>
                                            <p:cond delay="499"/>
                                          </p:stCondLst>
                                        </p:cTn>
                                        <p:tgtEl>
                                          <p:spTgt spid="73728"/>
                                        </p:tgtEl>
                                        <p:attrNameLst>
                                          <p:attrName>style.visibility</p:attrName>
                                        </p:attrNameLst>
                                      </p:cBhvr>
                                      <p:to>
                                        <p:strVal val="visible"/>
                                      </p:to>
                                    </p:set>
                                  </p:childTnLst>
                                </p:cTn>
                              </p:par>
                            </p:childTnLst>
                          </p:cTn>
                        </p:par>
                        <p:par>
                          <p:cTn id="12" fill="hold">
                            <p:stCondLst>
                              <p:cond delay="3000"/>
                            </p:stCondLst>
                            <p:childTnLst>
                              <p:par>
                                <p:cTn id="13" presetID="2" presetClass="entr" presetSubtype="8" fill="hold" grpId="0" nodeType="afterEffect">
                                  <p:stCondLst>
                                    <p:cond delay="1000"/>
                                  </p:stCondLst>
                                  <p:childTnLst>
                                    <p:set>
                                      <p:cBhvr>
                                        <p:cTn id="14" dur="1" fill="hold">
                                          <p:stCondLst>
                                            <p:cond delay="0"/>
                                          </p:stCondLst>
                                        </p:cTn>
                                        <p:tgtEl>
                                          <p:spTgt spid="60426">
                                            <p:txEl>
                                              <p:pRg st="0" end="0"/>
                                            </p:txEl>
                                          </p:spTgt>
                                        </p:tgtEl>
                                        <p:attrNameLst>
                                          <p:attrName>style.visibility</p:attrName>
                                        </p:attrNameLst>
                                      </p:cBhvr>
                                      <p:to>
                                        <p:strVal val="visible"/>
                                      </p:to>
                                    </p:set>
                                    <p:anim calcmode="lin" valueType="num">
                                      <p:cBhvr additive="base">
                                        <p:cTn id="15" dur="500" fill="hold"/>
                                        <p:tgtEl>
                                          <p:spTgt spid="60426">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042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builtIn="1"/>
                                        </p:tgtEl>
                                      </p:cMediaNode>
                                    </p:audio>
                                  </p:subTnLst>
                                </p:cTn>
                              </p:par>
                            </p:childTnLst>
                          </p:cTn>
                        </p:par>
                        <p:par>
                          <p:cTn id="17" fill="hold">
                            <p:stCondLst>
                              <p:cond delay="4500"/>
                            </p:stCondLst>
                            <p:childTnLst>
                              <p:par>
                                <p:cTn id="18" presetID="2" presetClass="entr" presetSubtype="8" fill="hold" grpId="0" nodeType="afterEffect">
                                  <p:stCondLst>
                                    <p:cond delay="1000"/>
                                  </p:stCondLst>
                                  <p:childTnLst>
                                    <p:set>
                                      <p:cBhvr>
                                        <p:cTn id="19" dur="1" fill="hold">
                                          <p:stCondLst>
                                            <p:cond delay="0"/>
                                          </p:stCondLst>
                                        </p:cTn>
                                        <p:tgtEl>
                                          <p:spTgt spid="60426">
                                            <p:txEl>
                                              <p:pRg st="1" end="1"/>
                                            </p:txEl>
                                          </p:spTgt>
                                        </p:tgtEl>
                                        <p:attrNameLst>
                                          <p:attrName>style.visibility</p:attrName>
                                        </p:attrNameLst>
                                      </p:cBhvr>
                                      <p:to>
                                        <p:strVal val="visible"/>
                                      </p:to>
                                    </p:set>
                                    <p:anim calcmode="lin" valueType="num">
                                      <p:cBhvr additive="base">
                                        <p:cTn id="20" dur="500" fill="hold"/>
                                        <p:tgtEl>
                                          <p:spTgt spid="60426">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6042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whoosh.wav" builtIn="1"/>
                                        </p:tgtEl>
                                      </p:cMediaNode>
                                    </p:audio>
                                  </p:subTnLst>
                                </p:cTn>
                              </p:par>
                            </p:childTnLst>
                          </p:cTn>
                        </p:par>
                        <p:par>
                          <p:cTn id="22" fill="hold">
                            <p:stCondLst>
                              <p:cond delay="6000"/>
                            </p:stCondLst>
                            <p:childTnLst>
                              <p:par>
                                <p:cTn id="23" presetID="2" presetClass="entr" presetSubtype="8" fill="hold" grpId="0" nodeType="afterEffect">
                                  <p:stCondLst>
                                    <p:cond delay="1000"/>
                                  </p:stCondLst>
                                  <p:childTnLst>
                                    <p:set>
                                      <p:cBhvr>
                                        <p:cTn id="24" dur="1" fill="hold">
                                          <p:stCondLst>
                                            <p:cond delay="0"/>
                                          </p:stCondLst>
                                        </p:cTn>
                                        <p:tgtEl>
                                          <p:spTgt spid="60426">
                                            <p:txEl>
                                              <p:pRg st="2" end="2"/>
                                            </p:txEl>
                                          </p:spTgt>
                                        </p:tgtEl>
                                        <p:attrNameLst>
                                          <p:attrName>style.visibility</p:attrName>
                                        </p:attrNameLst>
                                      </p:cBhvr>
                                      <p:to>
                                        <p:strVal val="visible"/>
                                      </p:to>
                                    </p:set>
                                    <p:anim calcmode="lin" valueType="num">
                                      <p:cBhvr additive="base">
                                        <p:cTn id="25" dur="500" fill="hold"/>
                                        <p:tgtEl>
                                          <p:spTgt spid="60426">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042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builtIn="1"/>
                                        </p:tgtEl>
                                      </p:cMediaNode>
                                    </p:audio>
                                  </p:subTnLst>
                                </p:cTn>
                              </p:par>
                            </p:childTnLst>
                          </p:cTn>
                        </p:par>
                        <p:par>
                          <p:cTn id="27" fill="hold">
                            <p:stCondLst>
                              <p:cond delay="7500"/>
                            </p:stCondLst>
                            <p:childTnLst>
                              <p:par>
                                <p:cTn id="28" presetID="2" presetClass="entr" presetSubtype="8" fill="hold" grpId="0" nodeType="afterEffect">
                                  <p:stCondLst>
                                    <p:cond delay="1000"/>
                                  </p:stCondLst>
                                  <p:childTnLst>
                                    <p:set>
                                      <p:cBhvr>
                                        <p:cTn id="29" dur="1" fill="hold">
                                          <p:stCondLst>
                                            <p:cond delay="0"/>
                                          </p:stCondLst>
                                        </p:cTn>
                                        <p:tgtEl>
                                          <p:spTgt spid="60426">
                                            <p:txEl>
                                              <p:pRg st="3" end="3"/>
                                            </p:txEl>
                                          </p:spTgt>
                                        </p:tgtEl>
                                        <p:attrNameLst>
                                          <p:attrName>style.visibility</p:attrName>
                                        </p:attrNameLst>
                                      </p:cBhvr>
                                      <p:to>
                                        <p:strVal val="visible"/>
                                      </p:to>
                                    </p:set>
                                    <p:anim calcmode="lin" valueType="num">
                                      <p:cBhvr additive="base">
                                        <p:cTn id="30" dur="500" fill="hold"/>
                                        <p:tgtEl>
                                          <p:spTgt spid="60426">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6042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wav" builtIn="1"/>
                                        </p:tgtEl>
                                      </p:cMediaNode>
                                    </p:audio>
                                  </p:subTnLst>
                                </p:cTn>
                              </p:par>
                            </p:childTnLst>
                          </p:cTn>
                        </p:par>
                        <p:par>
                          <p:cTn id="32" fill="hold">
                            <p:stCondLst>
                              <p:cond delay="9000"/>
                            </p:stCondLst>
                            <p:childTnLst>
                              <p:par>
                                <p:cTn id="33" presetID="2" presetClass="entr" presetSubtype="8" fill="hold" grpId="0" nodeType="afterEffect">
                                  <p:stCondLst>
                                    <p:cond delay="1000"/>
                                  </p:stCondLst>
                                  <p:childTnLst>
                                    <p:set>
                                      <p:cBhvr>
                                        <p:cTn id="34" dur="1" fill="hold">
                                          <p:stCondLst>
                                            <p:cond delay="0"/>
                                          </p:stCondLst>
                                        </p:cTn>
                                        <p:tgtEl>
                                          <p:spTgt spid="60426">
                                            <p:txEl>
                                              <p:pRg st="4" end="4"/>
                                            </p:txEl>
                                          </p:spTgt>
                                        </p:tgtEl>
                                        <p:attrNameLst>
                                          <p:attrName>style.visibility</p:attrName>
                                        </p:attrNameLst>
                                      </p:cBhvr>
                                      <p:to>
                                        <p:strVal val="visible"/>
                                      </p:to>
                                    </p:set>
                                    <p:anim calcmode="lin" valueType="num">
                                      <p:cBhvr additive="base">
                                        <p:cTn id="35" dur="500" fill="hold"/>
                                        <p:tgtEl>
                                          <p:spTgt spid="60426">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042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wav" builtIn="1"/>
                                        </p:tgtEl>
                                      </p:cMediaNode>
                                    </p:audio>
                                  </p:subTnLst>
                                </p:cTn>
                              </p:par>
                            </p:childTnLst>
                          </p:cTn>
                        </p:par>
                        <p:par>
                          <p:cTn id="37" fill="hold">
                            <p:stCondLst>
                              <p:cond delay="10500"/>
                            </p:stCondLst>
                            <p:childTnLst>
                              <p:par>
                                <p:cTn id="38" presetID="1" presetClass="entr" presetSubtype="0" fill="hold" nodeType="afterEffect">
                                  <p:stCondLst>
                                    <p:cond delay="1000"/>
                                  </p:stCondLst>
                                  <p:childTnLst>
                                    <p:set>
                                      <p:cBhvr>
                                        <p:cTn id="39" dur="1" fill="hold">
                                          <p:stCondLst>
                                            <p:cond delay="499"/>
                                          </p:stCondLst>
                                        </p:cTn>
                                        <p:tgtEl>
                                          <p:spTgt spid="73729"/>
                                        </p:tgtEl>
                                        <p:attrNameLst>
                                          <p:attrName>style.visibility</p:attrName>
                                        </p:attrNameLst>
                                      </p:cBhvr>
                                      <p:to>
                                        <p:strVal val="visible"/>
                                      </p:to>
                                    </p:set>
                                  </p:childTnLst>
                                </p:cTn>
                              </p:par>
                            </p:childTnLst>
                          </p:cTn>
                        </p:par>
                        <p:par>
                          <p:cTn id="40" fill="hold">
                            <p:stCondLst>
                              <p:cond delay="12000"/>
                            </p:stCondLst>
                            <p:childTnLst>
                              <p:par>
                                <p:cTn id="41" presetID="2" presetClass="entr" presetSubtype="8" fill="hold" grpId="0" nodeType="afterEffect">
                                  <p:stCondLst>
                                    <p:cond delay="1000"/>
                                  </p:stCondLst>
                                  <p:childTnLst>
                                    <p:set>
                                      <p:cBhvr>
                                        <p:cTn id="42" dur="1" fill="hold">
                                          <p:stCondLst>
                                            <p:cond delay="0"/>
                                          </p:stCondLst>
                                        </p:cTn>
                                        <p:tgtEl>
                                          <p:spTgt spid="60427">
                                            <p:txEl>
                                              <p:pRg st="0" end="0"/>
                                            </p:txEl>
                                          </p:spTgt>
                                        </p:tgtEl>
                                        <p:attrNameLst>
                                          <p:attrName>style.visibility</p:attrName>
                                        </p:attrNameLst>
                                      </p:cBhvr>
                                      <p:to>
                                        <p:strVal val="visible"/>
                                      </p:to>
                                    </p:set>
                                    <p:anim calcmode="lin" valueType="num">
                                      <p:cBhvr additive="base">
                                        <p:cTn id="43" dur="500" fill="hold"/>
                                        <p:tgtEl>
                                          <p:spTgt spid="60427">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042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wav" builtIn="1"/>
                                        </p:tgtEl>
                                      </p:cMediaNode>
                                    </p:audio>
                                  </p:subTnLst>
                                </p:cTn>
                              </p:par>
                            </p:childTnLst>
                          </p:cTn>
                        </p:par>
                        <p:par>
                          <p:cTn id="45" fill="hold">
                            <p:stCondLst>
                              <p:cond delay="13500"/>
                            </p:stCondLst>
                            <p:childTnLst>
                              <p:par>
                                <p:cTn id="46" presetID="2" presetClass="entr" presetSubtype="8" fill="hold" grpId="0" nodeType="afterEffect">
                                  <p:stCondLst>
                                    <p:cond delay="1000"/>
                                  </p:stCondLst>
                                  <p:childTnLst>
                                    <p:set>
                                      <p:cBhvr>
                                        <p:cTn id="47" dur="1" fill="hold">
                                          <p:stCondLst>
                                            <p:cond delay="0"/>
                                          </p:stCondLst>
                                        </p:cTn>
                                        <p:tgtEl>
                                          <p:spTgt spid="60427">
                                            <p:txEl>
                                              <p:pRg st="1" end="1"/>
                                            </p:txEl>
                                          </p:spTgt>
                                        </p:tgtEl>
                                        <p:attrNameLst>
                                          <p:attrName>style.visibility</p:attrName>
                                        </p:attrNameLst>
                                      </p:cBhvr>
                                      <p:to>
                                        <p:strVal val="visible"/>
                                      </p:to>
                                    </p:set>
                                    <p:anim calcmode="lin" valueType="num">
                                      <p:cBhvr additive="base">
                                        <p:cTn id="48" dur="500" fill="hold"/>
                                        <p:tgtEl>
                                          <p:spTgt spid="60427">
                                            <p:txEl>
                                              <p:pRg st="1" end="1"/>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6042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3" name="whoosh.wav" builtIn="1"/>
                                        </p:tgtEl>
                                      </p:cMediaNode>
                                    </p:audio>
                                  </p:subTnLst>
                                </p:cTn>
                              </p:par>
                            </p:childTnLst>
                          </p:cTn>
                        </p:par>
                        <p:par>
                          <p:cTn id="50" fill="hold">
                            <p:stCondLst>
                              <p:cond delay="15000"/>
                            </p:stCondLst>
                            <p:childTnLst>
                              <p:par>
                                <p:cTn id="51" presetID="1" presetClass="entr" presetSubtype="0" fill="hold" nodeType="afterEffect">
                                  <p:stCondLst>
                                    <p:cond delay="1000"/>
                                  </p:stCondLst>
                                  <p:childTnLst>
                                    <p:set>
                                      <p:cBhvr>
                                        <p:cTn id="52" dur="1" fill="hold">
                                          <p:stCondLst>
                                            <p:cond delay="499"/>
                                          </p:stCondLst>
                                        </p:cTn>
                                        <p:tgtEl>
                                          <p:spTgt spid="73730"/>
                                        </p:tgtEl>
                                        <p:attrNameLst>
                                          <p:attrName>style.visibility</p:attrName>
                                        </p:attrNameLst>
                                      </p:cBhvr>
                                      <p:to>
                                        <p:strVal val="visible"/>
                                      </p:to>
                                    </p:set>
                                  </p:childTnLst>
                                </p:cTn>
                              </p:par>
                            </p:childTnLst>
                          </p:cTn>
                        </p:par>
                        <p:par>
                          <p:cTn id="53" fill="hold">
                            <p:stCondLst>
                              <p:cond delay="16500"/>
                            </p:stCondLst>
                            <p:childTnLst>
                              <p:par>
                                <p:cTn id="54" presetID="2" presetClass="entr" presetSubtype="8" fill="hold" grpId="0" nodeType="afterEffect">
                                  <p:stCondLst>
                                    <p:cond delay="1000"/>
                                  </p:stCondLst>
                                  <p:childTnLst>
                                    <p:set>
                                      <p:cBhvr>
                                        <p:cTn id="55" dur="1" fill="hold">
                                          <p:stCondLst>
                                            <p:cond delay="0"/>
                                          </p:stCondLst>
                                        </p:cTn>
                                        <p:tgtEl>
                                          <p:spTgt spid="60429">
                                            <p:txEl>
                                              <p:pRg st="0" end="0"/>
                                            </p:txEl>
                                          </p:spTgt>
                                        </p:tgtEl>
                                        <p:attrNameLst>
                                          <p:attrName>style.visibility</p:attrName>
                                        </p:attrNameLst>
                                      </p:cBhvr>
                                      <p:to>
                                        <p:strVal val="visible"/>
                                      </p:to>
                                    </p:set>
                                    <p:anim calcmode="lin" valueType="num">
                                      <p:cBhvr additive="base">
                                        <p:cTn id="56" dur="500" fill="hold"/>
                                        <p:tgtEl>
                                          <p:spTgt spid="60429">
                                            <p:txEl>
                                              <p:pRg st="0" end="0"/>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6042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3" name="whoosh.wav" builtIn="1"/>
                                        </p:tgtEl>
                                      </p:cMediaNode>
                                    </p:audio>
                                  </p:subTnLst>
                                </p:cTn>
                              </p:par>
                            </p:childTnLst>
                          </p:cTn>
                        </p:par>
                        <p:par>
                          <p:cTn id="58" fill="hold">
                            <p:stCondLst>
                              <p:cond delay="18000"/>
                            </p:stCondLst>
                            <p:childTnLst>
                              <p:par>
                                <p:cTn id="59" presetID="2" presetClass="entr" presetSubtype="8" fill="hold" grpId="0" nodeType="afterEffect">
                                  <p:stCondLst>
                                    <p:cond delay="1000"/>
                                  </p:stCondLst>
                                  <p:childTnLst>
                                    <p:set>
                                      <p:cBhvr>
                                        <p:cTn id="60" dur="1" fill="hold">
                                          <p:stCondLst>
                                            <p:cond delay="0"/>
                                          </p:stCondLst>
                                        </p:cTn>
                                        <p:tgtEl>
                                          <p:spTgt spid="60429">
                                            <p:txEl>
                                              <p:pRg st="1" end="1"/>
                                            </p:txEl>
                                          </p:spTgt>
                                        </p:tgtEl>
                                        <p:attrNameLst>
                                          <p:attrName>style.visibility</p:attrName>
                                        </p:attrNameLst>
                                      </p:cBhvr>
                                      <p:to>
                                        <p:strVal val="visible"/>
                                      </p:to>
                                    </p:set>
                                    <p:anim calcmode="lin" valueType="num">
                                      <p:cBhvr additive="base">
                                        <p:cTn id="61" dur="500" fill="hold"/>
                                        <p:tgtEl>
                                          <p:spTgt spid="60429">
                                            <p:txEl>
                                              <p:pRg st="1" end="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6042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build="p" autoUpdateAnimBg="0" advAuto="1000"/>
      <p:bldP spid="60426" grpId="0" build="p" autoUpdateAnimBg="0" advAuto="1000"/>
      <p:bldP spid="60427" grpId="0" build="p" autoUpdateAnimBg="0" advAuto="1000"/>
      <p:bldP spid="60429" grpId="0" build="p" autoUpdateAnimBg="0" advAuto="100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Text Box 5"/>
          <p:cNvSpPr txBox="1">
            <a:spLocks noChangeArrowheads="1"/>
          </p:cNvSpPr>
          <p:nvPr/>
        </p:nvSpPr>
        <p:spPr bwMode="auto">
          <a:xfrm>
            <a:off x="1042988" y="549275"/>
            <a:ext cx="3386137" cy="579438"/>
          </a:xfrm>
          <a:prstGeom prst="rect">
            <a:avLst/>
          </a:prstGeom>
          <a:noFill/>
          <a:ln w="9525">
            <a:noFill/>
            <a:miter lim="800000"/>
            <a:headEnd/>
            <a:tailEnd/>
          </a:ln>
          <a:effectLst/>
        </p:spPr>
        <p:txBody>
          <a:bodyPr wrap="none">
            <a:spAutoFit/>
          </a:bodyPr>
          <a:lstStyle/>
          <a:p>
            <a:r>
              <a:rPr lang="en-US" altLang="ko-KR" sz="3200" b="1">
                <a:solidFill>
                  <a:schemeClr val="folHlink"/>
                </a:solidFill>
                <a:latin typeface="Arial" charset="0"/>
                <a:ea typeface="굴림" pitchFamily="34" charset="-127"/>
                <a:cs typeface="Arial" charset="0"/>
              </a:rPr>
              <a:t>3. Layers Palette</a:t>
            </a:r>
            <a:endParaRPr lang="en-US" sz="3200" b="1">
              <a:solidFill>
                <a:schemeClr val="folHlink"/>
              </a:solidFill>
              <a:latin typeface="Arial" charset="0"/>
              <a:ea typeface="굴림" pitchFamily="34" charset="-127"/>
              <a:cs typeface="Arial" charset="0"/>
            </a:endParaRPr>
          </a:p>
        </p:txBody>
      </p:sp>
      <p:graphicFrame>
        <p:nvGraphicFramePr>
          <p:cNvPr id="74752" name="Object 0"/>
          <p:cNvGraphicFramePr>
            <a:graphicFrameLocks noChangeAspect="1"/>
          </p:cNvGraphicFramePr>
          <p:nvPr/>
        </p:nvGraphicFramePr>
        <p:xfrm>
          <a:off x="1187450" y="1341438"/>
          <a:ext cx="2579688" cy="3095625"/>
        </p:xfrm>
        <a:graphic>
          <a:graphicData uri="http://schemas.openxmlformats.org/presentationml/2006/ole">
            <p:oleObj spid="_x0000_s16386" name="Bitmap Image" r:id="rId4" imgW="2000000" imgH="2400635" progId="PBrush">
              <p:embed/>
            </p:oleObj>
          </a:graphicData>
        </a:graphic>
      </p:graphicFrame>
      <p:sp>
        <p:nvSpPr>
          <p:cNvPr id="61448" name="Text Box 8"/>
          <p:cNvSpPr txBox="1">
            <a:spLocks noChangeArrowheads="1"/>
          </p:cNvSpPr>
          <p:nvPr/>
        </p:nvSpPr>
        <p:spPr bwMode="auto">
          <a:xfrm>
            <a:off x="4079875" y="1484313"/>
            <a:ext cx="5064125" cy="1917700"/>
          </a:xfrm>
          <a:prstGeom prst="rect">
            <a:avLst/>
          </a:prstGeom>
          <a:noFill/>
          <a:ln w="9525">
            <a:noFill/>
            <a:miter lim="800000"/>
            <a:headEnd/>
            <a:tailEnd/>
          </a:ln>
          <a:effectLst/>
        </p:spPr>
        <p:txBody>
          <a:bodyPr wrap="none">
            <a:spAutoFit/>
          </a:bodyPr>
          <a:lstStyle/>
          <a:p>
            <a:pPr>
              <a:buFontTx/>
              <a:buChar char="-"/>
            </a:pPr>
            <a:r>
              <a:rPr lang="en-US" altLang="ko-KR">
                <a:ea typeface="굴림" pitchFamily="34" charset="-127"/>
              </a:rPr>
              <a:t>Layer Palette: Separate each step of</a:t>
            </a:r>
          </a:p>
          <a:p>
            <a:r>
              <a:rPr lang="en-US" altLang="ko-KR">
                <a:ea typeface="굴림" pitchFamily="34" charset="-127"/>
              </a:rPr>
              <a:t>Works from others.</a:t>
            </a:r>
          </a:p>
          <a:p>
            <a:r>
              <a:rPr lang="en-US" altLang="ko-KR">
                <a:ea typeface="굴림" pitchFamily="34" charset="-127"/>
              </a:rPr>
              <a:t>By making layers and working different</a:t>
            </a:r>
          </a:p>
          <a:p>
            <a:r>
              <a:rPr lang="en-US" altLang="ko-KR">
                <a:ea typeface="굴림" pitchFamily="34" charset="-127"/>
              </a:rPr>
              <a:t>steps on each layer, you can make</a:t>
            </a:r>
          </a:p>
          <a:p>
            <a:r>
              <a:rPr lang="en-US" altLang="ko-KR">
                <a:ea typeface="굴림" pitchFamily="34" charset="-127"/>
              </a:rPr>
              <a:t>separate effects on each layer.</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61445">
                                            <p:txEl>
                                              <p:pRg st="0" end="0"/>
                                            </p:txEl>
                                          </p:spTgt>
                                        </p:tgtEl>
                                        <p:attrNameLst>
                                          <p:attrName>style.visibility</p:attrName>
                                        </p:attrNameLst>
                                      </p:cBhvr>
                                      <p:to>
                                        <p:strVal val="visible"/>
                                      </p:to>
                                    </p:set>
                                    <p:anim calcmode="lin" valueType="num">
                                      <p:cBhvr additive="base">
                                        <p:cTn id="7" dur="500" fill="hold"/>
                                        <p:tgtEl>
                                          <p:spTgt spid="6144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4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1" presetClass="entr" presetSubtype="0" fill="hold" nodeType="afterEffect">
                                  <p:stCondLst>
                                    <p:cond delay="1000"/>
                                  </p:stCondLst>
                                  <p:childTnLst>
                                    <p:set>
                                      <p:cBhvr>
                                        <p:cTn id="11" dur="1" fill="hold">
                                          <p:stCondLst>
                                            <p:cond delay="499"/>
                                          </p:stCondLst>
                                        </p:cTn>
                                        <p:tgtEl>
                                          <p:spTgt spid="74752"/>
                                        </p:tgtEl>
                                        <p:attrNameLst>
                                          <p:attrName>style.visibility</p:attrName>
                                        </p:attrNameLst>
                                      </p:cBhvr>
                                      <p:to>
                                        <p:strVal val="visible"/>
                                      </p:to>
                                    </p:set>
                                  </p:childTnLst>
                                </p:cTn>
                              </p:par>
                            </p:childTnLst>
                          </p:cTn>
                        </p:par>
                        <p:par>
                          <p:cTn id="12" fill="hold">
                            <p:stCondLst>
                              <p:cond delay="3000"/>
                            </p:stCondLst>
                            <p:childTnLst>
                              <p:par>
                                <p:cTn id="13" presetID="2" presetClass="entr" presetSubtype="8" fill="hold" grpId="0" nodeType="afterEffect">
                                  <p:stCondLst>
                                    <p:cond delay="1000"/>
                                  </p:stCondLst>
                                  <p:childTnLst>
                                    <p:set>
                                      <p:cBhvr>
                                        <p:cTn id="14" dur="1" fill="hold">
                                          <p:stCondLst>
                                            <p:cond delay="0"/>
                                          </p:stCondLst>
                                        </p:cTn>
                                        <p:tgtEl>
                                          <p:spTgt spid="61448">
                                            <p:txEl>
                                              <p:pRg st="0" end="0"/>
                                            </p:txEl>
                                          </p:spTgt>
                                        </p:tgtEl>
                                        <p:attrNameLst>
                                          <p:attrName>style.visibility</p:attrName>
                                        </p:attrNameLst>
                                      </p:cBhvr>
                                      <p:to>
                                        <p:strVal val="visible"/>
                                      </p:to>
                                    </p:set>
                                    <p:anim calcmode="lin" valueType="num">
                                      <p:cBhvr additive="base">
                                        <p:cTn id="15" dur="500" fill="hold"/>
                                        <p:tgtEl>
                                          <p:spTgt spid="61448">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144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builtIn="1"/>
                                        </p:tgtEl>
                                      </p:cMediaNode>
                                    </p:audio>
                                  </p:subTnLst>
                                </p:cTn>
                              </p:par>
                            </p:childTnLst>
                          </p:cTn>
                        </p:par>
                        <p:par>
                          <p:cTn id="17" fill="hold">
                            <p:stCondLst>
                              <p:cond delay="4500"/>
                            </p:stCondLst>
                            <p:childTnLst>
                              <p:par>
                                <p:cTn id="18" presetID="2" presetClass="entr" presetSubtype="8" fill="hold" grpId="0" nodeType="afterEffect">
                                  <p:stCondLst>
                                    <p:cond delay="1000"/>
                                  </p:stCondLst>
                                  <p:childTnLst>
                                    <p:set>
                                      <p:cBhvr>
                                        <p:cTn id="19" dur="1" fill="hold">
                                          <p:stCondLst>
                                            <p:cond delay="0"/>
                                          </p:stCondLst>
                                        </p:cTn>
                                        <p:tgtEl>
                                          <p:spTgt spid="61448">
                                            <p:txEl>
                                              <p:pRg st="1" end="1"/>
                                            </p:txEl>
                                          </p:spTgt>
                                        </p:tgtEl>
                                        <p:attrNameLst>
                                          <p:attrName>style.visibility</p:attrName>
                                        </p:attrNameLst>
                                      </p:cBhvr>
                                      <p:to>
                                        <p:strVal val="visible"/>
                                      </p:to>
                                    </p:set>
                                    <p:anim calcmode="lin" valueType="num">
                                      <p:cBhvr additive="base">
                                        <p:cTn id="20" dur="500" fill="hold"/>
                                        <p:tgtEl>
                                          <p:spTgt spid="61448">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6144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whoosh.wav" builtIn="1"/>
                                        </p:tgtEl>
                                      </p:cMediaNode>
                                    </p:audio>
                                  </p:subTnLst>
                                </p:cTn>
                              </p:par>
                            </p:childTnLst>
                          </p:cTn>
                        </p:par>
                        <p:par>
                          <p:cTn id="22" fill="hold">
                            <p:stCondLst>
                              <p:cond delay="6000"/>
                            </p:stCondLst>
                            <p:childTnLst>
                              <p:par>
                                <p:cTn id="23" presetID="2" presetClass="entr" presetSubtype="8" fill="hold" grpId="0" nodeType="afterEffect">
                                  <p:stCondLst>
                                    <p:cond delay="1000"/>
                                  </p:stCondLst>
                                  <p:childTnLst>
                                    <p:set>
                                      <p:cBhvr>
                                        <p:cTn id="24" dur="1" fill="hold">
                                          <p:stCondLst>
                                            <p:cond delay="0"/>
                                          </p:stCondLst>
                                        </p:cTn>
                                        <p:tgtEl>
                                          <p:spTgt spid="61448">
                                            <p:txEl>
                                              <p:pRg st="2" end="2"/>
                                            </p:txEl>
                                          </p:spTgt>
                                        </p:tgtEl>
                                        <p:attrNameLst>
                                          <p:attrName>style.visibility</p:attrName>
                                        </p:attrNameLst>
                                      </p:cBhvr>
                                      <p:to>
                                        <p:strVal val="visible"/>
                                      </p:to>
                                    </p:set>
                                    <p:anim calcmode="lin" valueType="num">
                                      <p:cBhvr additive="base">
                                        <p:cTn id="25" dur="500" fill="hold"/>
                                        <p:tgtEl>
                                          <p:spTgt spid="61448">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44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builtIn="1"/>
                                        </p:tgtEl>
                                      </p:cMediaNode>
                                    </p:audio>
                                  </p:subTnLst>
                                </p:cTn>
                              </p:par>
                            </p:childTnLst>
                          </p:cTn>
                        </p:par>
                        <p:par>
                          <p:cTn id="27" fill="hold">
                            <p:stCondLst>
                              <p:cond delay="7500"/>
                            </p:stCondLst>
                            <p:childTnLst>
                              <p:par>
                                <p:cTn id="28" presetID="2" presetClass="entr" presetSubtype="8" fill="hold" grpId="0" nodeType="afterEffect">
                                  <p:stCondLst>
                                    <p:cond delay="1000"/>
                                  </p:stCondLst>
                                  <p:childTnLst>
                                    <p:set>
                                      <p:cBhvr>
                                        <p:cTn id="29" dur="1" fill="hold">
                                          <p:stCondLst>
                                            <p:cond delay="0"/>
                                          </p:stCondLst>
                                        </p:cTn>
                                        <p:tgtEl>
                                          <p:spTgt spid="61448">
                                            <p:txEl>
                                              <p:pRg st="3" end="3"/>
                                            </p:txEl>
                                          </p:spTgt>
                                        </p:tgtEl>
                                        <p:attrNameLst>
                                          <p:attrName>style.visibility</p:attrName>
                                        </p:attrNameLst>
                                      </p:cBhvr>
                                      <p:to>
                                        <p:strVal val="visible"/>
                                      </p:to>
                                    </p:set>
                                    <p:anim calcmode="lin" valueType="num">
                                      <p:cBhvr additive="base">
                                        <p:cTn id="30" dur="500" fill="hold"/>
                                        <p:tgtEl>
                                          <p:spTgt spid="61448">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6144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wav" builtIn="1"/>
                                        </p:tgtEl>
                                      </p:cMediaNode>
                                    </p:audio>
                                  </p:subTnLst>
                                </p:cTn>
                              </p:par>
                            </p:childTnLst>
                          </p:cTn>
                        </p:par>
                        <p:par>
                          <p:cTn id="32" fill="hold">
                            <p:stCondLst>
                              <p:cond delay="9000"/>
                            </p:stCondLst>
                            <p:childTnLst>
                              <p:par>
                                <p:cTn id="33" presetID="2" presetClass="entr" presetSubtype="8" fill="hold" grpId="0" nodeType="afterEffect">
                                  <p:stCondLst>
                                    <p:cond delay="1000"/>
                                  </p:stCondLst>
                                  <p:childTnLst>
                                    <p:set>
                                      <p:cBhvr>
                                        <p:cTn id="34" dur="1" fill="hold">
                                          <p:stCondLst>
                                            <p:cond delay="0"/>
                                          </p:stCondLst>
                                        </p:cTn>
                                        <p:tgtEl>
                                          <p:spTgt spid="61448">
                                            <p:txEl>
                                              <p:pRg st="4" end="4"/>
                                            </p:txEl>
                                          </p:spTgt>
                                        </p:tgtEl>
                                        <p:attrNameLst>
                                          <p:attrName>style.visibility</p:attrName>
                                        </p:attrNameLst>
                                      </p:cBhvr>
                                      <p:to>
                                        <p:strVal val="visible"/>
                                      </p:to>
                                    </p:set>
                                    <p:anim calcmode="lin" valueType="num">
                                      <p:cBhvr additive="base">
                                        <p:cTn id="35" dur="500" fill="hold"/>
                                        <p:tgtEl>
                                          <p:spTgt spid="61448">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144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build="p" autoUpdateAnimBg="0" advAuto="1000"/>
      <p:bldP spid="61448" grpId="0" build="p" autoUpdateAnimBg="0" advAuto="100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152400"/>
            <a:ext cx="8229600" cy="1143000"/>
          </a:xfrm>
        </p:spPr>
        <p:txBody>
          <a:bodyPr/>
          <a:lstStyle/>
          <a:p>
            <a:pPr eaLnBrk="1" hangingPunct="1"/>
            <a:r>
              <a:rPr lang="en-US" smtClean="0"/>
              <a:t>Photoshop: Layers and Attributes</a:t>
            </a:r>
          </a:p>
        </p:txBody>
      </p:sp>
      <p:sp>
        <p:nvSpPr>
          <p:cNvPr id="10243" name="Content Placeholder 2"/>
          <p:cNvSpPr>
            <a:spLocks noGrp="1"/>
          </p:cNvSpPr>
          <p:nvPr>
            <p:ph sz="half" idx="1"/>
          </p:nvPr>
        </p:nvSpPr>
        <p:spPr>
          <a:xfrm>
            <a:off x="457200" y="1143000"/>
            <a:ext cx="4038600" cy="4525963"/>
          </a:xfrm>
        </p:spPr>
        <p:txBody>
          <a:bodyPr>
            <a:normAutofit fontScale="92500" lnSpcReduction="20000"/>
          </a:bodyPr>
          <a:lstStyle/>
          <a:p>
            <a:pPr eaLnBrk="1" hangingPunct="1">
              <a:buFont typeface="Arial" charset="0"/>
              <a:buNone/>
            </a:pPr>
            <a:r>
              <a:rPr lang="en-US" sz="1600" b="1" smtClean="0"/>
              <a:t>Photoshop Usability 4:</a:t>
            </a:r>
          </a:p>
          <a:p>
            <a:pPr eaLnBrk="1" hangingPunct="1">
              <a:buFont typeface="Arial" charset="0"/>
              <a:buNone/>
            </a:pPr>
            <a:r>
              <a:rPr lang="en-US" sz="1600" b="1" smtClean="0"/>
              <a:t>    Layers, Layers and More Layers</a:t>
            </a:r>
          </a:p>
          <a:p>
            <a:pPr eaLnBrk="1" hangingPunct="1">
              <a:buFont typeface="Arial" charset="0"/>
              <a:buNone/>
            </a:pPr>
            <a:r>
              <a:rPr lang="en-US" sz="1200" b="1" smtClean="0"/>
              <a:t>	</a:t>
            </a:r>
            <a:r>
              <a:rPr lang="en-US" sz="1400" smtClean="0"/>
              <a:t>Working with layers</a:t>
            </a:r>
            <a:r>
              <a:rPr lang="en-US" sz="1400" b="1" smtClean="0"/>
              <a:t> </a:t>
            </a:r>
            <a:r>
              <a:rPr lang="en-US" sz="1400" smtClean="0"/>
              <a:t>when understanding a prototype in Photoshop can take some many different routes that the few mentioned with in this presentation was only to reduce this presentation to 10 minutes, due to the fact that Photoshop layers contain so many attributes that mentioning a few took long to decide based on a matter of importance to me and general user rather than the actual application design.</a:t>
            </a:r>
            <a:endParaRPr lang="en-US" sz="1400" b="1" smtClean="0"/>
          </a:p>
          <a:p>
            <a:pPr eaLnBrk="1" hangingPunct="1">
              <a:buFont typeface="Arial" charset="0"/>
              <a:buNone/>
            </a:pPr>
            <a:r>
              <a:rPr lang="en-US" sz="1400" b="1" smtClean="0"/>
              <a:t>	Layers: </a:t>
            </a:r>
            <a:r>
              <a:rPr lang="en-US" sz="1400" smtClean="0"/>
              <a:t> The layers box contains all the images in a, well layered order, designed to keep track of all images on the art board. Its functionalities include but are not limited to creating drop shadows, editing color with the use of the color palette, setting a default background (also editable), and again but not limited to, creating new folders for storage for more layers. Its unique design helps in the prototyping of Photoshop as a main functionality because it’s the central tool that assists in the understanding of how an artist can keep track of all the layers that go into a design, from text to graphics. See Photoshop images </a:t>
            </a:r>
            <a:r>
              <a:rPr lang="en-US" sz="1400" b="1" smtClean="0"/>
              <a:t>A1-9 and A1-10 </a:t>
            </a:r>
          </a:p>
        </p:txBody>
      </p:sp>
      <p:pic>
        <p:nvPicPr>
          <p:cNvPr id="10244" name="Picture 3"/>
          <p:cNvPicPr>
            <a:picLocks noChangeAspect="1" noChangeArrowheads="1"/>
          </p:cNvPicPr>
          <p:nvPr/>
        </p:nvPicPr>
        <p:blipFill>
          <a:blip r:embed="rId2"/>
          <a:srcRect/>
          <a:stretch>
            <a:fillRect/>
          </a:stretch>
        </p:blipFill>
        <p:spPr bwMode="auto">
          <a:xfrm>
            <a:off x="4953000" y="1295400"/>
            <a:ext cx="3657600" cy="2117725"/>
          </a:xfrm>
          <a:prstGeom prst="rect">
            <a:avLst/>
          </a:prstGeom>
          <a:noFill/>
          <a:ln w="9525">
            <a:noFill/>
            <a:miter lim="800000"/>
            <a:headEnd/>
            <a:tailEnd/>
          </a:ln>
        </p:spPr>
      </p:pic>
      <p:pic>
        <p:nvPicPr>
          <p:cNvPr id="10245" name="Picture 4"/>
          <p:cNvPicPr>
            <a:picLocks noChangeAspect="1" noChangeArrowheads="1"/>
          </p:cNvPicPr>
          <p:nvPr/>
        </p:nvPicPr>
        <p:blipFill>
          <a:blip r:embed="rId3"/>
          <a:srcRect/>
          <a:stretch>
            <a:fillRect/>
          </a:stretch>
        </p:blipFill>
        <p:spPr bwMode="auto">
          <a:xfrm>
            <a:off x="5029200" y="3962400"/>
            <a:ext cx="3505200" cy="2209800"/>
          </a:xfrm>
          <a:prstGeom prst="rect">
            <a:avLst/>
          </a:prstGeom>
          <a:noFill/>
          <a:ln w="9525">
            <a:noFill/>
            <a:miter lim="800000"/>
            <a:headEnd/>
            <a:tailEnd/>
          </a:ln>
        </p:spPr>
      </p:pic>
      <p:sp>
        <p:nvSpPr>
          <p:cNvPr id="8" name="Rectangle 7"/>
          <p:cNvSpPr/>
          <p:nvPr/>
        </p:nvSpPr>
        <p:spPr>
          <a:xfrm>
            <a:off x="5824538" y="3425825"/>
            <a:ext cx="1871662" cy="307975"/>
          </a:xfrm>
          <a:prstGeom prst="rect">
            <a:avLst/>
          </a:prstGeom>
        </p:spPr>
        <p:txBody>
          <a:bodyPr wrap="none">
            <a:spAutoFit/>
          </a:bodyPr>
          <a:lstStyle/>
          <a:p>
            <a:pPr>
              <a:defRPr/>
            </a:pPr>
            <a:r>
              <a:rPr lang="en-US" sz="1400" b="1" dirty="0">
                <a:latin typeface="+mn-lt"/>
              </a:rPr>
              <a:t>Photoshop Image A1-9</a:t>
            </a:r>
            <a:endParaRPr lang="en-US" sz="1400" dirty="0">
              <a:latin typeface="+mn-lt"/>
            </a:endParaRPr>
          </a:p>
        </p:txBody>
      </p:sp>
      <p:sp>
        <p:nvSpPr>
          <p:cNvPr id="9" name="Rectangle 8"/>
          <p:cNvSpPr/>
          <p:nvPr/>
        </p:nvSpPr>
        <p:spPr>
          <a:xfrm>
            <a:off x="5791200" y="6245225"/>
            <a:ext cx="2043113" cy="307975"/>
          </a:xfrm>
          <a:prstGeom prst="rect">
            <a:avLst/>
          </a:prstGeom>
        </p:spPr>
        <p:txBody>
          <a:bodyPr wrap="none">
            <a:spAutoFit/>
          </a:bodyPr>
          <a:lstStyle/>
          <a:p>
            <a:pPr>
              <a:defRPr/>
            </a:pPr>
            <a:r>
              <a:rPr lang="en-US" sz="1400" b="1" dirty="0">
                <a:latin typeface="+mn-lt"/>
              </a:rPr>
              <a:t>Photoshop Image A1- 10 </a:t>
            </a:r>
            <a:endParaRPr lang="en-US" sz="1400" dirty="0">
              <a:latin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Photoshop: Layers and Attributes</a:t>
            </a:r>
          </a:p>
        </p:txBody>
      </p:sp>
      <p:sp>
        <p:nvSpPr>
          <p:cNvPr id="11267" name="Content Placeholder 2"/>
          <p:cNvSpPr>
            <a:spLocks noGrp="1"/>
          </p:cNvSpPr>
          <p:nvPr>
            <p:ph sz="half" idx="1"/>
          </p:nvPr>
        </p:nvSpPr>
        <p:spPr>
          <a:xfrm>
            <a:off x="457200" y="1600200"/>
            <a:ext cx="4038600" cy="1524000"/>
          </a:xfrm>
        </p:spPr>
        <p:txBody>
          <a:bodyPr>
            <a:normAutofit fontScale="92500"/>
          </a:bodyPr>
          <a:lstStyle/>
          <a:p>
            <a:pPr eaLnBrk="1" hangingPunct="1">
              <a:buFont typeface="Arial" charset="0"/>
              <a:buNone/>
            </a:pPr>
            <a:r>
              <a:rPr lang="en-US" sz="1600" b="1" smtClean="0"/>
              <a:t>Photoshop Usability 4 continued:</a:t>
            </a:r>
          </a:p>
          <a:p>
            <a:pPr eaLnBrk="1" hangingPunct="1">
              <a:buFont typeface="Arial" charset="0"/>
              <a:buNone/>
            </a:pPr>
            <a:r>
              <a:rPr lang="en-US" sz="1600" b="1" smtClean="0"/>
              <a:t>    Layers, Layers and More Layers</a:t>
            </a:r>
          </a:p>
          <a:p>
            <a:pPr eaLnBrk="1" hangingPunct="1">
              <a:buFont typeface="Arial" charset="0"/>
              <a:buNone/>
            </a:pPr>
            <a:r>
              <a:rPr lang="en-US" sz="1400" b="1" smtClean="0"/>
              <a:t>	 </a:t>
            </a:r>
            <a:r>
              <a:rPr lang="en-US" sz="1400" smtClean="0"/>
              <a:t>Here is another example of how the layers     tool in Photoshop can be manipulated with text, layer copies and shadowing. see image </a:t>
            </a:r>
            <a:r>
              <a:rPr lang="en-US" sz="1400" b="1" smtClean="0"/>
              <a:t>A1-11 and A-12. </a:t>
            </a:r>
            <a:endParaRPr lang="en-US" sz="1400" smtClean="0"/>
          </a:p>
          <a:p>
            <a:pPr eaLnBrk="1" hangingPunct="1">
              <a:buFont typeface="Arial" charset="0"/>
              <a:buNone/>
            </a:pPr>
            <a:r>
              <a:rPr lang="en-US" sz="1400" b="1" smtClean="0"/>
              <a:t>	  </a:t>
            </a:r>
          </a:p>
        </p:txBody>
      </p:sp>
      <p:pic>
        <p:nvPicPr>
          <p:cNvPr id="11268" name="Picture 2"/>
          <p:cNvPicPr>
            <a:picLocks noChangeAspect="1" noChangeArrowheads="1"/>
          </p:cNvPicPr>
          <p:nvPr/>
        </p:nvPicPr>
        <p:blipFill>
          <a:blip r:embed="rId2"/>
          <a:srcRect/>
          <a:stretch>
            <a:fillRect/>
          </a:stretch>
        </p:blipFill>
        <p:spPr bwMode="auto">
          <a:xfrm>
            <a:off x="228600" y="3944938"/>
            <a:ext cx="6705600" cy="2532062"/>
          </a:xfrm>
          <a:prstGeom prst="rect">
            <a:avLst/>
          </a:prstGeom>
          <a:noFill/>
          <a:ln w="9525">
            <a:noFill/>
            <a:miter lim="800000"/>
            <a:headEnd/>
            <a:tailEnd/>
          </a:ln>
        </p:spPr>
      </p:pic>
      <p:sp>
        <p:nvSpPr>
          <p:cNvPr id="6" name="Rectangle 5"/>
          <p:cNvSpPr/>
          <p:nvPr/>
        </p:nvSpPr>
        <p:spPr>
          <a:xfrm>
            <a:off x="2514600" y="6473825"/>
            <a:ext cx="1963738" cy="307975"/>
          </a:xfrm>
          <a:prstGeom prst="rect">
            <a:avLst/>
          </a:prstGeom>
        </p:spPr>
        <p:txBody>
          <a:bodyPr wrap="none">
            <a:spAutoFit/>
          </a:bodyPr>
          <a:lstStyle/>
          <a:p>
            <a:pPr>
              <a:defRPr/>
            </a:pPr>
            <a:r>
              <a:rPr lang="en-US" sz="1400" b="1" dirty="0">
                <a:latin typeface="+mn-lt"/>
              </a:rPr>
              <a:t>Photoshop Image A1-12</a:t>
            </a:r>
            <a:endParaRPr lang="en-US" sz="1400" dirty="0">
              <a:latin typeface="+mn-lt"/>
            </a:endParaRPr>
          </a:p>
        </p:txBody>
      </p:sp>
      <p:pic>
        <p:nvPicPr>
          <p:cNvPr id="11270" name="Picture 3"/>
          <p:cNvPicPr>
            <a:picLocks noChangeAspect="1" noChangeArrowheads="1"/>
          </p:cNvPicPr>
          <p:nvPr/>
        </p:nvPicPr>
        <p:blipFill>
          <a:blip r:embed="rId3"/>
          <a:srcRect/>
          <a:stretch>
            <a:fillRect/>
          </a:stretch>
        </p:blipFill>
        <p:spPr bwMode="auto">
          <a:xfrm>
            <a:off x="5257800" y="1143000"/>
            <a:ext cx="3352800" cy="2462213"/>
          </a:xfrm>
          <a:prstGeom prst="rect">
            <a:avLst/>
          </a:prstGeom>
          <a:noFill/>
          <a:ln w="9525">
            <a:noFill/>
            <a:miter lim="800000"/>
            <a:headEnd/>
            <a:tailEnd/>
          </a:ln>
        </p:spPr>
      </p:pic>
      <p:sp>
        <p:nvSpPr>
          <p:cNvPr id="8" name="Rectangle 7"/>
          <p:cNvSpPr/>
          <p:nvPr/>
        </p:nvSpPr>
        <p:spPr>
          <a:xfrm>
            <a:off x="5791200" y="3581400"/>
            <a:ext cx="1963738" cy="307975"/>
          </a:xfrm>
          <a:prstGeom prst="rect">
            <a:avLst/>
          </a:prstGeom>
        </p:spPr>
        <p:txBody>
          <a:bodyPr wrap="none">
            <a:spAutoFit/>
          </a:bodyPr>
          <a:lstStyle/>
          <a:p>
            <a:pPr>
              <a:defRPr/>
            </a:pPr>
            <a:r>
              <a:rPr lang="en-US" sz="1400" b="1" dirty="0">
                <a:latin typeface="+mn-lt"/>
              </a:rPr>
              <a:t>Photoshop Image A1-11</a:t>
            </a:r>
            <a:endParaRPr lang="en-US" sz="1400" dirty="0">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143000" y="457200"/>
            <a:ext cx="1770063" cy="762000"/>
          </a:xfrm>
          <a:prstGeom prst="rect">
            <a:avLst/>
          </a:prstGeom>
          <a:noFill/>
          <a:ln w="9525">
            <a:noFill/>
            <a:miter lim="800000"/>
            <a:headEnd/>
            <a:tailEnd/>
          </a:ln>
          <a:effectLst/>
        </p:spPr>
        <p:txBody>
          <a:bodyPr wrap="none">
            <a:spAutoFit/>
          </a:bodyPr>
          <a:lstStyle/>
          <a:p>
            <a:r>
              <a:rPr lang="en-US" sz="4400">
                <a:solidFill>
                  <a:schemeClr val="folHlink"/>
                </a:solidFill>
                <a:latin typeface="Arial" charset="0"/>
              </a:rPr>
              <a:t>2. Edit</a:t>
            </a:r>
          </a:p>
        </p:txBody>
      </p:sp>
      <p:sp>
        <p:nvSpPr>
          <p:cNvPr id="40963" name="Text Box 3"/>
          <p:cNvSpPr txBox="1">
            <a:spLocks noChangeArrowheads="1"/>
          </p:cNvSpPr>
          <p:nvPr/>
        </p:nvSpPr>
        <p:spPr bwMode="auto">
          <a:xfrm>
            <a:off x="1660525" y="1336675"/>
            <a:ext cx="184150" cy="457200"/>
          </a:xfrm>
          <a:prstGeom prst="rect">
            <a:avLst/>
          </a:prstGeom>
          <a:noFill/>
          <a:ln w="9525">
            <a:noFill/>
            <a:miter lim="800000"/>
            <a:headEnd/>
            <a:tailEnd/>
          </a:ln>
          <a:effectLst/>
        </p:spPr>
        <p:txBody>
          <a:bodyPr wrap="none">
            <a:spAutoFit/>
          </a:bodyPr>
          <a:lstStyle/>
          <a:p>
            <a:endParaRPr lang="en-US"/>
          </a:p>
        </p:txBody>
      </p:sp>
      <p:graphicFrame>
        <p:nvGraphicFramePr>
          <p:cNvPr id="40964" name="Object 4"/>
          <p:cNvGraphicFramePr>
            <a:graphicFrameLocks noChangeAspect="1"/>
          </p:cNvGraphicFramePr>
          <p:nvPr/>
        </p:nvGraphicFramePr>
        <p:xfrm>
          <a:off x="1219200" y="1428750"/>
          <a:ext cx="1981200" cy="4667250"/>
        </p:xfrm>
        <a:graphic>
          <a:graphicData uri="http://schemas.openxmlformats.org/presentationml/2006/ole">
            <p:oleObj spid="_x0000_s1026" name="Bitmap Image" r:id="rId4" imgW="1980952" imgH="4667902" progId="PBrush">
              <p:embed/>
            </p:oleObj>
          </a:graphicData>
        </a:graphic>
      </p:graphicFrame>
      <p:sp>
        <p:nvSpPr>
          <p:cNvPr id="40965" name="Text Box 5"/>
          <p:cNvSpPr txBox="1">
            <a:spLocks noChangeArrowheads="1"/>
          </p:cNvSpPr>
          <p:nvPr/>
        </p:nvSpPr>
        <p:spPr bwMode="auto">
          <a:xfrm>
            <a:off x="3505200" y="1371600"/>
            <a:ext cx="5200650" cy="2282825"/>
          </a:xfrm>
          <a:prstGeom prst="rect">
            <a:avLst/>
          </a:prstGeom>
          <a:noFill/>
          <a:ln w="9525">
            <a:noFill/>
            <a:miter lim="800000"/>
            <a:headEnd/>
            <a:tailEnd/>
          </a:ln>
          <a:effectLst/>
        </p:spPr>
        <p:txBody>
          <a:bodyPr wrap="none">
            <a:spAutoFit/>
          </a:bodyPr>
          <a:lstStyle/>
          <a:p>
            <a:pPr marL="457200" indent="-457200"/>
            <a:r>
              <a:rPr lang="en-US"/>
              <a:t>a. Undo, Step Forward/Backward</a:t>
            </a:r>
          </a:p>
          <a:p>
            <a:pPr marL="457200" indent="-457200"/>
            <a:r>
              <a:rPr lang="en-US"/>
              <a:t>   - Undo: Cancel the last work</a:t>
            </a:r>
          </a:p>
          <a:p>
            <a:pPr marL="457200" indent="-457200"/>
            <a:r>
              <a:rPr lang="en-US"/>
              <a:t>   - Step Forward: Move to the next stage</a:t>
            </a:r>
          </a:p>
          <a:p>
            <a:pPr marL="457200" indent="-457200"/>
            <a:r>
              <a:rPr lang="en-US"/>
              <a:t>      which you did</a:t>
            </a:r>
          </a:p>
          <a:p>
            <a:pPr marL="457200" indent="-457200"/>
            <a:r>
              <a:rPr lang="en-US"/>
              <a:t>   - Step Backward: Move to the previous</a:t>
            </a:r>
          </a:p>
          <a:p>
            <a:pPr marL="457200" indent="-457200"/>
            <a:r>
              <a:rPr lang="en-US"/>
              <a:t>      stage which you did</a:t>
            </a:r>
          </a:p>
        </p:txBody>
      </p:sp>
      <p:sp>
        <p:nvSpPr>
          <p:cNvPr id="40966" name="Text Box 6"/>
          <p:cNvSpPr txBox="1">
            <a:spLocks noChangeArrowheads="1"/>
          </p:cNvSpPr>
          <p:nvPr/>
        </p:nvSpPr>
        <p:spPr bwMode="auto">
          <a:xfrm>
            <a:off x="3581400" y="3962400"/>
            <a:ext cx="5257800" cy="1552575"/>
          </a:xfrm>
          <a:prstGeom prst="rect">
            <a:avLst/>
          </a:prstGeom>
          <a:noFill/>
          <a:ln w="9525">
            <a:noFill/>
            <a:miter lim="800000"/>
            <a:headEnd/>
            <a:tailEnd/>
          </a:ln>
          <a:effectLst/>
        </p:spPr>
        <p:txBody>
          <a:bodyPr wrap="none">
            <a:spAutoFit/>
          </a:bodyPr>
          <a:lstStyle/>
          <a:p>
            <a:r>
              <a:rPr lang="en-US"/>
              <a:t>b. Cut, Copy, Paste</a:t>
            </a:r>
          </a:p>
          <a:p>
            <a:r>
              <a:rPr lang="en-US"/>
              <a:t>   - Cut: Get rid of a part which you select</a:t>
            </a:r>
          </a:p>
          <a:p>
            <a:r>
              <a:rPr lang="en-US"/>
              <a:t>   - Copy: Copy a part you select</a:t>
            </a:r>
          </a:p>
          <a:p>
            <a:r>
              <a:rPr lang="en-US"/>
              <a:t>   - Paste: Attach the part you copied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40962">
                                            <p:txEl>
                                              <p:pRg st="0" end="0"/>
                                            </p:txEl>
                                          </p:spTgt>
                                        </p:tgtEl>
                                        <p:attrNameLst>
                                          <p:attrName>style.visibility</p:attrName>
                                        </p:attrNameLst>
                                      </p:cBhvr>
                                      <p:to>
                                        <p:strVal val="visible"/>
                                      </p:to>
                                    </p:set>
                                    <p:anim calcmode="lin" valueType="num">
                                      <p:cBhvr additive="base">
                                        <p:cTn id="7" dur="500" fill="hold"/>
                                        <p:tgtEl>
                                          <p:spTgt spid="409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2">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1" presetClass="entr" presetSubtype="0" fill="hold" nodeType="afterEffect">
                                  <p:stCondLst>
                                    <p:cond delay="1000"/>
                                  </p:stCondLst>
                                  <p:childTnLst>
                                    <p:set>
                                      <p:cBhvr>
                                        <p:cTn id="11" dur="1" fill="hold">
                                          <p:stCondLst>
                                            <p:cond delay="499"/>
                                          </p:stCondLst>
                                        </p:cTn>
                                        <p:tgtEl>
                                          <p:spTgt spid="40964"/>
                                        </p:tgtEl>
                                        <p:attrNameLst>
                                          <p:attrName>style.visibility</p:attrName>
                                        </p:attrNameLst>
                                      </p:cBhvr>
                                      <p:to>
                                        <p:strVal val="visible"/>
                                      </p:to>
                                    </p:set>
                                  </p:childTnLst>
                                </p:cTn>
                              </p:par>
                            </p:childTnLst>
                          </p:cTn>
                        </p:par>
                        <p:par>
                          <p:cTn id="12" fill="hold">
                            <p:stCondLst>
                              <p:cond delay="3000"/>
                            </p:stCondLst>
                            <p:childTnLst>
                              <p:par>
                                <p:cTn id="13" presetID="2" presetClass="entr" presetSubtype="8" fill="hold" grpId="0" nodeType="afterEffect">
                                  <p:stCondLst>
                                    <p:cond delay="1000"/>
                                  </p:stCondLst>
                                  <p:childTnLst>
                                    <p:set>
                                      <p:cBhvr>
                                        <p:cTn id="14" dur="1" fill="hold">
                                          <p:stCondLst>
                                            <p:cond delay="0"/>
                                          </p:stCondLst>
                                        </p:cTn>
                                        <p:tgtEl>
                                          <p:spTgt spid="40965">
                                            <p:txEl>
                                              <p:pRg st="0" end="0"/>
                                            </p:txEl>
                                          </p:spTgt>
                                        </p:tgtEl>
                                        <p:attrNameLst>
                                          <p:attrName>style.visibility</p:attrName>
                                        </p:attrNameLst>
                                      </p:cBhvr>
                                      <p:to>
                                        <p:strVal val="visible"/>
                                      </p:to>
                                    </p:set>
                                    <p:anim calcmode="lin" valueType="num">
                                      <p:cBhvr additive="base">
                                        <p:cTn id="15" dur="500" fill="hold"/>
                                        <p:tgtEl>
                                          <p:spTgt spid="40965">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096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builtIn="1"/>
                                        </p:tgtEl>
                                      </p:cMediaNode>
                                    </p:audio>
                                  </p:subTnLst>
                                </p:cTn>
                              </p:par>
                            </p:childTnLst>
                          </p:cTn>
                        </p:par>
                        <p:par>
                          <p:cTn id="17" fill="hold">
                            <p:stCondLst>
                              <p:cond delay="4500"/>
                            </p:stCondLst>
                            <p:childTnLst>
                              <p:par>
                                <p:cTn id="18" presetID="2" presetClass="entr" presetSubtype="8" fill="hold" grpId="0" nodeType="afterEffect">
                                  <p:stCondLst>
                                    <p:cond delay="1000"/>
                                  </p:stCondLst>
                                  <p:childTnLst>
                                    <p:set>
                                      <p:cBhvr>
                                        <p:cTn id="19" dur="1" fill="hold">
                                          <p:stCondLst>
                                            <p:cond delay="0"/>
                                          </p:stCondLst>
                                        </p:cTn>
                                        <p:tgtEl>
                                          <p:spTgt spid="40965">
                                            <p:txEl>
                                              <p:pRg st="1" end="1"/>
                                            </p:txEl>
                                          </p:spTgt>
                                        </p:tgtEl>
                                        <p:attrNameLst>
                                          <p:attrName>style.visibility</p:attrName>
                                        </p:attrNameLst>
                                      </p:cBhvr>
                                      <p:to>
                                        <p:strVal val="visible"/>
                                      </p:to>
                                    </p:set>
                                    <p:anim calcmode="lin" valueType="num">
                                      <p:cBhvr additive="base">
                                        <p:cTn id="20" dur="500" fill="hold"/>
                                        <p:tgtEl>
                                          <p:spTgt spid="40965">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4096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whoosh.wav" builtIn="1"/>
                                        </p:tgtEl>
                                      </p:cMediaNode>
                                    </p:audio>
                                  </p:subTnLst>
                                </p:cTn>
                              </p:par>
                            </p:childTnLst>
                          </p:cTn>
                        </p:par>
                        <p:par>
                          <p:cTn id="22" fill="hold">
                            <p:stCondLst>
                              <p:cond delay="6000"/>
                            </p:stCondLst>
                            <p:childTnLst>
                              <p:par>
                                <p:cTn id="23" presetID="2" presetClass="entr" presetSubtype="8" fill="hold" grpId="0" nodeType="afterEffect">
                                  <p:stCondLst>
                                    <p:cond delay="1000"/>
                                  </p:stCondLst>
                                  <p:childTnLst>
                                    <p:set>
                                      <p:cBhvr>
                                        <p:cTn id="24" dur="1" fill="hold">
                                          <p:stCondLst>
                                            <p:cond delay="0"/>
                                          </p:stCondLst>
                                        </p:cTn>
                                        <p:tgtEl>
                                          <p:spTgt spid="40965">
                                            <p:txEl>
                                              <p:pRg st="2" end="2"/>
                                            </p:txEl>
                                          </p:spTgt>
                                        </p:tgtEl>
                                        <p:attrNameLst>
                                          <p:attrName>style.visibility</p:attrName>
                                        </p:attrNameLst>
                                      </p:cBhvr>
                                      <p:to>
                                        <p:strVal val="visible"/>
                                      </p:to>
                                    </p:set>
                                    <p:anim calcmode="lin" valueType="num">
                                      <p:cBhvr additive="base">
                                        <p:cTn id="25" dur="500" fill="hold"/>
                                        <p:tgtEl>
                                          <p:spTgt spid="4096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6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builtIn="1"/>
                                        </p:tgtEl>
                                      </p:cMediaNode>
                                    </p:audio>
                                  </p:subTnLst>
                                </p:cTn>
                              </p:par>
                            </p:childTnLst>
                          </p:cTn>
                        </p:par>
                        <p:par>
                          <p:cTn id="27" fill="hold">
                            <p:stCondLst>
                              <p:cond delay="7500"/>
                            </p:stCondLst>
                            <p:childTnLst>
                              <p:par>
                                <p:cTn id="28" presetID="2" presetClass="entr" presetSubtype="8" fill="hold" grpId="0" nodeType="afterEffect">
                                  <p:stCondLst>
                                    <p:cond delay="1000"/>
                                  </p:stCondLst>
                                  <p:childTnLst>
                                    <p:set>
                                      <p:cBhvr>
                                        <p:cTn id="29" dur="1" fill="hold">
                                          <p:stCondLst>
                                            <p:cond delay="0"/>
                                          </p:stCondLst>
                                        </p:cTn>
                                        <p:tgtEl>
                                          <p:spTgt spid="40965">
                                            <p:txEl>
                                              <p:pRg st="3" end="3"/>
                                            </p:txEl>
                                          </p:spTgt>
                                        </p:tgtEl>
                                        <p:attrNameLst>
                                          <p:attrName>style.visibility</p:attrName>
                                        </p:attrNameLst>
                                      </p:cBhvr>
                                      <p:to>
                                        <p:strVal val="visible"/>
                                      </p:to>
                                    </p:set>
                                    <p:anim calcmode="lin" valueType="num">
                                      <p:cBhvr additive="base">
                                        <p:cTn id="30" dur="500" fill="hold"/>
                                        <p:tgtEl>
                                          <p:spTgt spid="40965">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096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wav" builtIn="1"/>
                                        </p:tgtEl>
                                      </p:cMediaNode>
                                    </p:audio>
                                  </p:subTnLst>
                                </p:cTn>
                              </p:par>
                            </p:childTnLst>
                          </p:cTn>
                        </p:par>
                        <p:par>
                          <p:cTn id="32" fill="hold">
                            <p:stCondLst>
                              <p:cond delay="9000"/>
                            </p:stCondLst>
                            <p:childTnLst>
                              <p:par>
                                <p:cTn id="33" presetID="2" presetClass="entr" presetSubtype="8" fill="hold" grpId="0" nodeType="afterEffect">
                                  <p:stCondLst>
                                    <p:cond delay="1000"/>
                                  </p:stCondLst>
                                  <p:childTnLst>
                                    <p:set>
                                      <p:cBhvr>
                                        <p:cTn id="34" dur="1" fill="hold">
                                          <p:stCondLst>
                                            <p:cond delay="0"/>
                                          </p:stCondLst>
                                        </p:cTn>
                                        <p:tgtEl>
                                          <p:spTgt spid="40965">
                                            <p:txEl>
                                              <p:pRg st="4" end="4"/>
                                            </p:txEl>
                                          </p:spTgt>
                                        </p:tgtEl>
                                        <p:attrNameLst>
                                          <p:attrName>style.visibility</p:attrName>
                                        </p:attrNameLst>
                                      </p:cBhvr>
                                      <p:to>
                                        <p:strVal val="visible"/>
                                      </p:to>
                                    </p:set>
                                    <p:anim calcmode="lin" valueType="num">
                                      <p:cBhvr additive="base">
                                        <p:cTn id="35" dur="500" fill="hold"/>
                                        <p:tgtEl>
                                          <p:spTgt spid="40965">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096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wav" builtIn="1"/>
                                        </p:tgtEl>
                                      </p:cMediaNode>
                                    </p:audio>
                                  </p:subTnLst>
                                </p:cTn>
                              </p:par>
                            </p:childTnLst>
                          </p:cTn>
                        </p:par>
                        <p:par>
                          <p:cTn id="37" fill="hold">
                            <p:stCondLst>
                              <p:cond delay="10500"/>
                            </p:stCondLst>
                            <p:childTnLst>
                              <p:par>
                                <p:cTn id="38" presetID="2" presetClass="entr" presetSubtype="8" fill="hold" grpId="0" nodeType="afterEffect">
                                  <p:stCondLst>
                                    <p:cond delay="1000"/>
                                  </p:stCondLst>
                                  <p:childTnLst>
                                    <p:set>
                                      <p:cBhvr>
                                        <p:cTn id="39" dur="1" fill="hold">
                                          <p:stCondLst>
                                            <p:cond delay="0"/>
                                          </p:stCondLst>
                                        </p:cTn>
                                        <p:tgtEl>
                                          <p:spTgt spid="40965">
                                            <p:txEl>
                                              <p:pRg st="5" end="5"/>
                                            </p:txEl>
                                          </p:spTgt>
                                        </p:tgtEl>
                                        <p:attrNameLst>
                                          <p:attrName>style.visibility</p:attrName>
                                        </p:attrNameLst>
                                      </p:cBhvr>
                                      <p:to>
                                        <p:strVal val="visible"/>
                                      </p:to>
                                    </p:set>
                                    <p:anim calcmode="lin" valueType="num">
                                      <p:cBhvr additive="base">
                                        <p:cTn id="40" dur="500" fill="hold"/>
                                        <p:tgtEl>
                                          <p:spTgt spid="40965">
                                            <p:txEl>
                                              <p:pRg st="5" end="5"/>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4096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whoosh.wav" builtIn="1"/>
                                        </p:tgtEl>
                                      </p:cMediaNode>
                                    </p:audio>
                                  </p:subTnLst>
                                </p:cTn>
                              </p:par>
                            </p:childTnLst>
                          </p:cTn>
                        </p:par>
                        <p:par>
                          <p:cTn id="42" fill="hold">
                            <p:stCondLst>
                              <p:cond delay="12000"/>
                            </p:stCondLst>
                            <p:childTnLst>
                              <p:par>
                                <p:cTn id="43" presetID="2" presetClass="entr" presetSubtype="8" fill="hold" grpId="0" nodeType="afterEffect">
                                  <p:stCondLst>
                                    <p:cond delay="1000"/>
                                  </p:stCondLst>
                                  <p:childTnLst>
                                    <p:set>
                                      <p:cBhvr>
                                        <p:cTn id="44" dur="1" fill="hold">
                                          <p:stCondLst>
                                            <p:cond delay="0"/>
                                          </p:stCondLst>
                                        </p:cTn>
                                        <p:tgtEl>
                                          <p:spTgt spid="40966">
                                            <p:txEl>
                                              <p:pRg st="0" end="0"/>
                                            </p:txEl>
                                          </p:spTgt>
                                        </p:tgtEl>
                                        <p:attrNameLst>
                                          <p:attrName>style.visibility</p:attrName>
                                        </p:attrNameLst>
                                      </p:cBhvr>
                                      <p:to>
                                        <p:strVal val="visible"/>
                                      </p:to>
                                    </p:set>
                                    <p:anim calcmode="lin" valueType="num">
                                      <p:cBhvr additive="base">
                                        <p:cTn id="45" dur="500" fill="hold"/>
                                        <p:tgtEl>
                                          <p:spTgt spid="40966">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4096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3" name="whoosh.wav" builtIn="1"/>
                                        </p:tgtEl>
                                      </p:cMediaNode>
                                    </p:audio>
                                  </p:subTnLst>
                                </p:cTn>
                              </p:par>
                            </p:childTnLst>
                          </p:cTn>
                        </p:par>
                        <p:par>
                          <p:cTn id="47" fill="hold">
                            <p:stCondLst>
                              <p:cond delay="13500"/>
                            </p:stCondLst>
                            <p:childTnLst>
                              <p:par>
                                <p:cTn id="48" presetID="2" presetClass="entr" presetSubtype="8" fill="hold" grpId="0" nodeType="afterEffect">
                                  <p:stCondLst>
                                    <p:cond delay="1000"/>
                                  </p:stCondLst>
                                  <p:childTnLst>
                                    <p:set>
                                      <p:cBhvr>
                                        <p:cTn id="49" dur="1" fill="hold">
                                          <p:stCondLst>
                                            <p:cond delay="0"/>
                                          </p:stCondLst>
                                        </p:cTn>
                                        <p:tgtEl>
                                          <p:spTgt spid="40966">
                                            <p:txEl>
                                              <p:pRg st="1" end="1"/>
                                            </p:txEl>
                                          </p:spTgt>
                                        </p:tgtEl>
                                        <p:attrNameLst>
                                          <p:attrName>style.visibility</p:attrName>
                                        </p:attrNameLst>
                                      </p:cBhvr>
                                      <p:to>
                                        <p:strVal val="visible"/>
                                      </p:to>
                                    </p:set>
                                    <p:anim calcmode="lin" valueType="num">
                                      <p:cBhvr additive="base">
                                        <p:cTn id="50" dur="500" fill="hold"/>
                                        <p:tgtEl>
                                          <p:spTgt spid="40966">
                                            <p:txEl>
                                              <p:pRg st="1" end="1"/>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4096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3" name="whoosh.wav" builtIn="1"/>
                                        </p:tgtEl>
                                      </p:cMediaNode>
                                    </p:audio>
                                  </p:subTnLst>
                                </p:cTn>
                              </p:par>
                            </p:childTnLst>
                          </p:cTn>
                        </p:par>
                        <p:par>
                          <p:cTn id="52" fill="hold">
                            <p:stCondLst>
                              <p:cond delay="15000"/>
                            </p:stCondLst>
                            <p:childTnLst>
                              <p:par>
                                <p:cTn id="53" presetID="2" presetClass="entr" presetSubtype="8" fill="hold" grpId="0" nodeType="afterEffect">
                                  <p:stCondLst>
                                    <p:cond delay="1000"/>
                                  </p:stCondLst>
                                  <p:childTnLst>
                                    <p:set>
                                      <p:cBhvr>
                                        <p:cTn id="54" dur="1" fill="hold">
                                          <p:stCondLst>
                                            <p:cond delay="0"/>
                                          </p:stCondLst>
                                        </p:cTn>
                                        <p:tgtEl>
                                          <p:spTgt spid="40966">
                                            <p:txEl>
                                              <p:pRg st="2" end="2"/>
                                            </p:txEl>
                                          </p:spTgt>
                                        </p:tgtEl>
                                        <p:attrNameLst>
                                          <p:attrName>style.visibility</p:attrName>
                                        </p:attrNameLst>
                                      </p:cBhvr>
                                      <p:to>
                                        <p:strVal val="visible"/>
                                      </p:to>
                                    </p:set>
                                    <p:anim calcmode="lin" valueType="num">
                                      <p:cBhvr additive="base">
                                        <p:cTn id="55" dur="500" fill="hold"/>
                                        <p:tgtEl>
                                          <p:spTgt spid="40966">
                                            <p:txEl>
                                              <p:pRg st="2" end="2"/>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096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wav" builtIn="1"/>
                                        </p:tgtEl>
                                      </p:cMediaNode>
                                    </p:audio>
                                  </p:subTnLst>
                                </p:cTn>
                              </p:par>
                            </p:childTnLst>
                          </p:cTn>
                        </p:par>
                        <p:par>
                          <p:cTn id="57" fill="hold">
                            <p:stCondLst>
                              <p:cond delay="16500"/>
                            </p:stCondLst>
                            <p:childTnLst>
                              <p:par>
                                <p:cTn id="58" presetID="2" presetClass="entr" presetSubtype="8" fill="hold" grpId="0" nodeType="afterEffect">
                                  <p:stCondLst>
                                    <p:cond delay="1000"/>
                                  </p:stCondLst>
                                  <p:childTnLst>
                                    <p:set>
                                      <p:cBhvr>
                                        <p:cTn id="59" dur="1" fill="hold">
                                          <p:stCondLst>
                                            <p:cond delay="0"/>
                                          </p:stCondLst>
                                        </p:cTn>
                                        <p:tgtEl>
                                          <p:spTgt spid="40966">
                                            <p:txEl>
                                              <p:pRg st="3" end="3"/>
                                            </p:txEl>
                                          </p:spTgt>
                                        </p:tgtEl>
                                        <p:attrNameLst>
                                          <p:attrName>style.visibility</p:attrName>
                                        </p:attrNameLst>
                                      </p:cBhvr>
                                      <p:to>
                                        <p:strVal val="visible"/>
                                      </p:to>
                                    </p:set>
                                    <p:anim calcmode="lin" valueType="num">
                                      <p:cBhvr additive="base">
                                        <p:cTn id="60" dur="500" fill="hold"/>
                                        <p:tgtEl>
                                          <p:spTgt spid="40966">
                                            <p:txEl>
                                              <p:pRg st="3" end="3"/>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4096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autoUpdateAnimBg="0" advAuto="1000"/>
      <p:bldP spid="40965" grpId="0" build="p" autoUpdateAnimBg="0" advAuto="1000"/>
      <p:bldP spid="40966" grpId="0" build="p" autoUpdateAnimBg="0" advAuto="100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381000"/>
          </a:xfrm>
        </p:spPr>
        <p:txBody>
          <a:bodyPr>
            <a:noAutofit/>
          </a:bodyPr>
          <a:lstStyle/>
          <a:p>
            <a:r>
              <a:rPr lang="en-US" sz="11500" i="1" u="dashHeavy" spc="100" dirty="0" smtClean="0">
                <a:solidFill>
                  <a:srgbClr val="FF0000"/>
                </a:solidFill>
                <a:uFill>
                  <a:solidFill>
                    <a:srgbClr val="00B050"/>
                  </a:solidFill>
                </a:uFill>
              </a:rPr>
              <a:t>THANK YOU</a:t>
            </a:r>
            <a:endParaRPr lang="en-US" sz="11500" i="1" u="dashHeavy" spc="100" dirty="0">
              <a:solidFill>
                <a:srgbClr val="FF0000"/>
              </a:solidFill>
              <a:uFill>
                <a:solidFill>
                  <a:srgbClr val="00B050"/>
                </a:solidFill>
              </a:uFill>
            </a:endParaRPr>
          </a:p>
        </p:txBody>
      </p:sp>
      <p:sp>
        <p:nvSpPr>
          <p:cNvPr id="60418" name="AutoShape 2" descr="Image result for IMAGES OF THANKS AT E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0420" name="AutoShape 4" descr="Image result for IMAGES OF THANKS AT E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0422" name="AutoShape 6" descr="Image result for IMAGES OF THANKS AT E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5-Point Star 7"/>
          <p:cNvSpPr/>
          <p:nvPr/>
        </p:nvSpPr>
        <p:spPr>
          <a:xfrm>
            <a:off x="304800" y="3581400"/>
            <a:ext cx="3429000" cy="2971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9" name="5-Point Star 8"/>
          <p:cNvSpPr/>
          <p:nvPr/>
        </p:nvSpPr>
        <p:spPr>
          <a:xfrm>
            <a:off x="4267200" y="3276600"/>
            <a:ext cx="1828800" cy="1295400"/>
          </a:xfrm>
          <a:prstGeom prst="star5">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6477000" y="2590800"/>
            <a:ext cx="1219200" cy="1066800"/>
          </a:xfrm>
          <a:prstGeom prst="star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990600" y="477838"/>
            <a:ext cx="2360613" cy="762000"/>
          </a:xfrm>
          <a:prstGeom prst="rect">
            <a:avLst/>
          </a:prstGeom>
          <a:noFill/>
          <a:ln w="9525">
            <a:noFill/>
            <a:miter lim="800000"/>
            <a:headEnd/>
            <a:tailEnd/>
          </a:ln>
          <a:effectLst/>
        </p:spPr>
        <p:txBody>
          <a:bodyPr wrap="none">
            <a:spAutoFit/>
          </a:bodyPr>
          <a:lstStyle/>
          <a:p>
            <a:r>
              <a:rPr lang="en-US" sz="4400">
                <a:solidFill>
                  <a:schemeClr val="folHlink"/>
                </a:solidFill>
                <a:latin typeface="Arial" charset="0"/>
              </a:rPr>
              <a:t>3. Image</a:t>
            </a:r>
          </a:p>
        </p:txBody>
      </p:sp>
      <p:graphicFrame>
        <p:nvGraphicFramePr>
          <p:cNvPr id="48131" name="Object 3"/>
          <p:cNvGraphicFramePr>
            <a:graphicFrameLocks noChangeAspect="1"/>
          </p:cNvGraphicFramePr>
          <p:nvPr/>
        </p:nvGraphicFramePr>
        <p:xfrm>
          <a:off x="1143000" y="1371600"/>
          <a:ext cx="1889125" cy="4724400"/>
        </p:xfrm>
        <a:graphic>
          <a:graphicData uri="http://schemas.openxmlformats.org/presentationml/2006/ole">
            <p:oleObj spid="_x0000_s2050" name="Bitmap Image" r:id="rId4" imgW="1104762" imgH="2762636" progId="PBrush">
              <p:embed/>
            </p:oleObj>
          </a:graphicData>
        </a:graphic>
      </p:graphicFrame>
      <p:sp>
        <p:nvSpPr>
          <p:cNvPr id="48132" name="Text Box 4"/>
          <p:cNvSpPr txBox="1">
            <a:spLocks noChangeArrowheads="1"/>
          </p:cNvSpPr>
          <p:nvPr/>
        </p:nvSpPr>
        <p:spPr bwMode="auto">
          <a:xfrm>
            <a:off x="3276600" y="1463675"/>
            <a:ext cx="3929063" cy="822325"/>
          </a:xfrm>
          <a:prstGeom prst="rect">
            <a:avLst/>
          </a:prstGeom>
          <a:noFill/>
          <a:ln w="9525">
            <a:noFill/>
            <a:miter lim="800000"/>
            <a:headEnd/>
            <a:tailEnd/>
          </a:ln>
          <a:effectLst/>
        </p:spPr>
        <p:txBody>
          <a:bodyPr wrap="none">
            <a:spAutoFit/>
          </a:bodyPr>
          <a:lstStyle/>
          <a:p>
            <a:pPr marL="457200" indent="-457200"/>
            <a:r>
              <a:rPr lang="en-US"/>
              <a:t>a. Mode: Select a type of color</a:t>
            </a:r>
          </a:p>
          <a:p>
            <a:pPr marL="457200" indent="-457200"/>
            <a:endParaRPr lang="en-US"/>
          </a:p>
        </p:txBody>
      </p:sp>
      <p:sp>
        <p:nvSpPr>
          <p:cNvPr id="48133" name="Text Box 5"/>
          <p:cNvSpPr txBox="1">
            <a:spLocks noChangeArrowheads="1"/>
          </p:cNvSpPr>
          <p:nvPr/>
        </p:nvSpPr>
        <p:spPr bwMode="auto">
          <a:xfrm>
            <a:off x="3276600" y="2197100"/>
            <a:ext cx="5815013" cy="1917700"/>
          </a:xfrm>
          <a:prstGeom prst="rect">
            <a:avLst/>
          </a:prstGeom>
          <a:noFill/>
          <a:ln w="9525">
            <a:noFill/>
            <a:miter lim="800000"/>
            <a:headEnd/>
            <a:tailEnd/>
          </a:ln>
          <a:effectLst/>
        </p:spPr>
        <p:txBody>
          <a:bodyPr wrap="none">
            <a:spAutoFit/>
          </a:bodyPr>
          <a:lstStyle/>
          <a:p>
            <a:r>
              <a:rPr lang="en-US"/>
              <a:t>b. Image size, Canvas size</a:t>
            </a:r>
          </a:p>
          <a:p>
            <a:r>
              <a:rPr lang="en-US"/>
              <a:t>   - Image size: Change the size of the image</a:t>
            </a:r>
          </a:p>
          <a:p>
            <a:r>
              <a:rPr lang="en-US"/>
              <a:t>   - Canvas size: change the size of the canvas </a:t>
            </a:r>
          </a:p>
          <a:p>
            <a:r>
              <a:rPr lang="en-US"/>
              <a:t>     where you are working </a:t>
            </a:r>
          </a:p>
          <a:p>
            <a:r>
              <a:rPr lang="en-US"/>
              <a:t>     (Bottom of your image) </a:t>
            </a:r>
          </a:p>
        </p:txBody>
      </p:sp>
      <p:sp>
        <p:nvSpPr>
          <p:cNvPr id="48134" name="Text Box 6"/>
          <p:cNvSpPr txBox="1">
            <a:spLocks noChangeArrowheads="1"/>
          </p:cNvSpPr>
          <p:nvPr/>
        </p:nvSpPr>
        <p:spPr bwMode="auto">
          <a:xfrm>
            <a:off x="3276600" y="4359275"/>
            <a:ext cx="5449888" cy="822325"/>
          </a:xfrm>
          <a:prstGeom prst="rect">
            <a:avLst/>
          </a:prstGeom>
          <a:noFill/>
          <a:ln w="9525">
            <a:noFill/>
            <a:miter lim="800000"/>
            <a:headEnd/>
            <a:tailEnd/>
          </a:ln>
          <a:effectLst/>
        </p:spPr>
        <p:txBody>
          <a:bodyPr wrap="none">
            <a:spAutoFit/>
          </a:bodyPr>
          <a:lstStyle/>
          <a:p>
            <a:r>
              <a:rPr lang="en-US"/>
              <a:t>c. Rotate canvas: Changing the direction of</a:t>
            </a:r>
          </a:p>
          <a:p>
            <a:r>
              <a:rPr lang="en-US"/>
              <a:t>   your canvas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48130">
                                            <p:txEl>
                                              <p:pRg st="0" end="0"/>
                                            </p:txEl>
                                          </p:spTgt>
                                        </p:tgtEl>
                                        <p:attrNameLst>
                                          <p:attrName>style.visibility</p:attrName>
                                        </p:attrNameLst>
                                      </p:cBhvr>
                                      <p:to>
                                        <p:strVal val="visible"/>
                                      </p:to>
                                    </p:set>
                                    <p:anim calcmode="lin" valueType="num">
                                      <p:cBhvr additive="base">
                                        <p:cTn id="7" dur="500" fill="hold"/>
                                        <p:tgtEl>
                                          <p:spTgt spid="481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30">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1" presetClass="entr" presetSubtype="0" fill="hold" nodeType="afterEffect">
                                  <p:stCondLst>
                                    <p:cond delay="1000"/>
                                  </p:stCondLst>
                                  <p:childTnLst>
                                    <p:set>
                                      <p:cBhvr>
                                        <p:cTn id="11" dur="1" fill="hold">
                                          <p:stCondLst>
                                            <p:cond delay="499"/>
                                          </p:stCondLst>
                                        </p:cTn>
                                        <p:tgtEl>
                                          <p:spTgt spid="48131"/>
                                        </p:tgtEl>
                                        <p:attrNameLst>
                                          <p:attrName>style.visibility</p:attrName>
                                        </p:attrNameLst>
                                      </p:cBhvr>
                                      <p:to>
                                        <p:strVal val="visible"/>
                                      </p:to>
                                    </p:set>
                                  </p:childTnLst>
                                </p:cTn>
                              </p:par>
                            </p:childTnLst>
                          </p:cTn>
                        </p:par>
                        <p:par>
                          <p:cTn id="12" fill="hold">
                            <p:stCondLst>
                              <p:cond delay="3000"/>
                            </p:stCondLst>
                            <p:childTnLst>
                              <p:par>
                                <p:cTn id="13" presetID="2" presetClass="entr" presetSubtype="8" fill="hold" grpId="0" nodeType="afterEffect">
                                  <p:stCondLst>
                                    <p:cond delay="1000"/>
                                  </p:stCondLst>
                                  <p:childTnLst>
                                    <p:set>
                                      <p:cBhvr>
                                        <p:cTn id="14" dur="1" fill="hold">
                                          <p:stCondLst>
                                            <p:cond delay="0"/>
                                          </p:stCondLst>
                                        </p:cTn>
                                        <p:tgtEl>
                                          <p:spTgt spid="48132">
                                            <p:txEl>
                                              <p:pRg st="0" end="0"/>
                                            </p:txEl>
                                          </p:spTgt>
                                        </p:tgtEl>
                                        <p:attrNameLst>
                                          <p:attrName>style.visibility</p:attrName>
                                        </p:attrNameLst>
                                      </p:cBhvr>
                                      <p:to>
                                        <p:strVal val="visible"/>
                                      </p:to>
                                    </p:set>
                                    <p:anim calcmode="lin" valueType="num">
                                      <p:cBhvr additive="base">
                                        <p:cTn id="15" dur="500" fill="hold"/>
                                        <p:tgtEl>
                                          <p:spTgt spid="48132">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813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builtIn="1"/>
                                        </p:tgtEl>
                                      </p:cMediaNode>
                                    </p:audio>
                                  </p:subTnLst>
                                </p:cTn>
                              </p:par>
                            </p:childTnLst>
                          </p:cTn>
                        </p:par>
                        <p:par>
                          <p:cTn id="17" fill="hold">
                            <p:stCondLst>
                              <p:cond delay="4500"/>
                            </p:stCondLst>
                            <p:childTnLst>
                              <p:par>
                                <p:cTn id="18" presetID="2" presetClass="entr" presetSubtype="8" fill="hold" grpId="0" nodeType="afterEffect">
                                  <p:stCondLst>
                                    <p:cond delay="1000"/>
                                  </p:stCondLst>
                                  <p:childTnLst>
                                    <p:set>
                                      <p:cBhvr>
                                        <p:cTn id="19" dur="1" fill="hold">
                                          <p:stCondLst>
                                            <p:cond delay="0"/>
                                          </p:stCondLst>
                                        </p:cTn>
                                        <p:tgtEl>
                                          <p:spTgt spid="48133">
                                            <p:txEl>
                                              <p:pRg st="0" end="0"/>
                                            </p:txEl>
                                          </p:spTgt>
                                        </p:tgtEl>
                                        <p:attrNameLst>
                                          <p:attrName>style.visibility</p:attrName>
                                        </p:attrNameLst>
                                      </p:cBhvr>
                                      <p:to>
                                        <p:strVal val="visible"/>
                                      </p:to>
                                    </p:set>
                                    <p:anim calcmode="lin" valueType="num">
                                      <p:cBhvr additive="base">
                                        <p:cTn id="20" dur="500" fill="hold"/>
                                        <p:tgtEl>
                                          <p:spTgt spid="48133">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4813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whoosh.wav" builtIn="1"/>
                                        </p:tgtEl>
                                      </p:cMediaNode>
                                    </p:audio>
                                  </p:subTnLst>
                                </p:cTn>
                              </p:par>
                            </p:childTnLst>
                          </p:cTn>
                        </p:par>
                        <p:par>
                          <p:cTn id="22" fill="hold">
                            <p:stCondLst>
                              <p:cond delay="6000"/>
                            </p:stCondLst>
                            <p:childTnLst>
                              <p:par>
                                <p:cTn id="23" presetID="2" presetClass="entr" presetSubtype="8" fill="hold" grpId="0" nodeType="afterEffect">
                                  <p:stCondLst>
                                    <p:cond delay="1000"/>
                                  </p:stCondLst>
                                  <p:childTnLst>
                                    <p:set>
                                      <p:cBhvr>
                                        <p:cTn id="24" dur="1" fill="hold">
                                          <p:stCondLst>
                                            <p:cond delay="0"/>
                                          </p:stCondLst>
                                        </p:cTn>
                                        <p:tgtEl>
                                          <p:spTgt spid="48133">
                                            <p:txEl>
                                              <p:pRg st="1" end="1"/>
                                            </p:txEl>
                                          </p:spTgt>
                                        </p:tgtEl>
                                        <p:attrNameLst>
                                          <p:attrName>style.visibility</p:attrName>
                                        </p:attrNameLst>
                                      </p:cBhvr>
                                      <p:to>
                                        <p:strVal val="visible"/>
                                      </p:to>
                                    </p:set>
                                    <p:anim calcmode="lin" valueType="num">
                                      <p:cBhvr additive="base">
                                        <p:cTn id="25" dur="500" fill="hold"/>
                                        <p:tgtEl>
                                          <p:spTgt spid="48133">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813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builtIn="1"/>
                                        </p:tgtEl>
                                      </p:cMediaNode>
                                    </p:audio>
                                  </p:subTnLst>
                                </p:cTn>
                              </p:par>
                            </p:childTnLst>
                          </p:cTn>
                        </p:par>
                        <p:par>
                          <p:cTn id="27" fill="hold">
                            <p:stCondLst>
                              <p:cond delay="7500"/>
                            </p:stCondLst>
                            <p:childTnLst>
                              <p:par>
                                <p:cTn id="28" presetID="2" presetClass="entr" presetSubtype="8" fill="hold" grpId="0" nodeType="afterEffect">
                                  <p:stCondLst>
                                    <p:cond delay="1000"/>
                                  </p:stCondLst>
                                  <p:childTnLst>
                                    <p:set>
                                      <p:cBhvr>
                                        <p:cTn id="29" dur="1" fill="hold">
                                          <p:stCondLst>
                                            <p:cond delay="0"/>
                                          </p:stCondLst>
                                        </p:cTn>
                                        <p:tgtEl>
                                          <p:spTgt spid="48133">
                                            <p:txEl>
                                              <p:pRg st="2" end="2"/>
                                            </p:txEl>
                                          </p:spTgt>
                                        </p:tgtEl>
                                        <p:attrNameLst>
                                          <p:attrName>style.visibility</p:attrName>
                                        </p:attrNameLst>
                                      </p:cBhvr>
                                      <p:to>
                                        <p:strVal val="visible"/>
                                      </p:to>
                                    </p:set>
                                    <p:anim calcmode="lin" valueType="num">
                                      <p:cBhvr additive="base">
                                        <p:cTn id="30" dur="500" fill="hold"/>
                                        <p:tgtEl>
                                          <p:spTgt spid="48133">
                                            <p:txEl>
                                              <p:pRg st="2" end="2"/>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813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wav" builtIn="1"/>
                                        </p:tgtEl>
                                      </p:cMediaNode>
                                    </p:audio>
                                  </p:subTnLst>
                                </p:cTn>
                              </p:par>
                            </p:childTnLst>
                          </p:cTn>
                        </p:par>
                        <p:par>
                          <p:cTn id="32" fill="hold">
                            <p:stCondLst>
                              <p:cond delay="9000"/>
                            </p:stCondLst>
                            <p:childTnLst>
                              <p:par>
                                <p:cTn id="33" presetID="2" presetClass="entr" presetSubtype="8" fill="hold" grpId="0" nodeType="afterEffect">
                                  <p:stCondLst>
                                    <p:cond delay="1000"/>
                                  </p:stCondLst>
                                  <p:childTnLst>
                                    <p:set>
                                      <p:cBhvr>
                                        <p:cTn id="34" dur="1" fill="hold">
                                          <p:stCondLst>
                                            <p:cond delay="0"/>
                                          </p:stCondLst>
                                        </p:cTn>
                                        <p:tgtEl>
                                          <p:spTgt spid="48133">
                                            <p:txEl>
                                              <p:pRg st="3" end="3"/>
                                            </p:txEl>
                                          </p:spTgt>
                                        </p:tgtEl>
                                        <p:attrNameLst>
                                          <p:attrName>style.visibility</p:attrName>
                                        </p:attrNameLst>
                                      </p:cBhvr>
                                      <p:to>
                                        <p:strVal val="visible"/>
                                      </p:to>
                                    </p:set>
                                    <p:anim calcmode="lin" valueType="num">
                                      <p:cBhvr additive="base">
                                        <p:cTn id="35" dur="500" fill="hold"/>
                                        <p:tgtEl>
                                          <p:spTgt spid="48133">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813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wav" builtIn="1"/>
                                        </p:tgtEl>
                                      </p:cMediaNode>
                                    </p:audio>
                                  </p:subTnLst>
                                </p:cTn>
                              </p:par>
                            </p:childTnLst>
                          </p:cTn>
                        </p:par>
                        <p:par>
                          <p:cTn id="37" fill="hold">
                            <p:stCondLst>
                              <p:cond delay="10500"/>
                            </p:stCondLst>
                            <p:childTnLst>
                              <p:par>
                                <p:cTn id="38" presetID="2" presetClass="entr" presetSubtype="8" fill="hold" grpId="0" nodeType="afterEffect">
                                  <p:stCondLst>
                                    <p:cond delay="1000"/>
                                  </p:stCondLst>
                                  <p:childTnLst>
                                    <p:set>
                                      <p:cBhvr>
                                        <p:cTn id="39" dur="1" fill="hold">
                                          <p:stCondLst>
                                            <p:cond delay="0"/>
                                          </p:stCondLst>
                                        </p:cTn>
                                        <p:tgtEl>
                                          <p:spTgt spid="48133">
                                            <p:txEl>
                                              <p:pRg st="4" end="4"/>
                                            </p:txEl>
                                          </p:spTgt>
                                        </p:tgtEl>
                                        <p:attrNameLst>
                                          <p:attrName>style.visibility</p:attrName>
                                        </p:attrNameLst>
                                      </p:cBhvr>
                                      <p:to>
                                        <p:strVal val="visible"/>
                                      </p:to>
                                    </p:set>
                                    <p:anim calcmode="lin" valueType="num">
                                      <p:cBhvr additive="base">
                                        <p:cTn id="40" dur="500" fill="hold"/>
                                        <p:tgtEl>
                                          <p:spTgt spid="48133">
                                            <p:txEl>
                                              <p:pRg st="4" end="4"/>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4813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whoosh.wav" builtIn="1"/>
                                        </p:tgtEl>
                                      </p:cMediaNode>
                                    </p:audio>
                                  </p:subTnLst>
                                </p:cTn>
                              </p:par>
                            </p:childTnLst>
                          </p:cTn>
                        </p:par>
                        <p:par>
                          <p:cTn id="42" fill="hold">
                            <p:stCondLst>
                              <p:cond delay="12000"/>
                            </p:stCondLst>
                            <p:childTnLst>
                              <p:par>
                                <p:cTn id="43" presetID="2" presetClass="entr" presetSubtype="8" fill="hold" grpId="0" nodeType="afterEffect">
                                  <p:stCondLst>
                                    <p:cond delay="1000"/>
                                  </p:stCondLst>
                                  <p:childTnLst>
                                    <p:set>
                                      <p:cBhvr>
                                        <p:cTn id="44" dur="1" fill="hold">
                                          <p:stCondLst>
                                            <p:cond delay="0"/>
                                          </p:stCondLst>
                                        </p:cTn>
                                        <p:tgtEl>
                                          <p:spTgt spid="48134">
                                            <p:txEl>
                                              <p:pRg st="0" end="0"/>
                                            </p:txEl>
                                          </p:spTgt>
                                        </p:tgtEl>
                                        <p:attrNameLst>
                                          <p:attrName>style.visibility</p:attrName>
                                        </p:attrNameLst>
                                      </p:cBhvr>
                                      <p:to>
                                        <p:strVal val="visible"/>
                                      </p:to>
                                    </p:set>
                                    <p:anim calcmode="lin" valueType="num">
                                      <p:cBhvr additive="base">
                                        <p:cTn id="45" dur="500" fill="hold"/>
                                        <p:tgtEl>
                                          <p:spTgt spid="48134">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4813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3" name="whoosh.wav" builtIn="1"/>
                                        </p:tgtEl>
                                      </p:cMediaNode>
                                    </p:audio>
                                  </p:subTnLst>
                                </p:cTn>
                              </p:par>
                            </p:childTnLst>
                          </p:cTn>
                        </p:par>
                        <p:par>
                          <p:cTn id="47" fill="hold">
                            <p:stCondLst>
                              <p:cond delay="13500"/>
                            </p:stCondLst>
                            <p:childTnLst>
                              <p:par>
                                <p:cTn id="48" presetID="2" presetClass="entr" presetSubtype="8" fill="hold" grpId="0" nodeType="afterEffect">
                                  <p:stCondLst>
                                    <p:cond delay="1000"/>
                                  </p:stCondLst>
                                  <p:childTnLst>
                                    <p:set>
                                      <p:cBhvr>
                                        <p:cTn id="49" dur="1" fill="hold">
                                          <p:stCondLst>
                                            <p:cond delay="0"/>
                                          </p:stCondLst>
                                        </p:cTn>
                                        <p:tgtEl>
                                          <p:spTgt spid="48134">
                                            <p:txEl>
                                              <p:pRg st="1" end="1"/>
                                            </p:txEl>
                                          </p:spTgt>
                                        </p:tgtEl>
                                        <p:attrNameLst>
                                          <p:attrName>style.visibility</p:attrName>
                                        </p:attrNameLst>
                                      </p:cBhvr>
                                      <p:to>
                                        <p:strVal val="visible"/>
                                      </p:to>
                                    </p:set>
                                    <p:anim calcmode="lin" valueType="num">
                                      <p:cBhvr additive="base">
                                        <p:cTn id="50" dur="500" fill="hold"/>
                                        <p:tgtEl>
                                          <p:spTgt spid="48134">
                                            <p:txEl>
                                              <p:pRg st="1" end="1"/>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4813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autoUpdateAnimBg="0" advAuto="1000"/>
      <p:bldP spid="48132" grpId="0" build="p" autoUpdateAnimBg="0" advAuto="1000"/>
      <p:bldP spid="48133" grpId="0" build="p" autoUpdateAnimBg="0" advAuto="1000"/>
      <p:bldP spid="48134" grpId="0" build="p" autoUpdateAnimBg="0" advAuto="100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995363" y="457200"/>
            <a:ext cx="2205037" cy="762000"/>
          </a:xfrm>
          <a:prstGeom prst="rect">
            <a:avLst/>
          </a:prstGeom>
          <a:noFill/>
          <a:ln w="9525">
            <a:noFill/>
            <a:miter lim="800000"/>
            <a:headEnd/>
            <a:tailEnd/>
          </a:ln>
          <a:effectLst/>
        </p:spPr>
        <p:txBody>
          <a:bodyPr wrap="none">
            <a:spAutoFit/>
          </a:bodyPr>
          <a:lstStyle/>
          <a:p>
            <a:r>
              <a:rPr lang="en-US" sz="4400">
                <a:solidFill>
                  <a:schemeClr val="folHlink"/>
                </a:solidFill>
                <a:latin typeface="Arial" charset="0"/>
              </a:rPr>
              <a:t>4. Layer</a:t>
            </a:r>
          </a:p>
        </p:txBody>
      </p:sp>
      <p:graphicFrame>
        <p:nvGraphicFramePr>
          <p:cNvPr id="49155" name="Object 3"/>
          <p:cNvGraphicFramePr>
            <a:graphicFrameLocks noChangeAspect="1"/>
          </p:cNvGraphicFramePr>
          <p:nvPr/>
        </p:nvGraphicFramePr>
        <p:xfrm>
          <a:off x="1133475" y="1409700"/>
          <a:ext cx="1762125" cy="4914900"/>
        </p:xfrm>
        <a:graphic>
          <a:graphicData uri="http://schemas.openxmlformats.org/presentationml/2006/ole">
            <p:oleObj spid="_x0000_s3074" name="Bitmap Image" r:id="rId4" imgW="1762371" imgH="5296639" progId="PBrush">
              <p:embed/>
            </p:oleObj>
          </a:graphicData>
        </a:graphic>
      </p:graphicFrame>
      <p:sp>
        <p:nvSpPr>
          <p:cNvPr id="49156" name="Text Box 4"/>
          <p:cNvSpPr txBox="1">
            <a:spLocks noChangeArrowheads="1"/>
          </p:cNvSpPr>
          <p:nvPr/>
        </p:nvSpPr>
        <p:spPr bwMode="auto">
          <a:xfrm>
            <a:off x="3352800" y="1479550"/>
            <a:ext cx="5145088" cy="1187450"/>
          </a:xfrm>
          <a:prstGeom prst="rect">
            <a:avLst/>
          </a:prstGeom>
          <a:noFill/>
          <a:ln w="9525">
            <a:noFill/>
            <a:miter lim="800000"/>
            <a:headEnd/>
            <a:tailEnd/>
          </a:ln>
          <a:effectLst/>
        </p:spPr>
        <p:txBody>
          <a:bodyPr wrap="none">
            <a:spAutoFit/>
          </a:bodyPr>
          <a:lstStyle/>
          <a:p>
            <a:pPr marL="457200" indent="-457200"/>
            <a:r>
              <a:rPr lang="en-US"/>
              <a:t>a. New, Delete</a:t>
            </a:r>
          </a:p>
          <a:p>
            <a:pPr marL="457200" indent="-457200"/>
            <a:r>
              <a:rPr lang="en-US"/>
              <a:t>   - New: Create a new layer</a:t>
            </a:r>
          </a:p>
          <a:p>
            <a:pPr marL="457200" indent="-457200"/>
            <a:r>
              <a:rPr lang="en-US"/>
              <a:t>   - Delete: get rid of a layer you selected</a:t>
            </a:r>
          </a:p>
        </p:txBody>
      </p:sp>
      <p:sp>
        <p:nvSpPr>
          <p:cNvPr id="49157" name="Text Box 5"/>
          <p:cNvSpPr txBox="1">
            <a:spLocks noChangeArrowheads="1"/>
          </p:cNvSpPr>
          <p:nvPr/>
        </p:nvSpPr>
        <p:spPr bwMode="auto">
          <a:xfrm>
            <a:off x="3352800" y="2835275"/>
            <a:ext cx="3752850" cy="822325"/>
          </a:xfrm>
          <a:prstGeom prst="rect">
            <a:avLst/>
          </a:prstGeom>
          <a:noFill/>
          <a:ln w="9525">
            <a:noFill/>
            <a:miter lim="800000"/>
            <a:headEnd/>
            <a:tailEnd/>
          </a:ln>
          <a:effectLst/>
        </p:spPr>
        <p:txBody>
          <a:bodyPr wrap="none">
            <a:spAutoFit/>
          </a:bodyPr>
          <a:lstStyle/>
          <a:p>
            <a:r>
              <a:rPr lang="en-US"/>
              <a:t>b. Arrange</a:t>
            </a:r>
          </a:p>
          <a:p>
            <a:r>
              <a:rPr lang="en-US"/>
              <a:t>   - change the order of layers</a:t>
            </a:r>
          </a:p>
        </p:txBody>
      </p:sp>
      <p:sp>
        <p:nvSpPr>
          <p:cNvPr id="49158" name="Text Box 6"/>
          <p:cNvSpPr txBox="1">
            <a:spLocks noChangeArrowheads="1"/>
          </p:cNvSpPr>
          <p:nvPr/>
        </p:nvSpPr>
        <p:spPr bwMode="auto">
          <a:xfrm>
            <a:off x="3352800" y="3825875"/>
            <a:ext cx="3836988" cy="822325"/>
          </a:xfrm>
          <a:prstGeom prst="rect">
            <a:avLst/>
          </a:prstGeom>
          <a:noFill/>
          <a:ln w="9525">
            <a:noFill/>
            <a:miter lim="800000"/>
            <a:headEnd/>
            <a:tailEnd/>
          </a:ln>
          <a:effectLst/>
        </p:spPr>
        <p:txBody>
          <a:bodyPr wrap="none">
            <a:spAutoFit/>
          </a:bodyPr>
          <a:lstStyle/>
          <a:p>
            <a:r>
              <a:rPr lang="en-US"/>
              <a:t>c. Merge</a:t>
            </a:r>
          </a:p>
          <a:p>
            <a:r>
              <a:rPr lang="en-US"/>
              <a:t>   - Make layers into one layer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49154">
                                            <p:txEl>
                                              <p:pRg st="0" end="0"/>
                                            </p:txEl>
                                          </p:spTgt>
                                        </p:tgtEl>
                                        <p:attrNameLst>
                                          <p:attrName>style.visibility</p:attrName>
                                        </p:attrNameLst>
                                      </p:cBhvr>
                                      <p:to>
                                        <p:strVal val="visible"/>
                                      </p:to>
                                    </p:set>
                                    <p:anim calcmode="lin" valueType="num">
                                      <p:cBhvr additive="base">
                                        <p:cTn id="7" dur="500" fill="hold"/>
                                        <p:tgtEl>
                                          <p:spTgt spid="491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4">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1" presetClass="entr" presetSubtype="0" fill="hold" nodeType="afterEffect">
                                  <p:stCondLst>
                                    <p:cond delay="1000"/>
                                  </p:stCondLst>
                                  <p:childTnLst>
                                    <p:set>
                                      <p:cBhvr>
                                        <p:cTn id="11" dur="1" fill="hold">
                                          <p:stCondLst>
                                            <p:cond delay="499"/>
                                          </p:stCondLst>
                                        </p:cTn>
                                        <p:tgtEl>
                                          <p:spTgt spid="49155"/>
                                        </p:tgtEl>
                                        <p:attrNameLst>
                                          <p:attrName>style.visibility</p:attrName>
                                        </p:attrNameLst>
                                      </p:cBhvr>
                                      <p:to>
                                        <p:strVal val="visible"/>
                                      </p:to>
                                    </p:set>
                                  </p:childTnLst>
                                </p:cTn>
                              </p:par>
                            </p:childTnLst>
                          </p:cTn>
                        </p:par>
                        <p:par>
                          <p:cTn id="12" fill="hold">
                            <p:stCondLst>
                              <p:cond delay="3000"/>
                            </p:stCondLst>
                            <p:childTnLst>
                              <p:par>
                                <p:cTn id="13" presetID="2" presetClass="entr" presetSubtype="8" fill="hold" grpId="0" nodeType="afterEffect">
                                  <p:stCondLst>
                                    <p:cond delay="1000"/>
                                  </p:stCondLst>
                                  <p:childTnLst>
                                    <p:set>
                                      <p:cBhvr>
                                        <p:cTn id="14" dur="1" fill="hold">
                                          <p:stCondLst>
                                            <p:cond delay="0"/>
                                          </p:stCondLst>
                                        </p:cTn>
                                        <p:tgtEl>
                                          <p:spTgt spid="49156">
                                            <p:txEl>
                                              <p:pRg st="0" end="0"/>
                                            </p:txEl>
                                          </p:spTgt>
                                        </p:tgtEl>
                                        <p:attrNameLst>
                                          <p:attrName>style.visibility</p:attrName>
                                        </p:attrNameLst>
                                      </p:cBhvr>
                                      <p:to>
                                        <p:strVal val="visible"/>
                                      </p:to>
                                    </p:set>
                                    <p:anim calcmode="lin" valueType="num">
                                      <p:cBhvr additive="base">
                                        <p:cTn id="15" dur="500" fill="hold"/>
                                        <p:tgtEl>
                                          <p:spTgt spid="49156">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915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builtIn="1"/>
                                        </p:tgtEl>
                                      </p:cMediaNode>
                                    </p:audio>
                                  </p:subTnLst>
                                </p:cTn>
                              </p:par>
                            </p:childTnLst>
                          </p:cTn>
                        </p:par>
                        <p:par>
                          <p:cTn id="17" fill="hold">
                            <p:stCondLst>
                              <p:cond delay="4500"/>
                            </p:stCondLst>
                            <p:childTnLst>
                              <p:par>
                                <p:cTn id="18" presetID="2" presetClass="entr" presetSubtype="8" fill="hold" grpId="0" nodeType="afterEffect">
                                  <p:stCondLst>
                                    <p:cond delay="1000"/>
                                  </p:stCondLst>
                                  <p:childTnLst>
                                    <p:set>
                                      <p:cBhvr>
                                        <p:cTn id="19" dur="1" fill="hold">
                                          <p:stCondLst>
                                            <p:cond delay="0"/>
                                          </p:stCondLst>
                                        </p:cTn>
                                        <p:tgtEl>
                                          <p:spTgt spid="49156">
                                            <p:txEl>
                                              <p:pRg st="1" end="1"/>
                                            </p:txEl>
                                          </p:spTgt>
                                        </p:tgtEl>
                                        <p:attrNameLst>
                                          <p:attrName>style.visibility</p:attrName>
                                        </p:attrNameLst>
                                      </p:cBhvr>
                                      <p:to>
                                        <p:strVal val="visible"/>
                                      </p:to>
                                    </p:set>
                                    <p:anim calcmode="lin" valueType="num">
                                      <p:cBhvr additive="base">
                                        <p:cTn id="20" dur="500" fill="hold"/>
                                        <p:tgtEl>
                                          <p:spTgt spid="49156">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4915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whoosh.wav" builtIn="1"/>
                                        </p:tgtEl>
                                      </p:cMediaNode>
                                    </p:audio>
                                  </p:subTnLst>
                                </p:cTn>
                              </p:par>
                            </p:childTnLst>
                          </p:cTn>
                        </p:par>
                        <p:par>
                          <p:cTn id="22" fill="hold">
                            <p:stCondLst>
                              <p:cond delay="6000"/>
                            </p:stCondLst>
                            <p:childTnLst>
                              <p:par>
                                <p:cTn id="23" presetID="2" presetClass="entr" presetSubtype="8" fill="hold" grpId="0" nodeType="afterEffect">
                                  <p:stCondLst>
                                    <p:cond delay="1000"/>
                                  </p:stCondLst>
                                  <p:childTnLst>
                                    <p:set>
                                      <p:cBhvr>
                                        <p:cTn id="24" dur="1" fill="hold">
                                          <p:stCondLst>
                                            <p:cond delay="0"/>
                                          </p:stCondLst>
                                        </p:cTn>
                                        <p:tgtEl>
                                          <p:spTgt spid="49156">
                                            <p:txEl>
                                              <p:pRg st="2" end="2"/>
                                            </p:txEl>
                                          </p:spTgt>
                                        </p:tgtEl>
                                        <p:attrNameLst>
                                          <p:attrName>style.visibility</p:attrName>
                                        </p:attrNameLst>
                                      </p:cBhvr>
                                      <p:to>
                                        <p:strVal val="visible"/>
                                      </p:to>
                                    </p:set>
                                    <p:anim calcmode="lin" valueType="num">
                                      <p:cBhvr additive="base">
                                        <p:cTn id="25" dur="500" fill="hold"/>
                                        <p:tgtEl>
                                          <p:spTgt spid="49156">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915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builtIn="1"/>
                                        </p:tgtEl>
                                      </p:cMediaNode>
                                    </p:audio>
                                  </p:subTnLst>
                                </p:cTn>
                              </p:par>
                            </p:childTnLst>
                          </p:cTn>
                        </p:par>
                        <p:par>
                          <p:cTn id="27" fill="hold">
                            <p:stCondLst>
                              <p:cond delay="7500"/>
                            </p:stCondLst>
                            <p:childTnLst>
                              <p:par>
                                <p:cTn id="28" presetID="2" presetClass="entr" presetSubtype="8" fill="hold" grpId="0" nodeType="afterEffect">
                                  <p:stCondLst>
                                    <p:cond delay="1000"/>
                                  </p:stCondLst>
                                  <p:childTnLst>
                                    <p:set>
                                      <p:cBhvr>
                                        <p:cTn id="29" dur="1" fill="hold">
                                          <p:stCondLst>
                                            <p:cond delay="0"/>
                                          </p:stCondLst>
                                        </p:cTn>
                                        <p:tgtEl>
                                          <p:spTgt spid="49157">
                                            <p:txEl>
                                              <p:pRg st="0" end="0"/>
                                            </p:txEl>
                                          </p:spTgt>
                                        </p:tgtEl>
                                        <p:attrNameLst>
                                          <p:attrName>style.visibility</p:attrName>
                                        </p:attrNameLst>
                                      </p:cBhvr>
                                      <p:to>
                                        <p:strVal val="visible"/>
                                      </p:to>
                                    </p:set>
                                    <p:anim calcmode="lin" valueType="num">
                                      <p:cBhvr additive="base">
                                        <p:cTn id="30" dur="500" fill="hold"/>
                                        <p:tgtEl>
                                          <p:spTgt spid="49157">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915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wav" builtIn="1"/>
                                        </p:tgtEl>
                                      </p:cMediaNode>
                                    </p:audio>
                                  </p:subTnLst>
                                </p:cTn>
                              </p:par>
                            </p:childTnLst>
                          </p:cTn>
                        </p:par>
                        <p:par>
                          <p:cTn id="32" fill="hold">
                            <p:stCondLst>
                              <p:cond delay="9000"/>
                            </p:stCondLst>
                            <p:childTnLst>
                              <p:par>
                                <p:cTn id="33" presetID="2" presetClass="entr" presetSubtype="8" fill="hold" grpId="0" nodeType="afterEffect">
                                  <p:stCondLst>
                                    <p:cond delay="1000"/>
                                  </p:stCondLst>
                                  <p:childTnLst>
                                    <p:set>
                                      <p:cBhvr>
                                        <p:cTn id="34" dur="1" fill="hold">
                                          <p:stCondLst>
                                            <p:cond delay="0"/>
                                          </p:stCondLst>
                                        </p:cTn>
                                        <p:tgtEl>
                                          <p:spTgt spid="49157">
                                            <p:txEl>
                                              <p:pRg st="1" end="1"/>
                                            </p:txEl>
                                          </p:spTgt>
                                        </p:tgtEl>
                                        <p:attrNameLst>
                                          <p:attrName>style.visibility</p:attrName>
                                        </p:attrNameLst>
                                      </p:cBhvr>
                                      <p:to>
                                        <p:strVal val="visible"/>
                                      </p:to>
                                    </p:set>
                                    <p:anim calcmode="lin" valueType="num">
                                      <p:cBhvr additive="base">
                                        <p:cTn id="35" dur="500" fill="hold"/>
                                        <p:tgtEl>
                                          <p:spTgt spid="49157">
                                            <p:txEl>
                                              <p:pRg st="1" end="1"/>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915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wav" builtIn="1"/>
                                        </p:tgtEl>
                                      </p:cMediaNode>
                                    </p:audio>
                                  </p:subTnLst>
                                </p:cTn>
                              </p:par>
                            </p:childTnLst>
                          </p:cTn>
                        </p:par>
                        <p:par>
                          <p:cTn id="37" fill="hold">
                            <p:stCondLst>
                              <p:cond delay="10500"/>
                            </p:stCondLst>
                            <p:childTnLst>
                              <p:par>
                                <p:cTn id="38" presetID="2" presetClass="entr" presetSubtype="8" fill="hold" grpId="0" nodeType="afterEffect">
                                  <p:stCondLst>
                                    <p:cond delay="1000"/>
                                  </p:stCondLst>
                                  <p:childTnLst>
                                    <p:set>
                                      <p:cBhvr>
                                        <p:cTn id="39" dur="1" fill="hold">
                                          <p:stCondLst>
                                            <p:cond delay="0"/>
                                          </p:stCondLst>
                                        </p:cTn>
                                        <p:tgtEl>
                                          <p:spTgt spid="49158">
                                            <p:txEl>
                                              <p:pRg st="0" end="0"/>
                                            </p:txEl>
                                          </p:spTgt>
                                        </p:tgtEl>
                                        <p:attrNameLst>
                                          <p:attrName>style.visibility</p:attrName>
                                        </p:attrNameLst>
                                      </p:cBhvr>
                                      <p:to>
                                        <p:strVal val="visible"/>
                                      </p:to>
                                    </p:set>
                                    <p:anim calcmode="lin" valueType="num">
                                      <p:cBhvr additive="base">
                                        <p:cTn id="40" dur="500" fill="hold"/>
                                        <p:tgtEl>
                                          <p:spTgt spid="49158">
                                            <p:txEl>
                                              <p:pRg st="0" end="0"/>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4915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whoosh.wav" builtIn="1"/>
                                        </p:tgtEl>
                                      </p:cMediaNode>
                                    </p:audio>
                                  </p:subTnLst>
                                </p:cTn>
                              </p:par>
                            </p:childTnLst>
                          </p:cTn>
                        </p:par>
                        <p:par>
                          <p:cTn id="42" fill="hold">
                            <p:stCondLst>
                              <p:cond delay="12000"/>
                            </p:stCondLst>
                            <p:childTnLst>
                              <p:par>
                                <p:cTn id="43" presetID="2" presetClass="entr" presetSubtype="8" fill="hold" grpId="0" nodeType="afterEffect">
                                  <p:stCondLst>
                                    <p:cond delay="1000"/>
                                  </p:stCondLst>
                                  <p:childTnLst>
                                    <p:set>
                                      <p:cBhvr>
                                        <p:cTn id="44" dur="1" fill="hold">
                                          <p:stCondLst>
                                            <p:cond delay="0"/>
                                          </p:stCondLst>
                                        </p:cTn>
                                        <p:tgtEl>
                                          <p:spTgt spid="49158">
                                            <p:txEl>
                                              <p:pRg st="1" end="1"/>
                                            </p:txEl>
                                          </p:spTgt>
                                        </p:tgtEl>
                                        <p:attrNameLst>
                                          <p:attrName>style.visibility</p:attrName>
                                        </p:attrNameLst>
                                      </p:cBhvr>
                                      <p:to>
                                        <p:strVal val="visible"/>
                                      </p:to>
                                    </p:set>
                                    <p:anim calcmode="lin" valueType="num">
                                      <p:cBhvr additive="base">
                                        <p:cTn id="45" dur="500" fill="hold"/>
                                        <p:tgtEl>
                                          <p:spTgt spid="49158">
                                            <p:txEl>
                                              <p:pRg st="1" end="1"/>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4915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build="p" autoUpdateAnimBg="0" advAuto="1000"/>
      <p:bldP spid="49156" grpId="0" build="p" autoUpdateAnimBg="0" advAuto="1000"/>
      <p:bldP spid="49157" grpId="0" build="p" autoUpdateAnimBg="0" advAuto="1000"/>
      <p:bldP spid="49158" grpId="0" build="p" autoUpdateAnimBg="0" advAuto="100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1066800" y="457200"/>
            <a:ext cx="2047875" cy="762000"/>
          </a:xfrm>
          <a:prstGeom prst="rect">
            <a:avLst/>
          </a:prstGeom>
          <a:noFill/>
          <a:ln w="9525">
            <a:noFill/>
            <a:miter lim="800000"/>
            <a:headEnd/>
            <a:tailEnd/>
          </a:ln>
          <a:effectLst/>
        </p:spPr>
        <p:txBody>
          <a:bodyPr wrap="none">
            <a:spAutoFit/>
          </a:bodyPr>
          <a:lstStyle/>
          <a:p>
            <a:r>
              <a:rPr lang="en-US" sz="4400">
                <a:solidFill>
                  <a:schemeClr val="folHlink"/>
                </a:solidFill>
                <a:latin typeface="Arial" charset="0"/>
              </a:rPr>
              <a:t>5. Filter</a:t>
            </a:r>
          </a:p>
        </p:txBody>
      </p:sp>
      <p:graphicFrame>
        <p:nvGraphicFramePr>
          <p:cNvPr id="70656" name="Object 1024"/>
          <p:cNvGraphicFramePr>
            <a:graphicFrameLocks noChangeAspect="1"/>
          </p:cNvGraphicFramePr>
          <p:nvPr/>
        </p:nvGraphicFramePr>
        <p:xfrm>
          <a:off x="1219200" y="1371600"/>
          <a:ext cx="2590800" cy="4876800"/>
        </p:xfrm>
        <a:graphic>
          <a:graphicData uri="http://schemas.openxmlformats.org/presentationml/2006/ole">
            <p:oleObj spid="_x0000_s4098" name="Bitmap Image" r:id="rId4" imgW="2095793" imgH="3419952" progId="PBrush">
              <p:embed/>
            </p:oleObj>
          </a:graphicData>
        </a:graphic>
      </p:graphicFrame>
      <p:sp>
        <p:nvSpPr>
          <p:cNvPr id="50180" name="Text Box 4"/>
          <p:cNvSpPr txBox="1">
            <a:spLocks noChangeArrowheads="1"/>
          </p:cNvSpPr>
          <p:nvPr/>
        </p:nvSpPr>
        <p:spPr bwMode="auto">
          <a:xfrm>
            <a:off x="4114800" y="1447800"/>
            <a:ext cx="4522788" cy="457200"/>
          </a:xfrm>
          <a:prstGeom prst="rect">
            <a:avLst/>
          </a:prstGeom>
          <a:noFill/>
          <a:ln w="9525">
            <a:noFill/>
            <a:miter lim="800000"/>
            <a:headEnd/>
            <a:tailEnd/>
          </a:ln>
          <a:effectLst/>
        </p:spPr>
        <p:txBody>
          <a:bodyPr wrap="none">
            <a:spAutoFit/>
          </a:bodyPr>
          <a:lstStyle/>
          <a:p>
            <a:pPr>
              <a:buFontTx/>
              <a:buChar char="-"/>
            </a:pPr>
            <a:r>
              <a:rPr lang="en-US"/>
              <a:t>Various Kinds of </a:t>
            </a:r>
            <a:r>
              <a:rPr lang="en-US" altLang="ko-KR">
                <a:ea typeface="굴림" pitchFamily="34" charset="-127"/>
              </a:rPr>
              <a:t>technical </a:t>
            </a:r>
            <a:r>
              <a:rPr lang="en-US"/>
              <a:t>effects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50178">
                                            <p:txEl>
                                              <p:pRg st="0" end="0"/>
                                            </p:txEl>
                                          </p:spTgt>
                                        </p:tgtEl>
                                        <p:attrNameLst>
                                          <p:attrName>style.visibility</p:attrName>
                                        </p:attrNameLst>
                                      </p:cBhvr>
                                      <p:to>
                                        <p:strVal val="visible"/>
                                      </p:to>
                                    </p:set>
                                    <p:anim calcmode="lin" valueType="num">
                                      <p:cBhvr additive="base">
                                        <p:cTn id="7" dur="500" fill="hold"/>
                                        <p:tgtEl>
                                          <p:spTgt spid="501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8">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1" presetClass="entr" presetSubtype="0" fill="hold" nodeType="afterEffect">
                                  <p:stCondLst>
                                    <p:cond delay="1000"/>
                                  </p:stCondLst>
                                  <p:childTnLst>
                                    <p:set>
                                      <p:cBhvr>
                                        <p:cTn id="11" dur="1" fill="hold">
                                          <p:stCondLst>
                                            <p:cond delay="499"/>
                                          </p:stCondLst>
                                        </p:cTn>
                                        <p:tgtEl>
                                          <p:spTgt spid="70656"/>
                                        </p:tgtEl>
                                        <p:attrNameLst>
                                          <p:attrName>style.visibility</p:attrName>
                                        </p:attrNameLst>
                                      </p:cBhvr>
                                      <p:to>
                                        <p:strVal val="visible"/>
                                      </p:to>
                                    </p:set>
                                  </p:childTnLst>
                                </p:cTn>
                              </p:par>
                            </p:childTnLst>
                          </p:cTn>
                        </p:par>
                        <p:par>
                          <p:cTn id="12" fill="hold">
                            <p:stCondLst>
                              <p:cond delay="3000"/>
                            </p:stCondLst>
                            <p:childTnLst>
                              <p:par>
                                <p:cTn id="13" presetID="2" presetClass="entr" presetSubtype="8" fill="hold" grpId="0" nodeType="afterEffect">
                                  <p:stCondLst>
                                    <p:cond delay="1000"/>
                                  </p:stCondLst>
                                  <p:childTnLst>
                                    <p:set>
                                      <p:cBhvr>
                                        <p:cTn id="14" dur="1" fill="hold">
                                          <p:stCondLst>
                                            <p:cond delay="0"/>
                                          </p:stCondLst>
                                        </p:cTn>
                                        <p:tgtEl>
                                          <p:spTgt spid="50180">
                                            <p:txEl>
                                              <p:pRg st="0" end="0"/>
                                            </p:txEl>
                                          </p:spTgt>
                                        </p:tgtEl>
                                        <p:attrNameLst>
                                          <p:attrName>style.visibility</p:attrName>
                                        </p:attrNameLst>
                                      </p:cBhvr>
                                      <p:to>
                                        <p:strVal val="visible"/>
                                      </p:to>
                                    </p:set>
                                    <p:anim calcmode="lin" valueType="num">
                                      <p:cBhvr additive="base">
                                        <p:cTn id="15" dur="500" fill="hold"/>
                                        <p:tgtEl>
                                          <p:spTgt spid="50180">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018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build="p" autoUpdateAnimBg="0" advAuto="1000"/>
      <p:bldP spid="50180" grpId="0" build="p" autoUpdateAnimBg="0" advAuto="100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1116013" y="476250"/>
            <a:ext cx="2017712" cy="762000"/>
          </a:xfrm>
          <a:prstGeom prst="rect">
            <a:avLst/>
          </a:prstGeom>
          <a:noFill/>
          <a:ln w="9525">
            <a:noFill/>
            <a:miter lim="800000"/>
            <a:headEnd/>
            <a:tailEnd/>
          </a:ln>
          <a:effectLst/>
        </p:spPr>
        <p:txBody>
          <a:bodyPr wrap="none">
            <a:spAutoFit/>
          </a:bodyPr>
          <a:lstStyle/>
          <a:p>
            <a:r>
              <a:rPr lang="en-US" altLang="ko-KR" sz="4400">
                <a:solidFill>
                  <a:schemeClr val="folHlink"/>
                </a:solidFill>
                <a:latin typeface="Arial" charset="0"/>
                <a:ea typeface="굴림" pitchFamily="34" charset="-127"/>
                <a:cs typeface="Arial" charset="0"/>
              </a:rPr>
              <a:t>6. View</a:t>
            </a:r>
            <a:endParaRPr lang="en-US" sz="4400">
              <a:solidFill>
                <a:schemeClr val="folHlink"/>
              </a:solidFill>
              <a:latin typeface="Arial" charset="0"/>
              <a:ea typeface="굴림" pitchFamily="34" charset="-127"/>
              <a:cs typeface="Arial" charset="0"/>
            </a:endParaRPr>
          </a:p>
        </p:txBody>
      </p:sp>
      <p:graphicFrame>
        <p:nvGraphicFramePr>
          <p:cNvPr id="51204" name="Object 4"/>
          <p:cNvGraphicFramePr>
            <a:graphicFrameLocks noChangeAspect="1"/>
          </p:cNvGraphicFramePr>
          <p:nvPr/>
        </p:nvGraphicFramePr>
        <p:xfrm>
          <a:off x="1258888" y="1341438"/>
          <a:ext cx="2259012" cy="4968875"/>
        </p:xfrm>
        <a:graphic>
          <a:graphicData uri="http://schemas.openxmlformats.org/presentationml/2006/ole">
            <p:oleObj spid="_x0000_s5122" name="Bitmap Image" r:id="rId4" imgW="2095793" imgH="4219048" progId="PBrush">
              <p:embed/>
            </p:oleObj>
          </a:graphicData>
        </a:graphic>
      </p:graphicFrame>
      <p:sp>
        <p:nvSpPr>
          <p:cNvPr id="51205" name="Text Box 5"/>
          <p:cNvSpPr txBox="1">
            <a:spLocks noChangeArrowheads="1"/>
          </p:cNvSpPr>
          <p:nvPr/>
        </p:nvSpPr>
        <p:spPr bwMode="auto">
          <a:xfrm>
            <a:off x="3779838" y="1557338"/>
            <a:ext cx="1984375" cy="1187450"/>
          </a:xfrm>
          <a:prstGeom prst="rect">
            <a:avLst/>
          </a:prstGeom>
          <a:noFill/>
          <a:ln w="9525">
            <a:noFill/>
            <a:miter lim="800000"/>
            <a:headEnd/>
            <a:tailEnd/>
          </a:ln>
          <a:effectLst/>
        </p:spPr>
        <p:txBody>
          <a:bodyPr wrap="none">
            <a:spAutoFit/>
          </a:bodyPr>
          <a:lstStyle/>
          <a:p>
            <a:pPr marL="457200" indent="-457200"/>
            <a:r>
              <a:rPr lang="en-US" altLang="ko-KR">
                <a:ea typeface="굴림" pitchFamily="34" charset="-127"/>
              </a:rPr>
              <a:t>a. Zoom in/out</a:t>
            </a:r>
          </a:p>
          <a:p>
            <a:pPr marL="457200" indent="-457200"/>
            <a:r>
              <a:rPr lang="en-US" altLang="ko-KR">
                <a:ea typeface="굴림" pitchFamily="34" charset="-127"/>
              </a:rPr>
              <a:t>   - Zoom in  </a:t>
            </a:r>
          </a:p>
          <a:p>
            <a:pPr marL="457200" indent="-457200"/>
            <a:r>
              <a:rPr lang="en-US" altLang="ko-KR">
                <a:ea typeface="굴림" pitchFamily="34" charset="-127"/>
              </a:rPr>
              <a:t>   - Zoom out</a:t>
            </a:r>
            <a:endParaRPr lang="en-US"/>
          </a:p>
        </p:txBody>
      </p:sp>
      <p:sp>
        <p:nvSpPr>
          <p:cNvPr id="51206" name="Text Box 6"/>
          <p:cNvSpPr txBox="1">
            <a:spLocks noChangeArrowheads="1"/>
          </p:cNvSpPr>
          <p:nvPr/>
        </p:nvSpPr>
        <p:spPr bwMode="auto">
          <a:xfrm>
            <a:off x="3779838" y="3141663"/>
            <a:ext cx="5149850" cy="822325"/>
          </a:xfrm>
          <a:prstGeom prst="rect">
            <a:avLst/>
          </a:prstGeom>
          <a:noFill/>
          <a:ln w="9525">
            <a:noFill/>
            <a:miter lim="800000"/>
            <a:headEnd/>
            <a:tailEnd/>
          </a:ln>
          <a:effectLst/>
        </p:spPr>
        <p:txBody>
          <a:bodyPr wrap="none">
            <a:spAutoFit/>
          </a:bodyPr>
          <a:lstStyle/>
          <a:p>
            <a:r>
              <a:rPr lang="en-US" altLang="ko-KR">
                <a:ea typeface="굴림" pitchFamily="34" charset="-127"/>
              </a:rPr>
              <a:t>b. Print size</a:t>
            </a:r>
          </a:p>
          <a:p>
            <a:r>
              <a:rPr lang="en-US" altLang="ko-KR">
                <a:ea typeface="굴림" pitchFamily="34" charset="-127"/>
              </a:rPr>
              <a:t>   - Help you to print only what you need</a:t>
            </a:r>
            <a:endParaRPr lang="en-US"/>
          </a:p>
        </p:txBody>
      </p:sp>
      <p:sp>
        <p:nvSpPr>
          <p:cNvPr id="51207" name="Text Box 7"/>
          <p:cNvSpPr txBox="1">
            <a:spLocks noChangeArrowheads="1"/>
          </p:cNvSpPr>
          <p:nvPr/>
        </p:nvSpPr>
        <p:spPr bwMode="auto">
          <a:xfrm>
            <a:off x="3779838" y="4292600"/>
            <a:ext cx="5138737" cy="1187450"/>
          </a:xfrm>
          <a:prstGeom prst="rect">
            <a:avLst/>
          </a:prstGeom>
          <a:noFill/>
          <a:ln w="9525">
            <a:noFill/>
            <a:miter lim="800000"/>
            <a:headEnd/>
            <a:tailEnd/>
          </a:ln>
          <a:effectLst/>
        </p:spPr>
        <p:txBody>
          <a:bodyPr wrap="none">
            <a:spAutoFit/>
          </a:bodyPr>
          <a:lstStyle/>
          <a:p>
            <a:r>
              <a:rPr lang="en-US" altLang="ko-KR">
                <a:ea typeface="굴림" pitchFamily="34" charset="-127"/>
              </a:rPr>
              <a:t>c. Extras</a:t>
            </a:r>
          </a:p>
          <a:p>
            <a:r>
              <a:rPr lang="en-US" altLang="ko-KR">
                <a:ea typeface="굴림" pitchFamily="34" charset="-127"/>
              </a:rPr>
              <a:t>   - Showing horizontal and vertical lines</a:t>
            </a:r>
          </a:p>
          <a:p>
            <a:r>
              <a:rPr lang="en-US" altLang="ko-KR">
                <a:ea typeface="굴림" pitchFamily="34" charset="-127"/>
              </a:rPr>
              <a:t>   by dividing into separate sectors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1" presetClass="entr" presetSubtype="0" fill="hold" nodeType="afterEffect">
                                  <p:stCondLst>
                                    <p:cond delay="1000"/>
                                  </p:stCondLst>
                                  <p:childTnLst>
                                    <p:set>
                                      <p:cBhvr>
                                        <p:cTn id="11" dur="1" fill="hold">
                                          <p:stCondLst>
                                            <p:cond delay="499"/>
                                          </p:stCondLst>
                                        </p:cTn>
                                        <p:tgtEl>
                                          <p:spTgt spid="51204"/>
                                        </p:tgtEl>
                                        <p:attrNameLst>
                                          <p:attrName>style.visibility</p:attrName>
                                        </p:attrNameLst>
                                      </p:cBhvr>
                                      <p:to>
                                        <p:strVal val="visible"/>
                                      </p:to>
                                    </p:set>
                                  </p:childTnLst>
                                </p:cTn>
                              </p:par>
                            </p:childTnLst>
                          </p:cTn>
                        </p:par>
                        <p:par>
                          <p:cTn id="12" fill="hold">
                            <p:stCondLst>
                              <p:cond delay="3000"/>
                            </p:stCondLst>
                            <p:childTnLst>
                              <p:par>
                                <p:cTn id="13" presetID="2" presetClass="entr" presetSubtype="8" fill="hold" grpId="0" nodeType="afterEffect">
                                  <p:stCondLst>
                                    <p:cond delay="1000"/>
                                  </p:stCondLst>
                                  <p:childTnLst>
                                    <p:set>
                                      <p:cBhvr>
                                        <p:cTn id="14" dur="1" fill="hold">
                                          <p:stCondLst>
                                            <p:cond delay="0"/>
                                          </p:stCondLst>
                                        </p:cTn>
                                        <p:tgtEl>
                                          <p:spTgt spid="51205">
                                            <p:txEl>
                                              <p:pRg st="0" end="0"/>
                                            </p:txEl>
                                          </p:spTgt>
                                        </p:tgtEl>
                                        <p:attrNameLst>
                                          <p:attrName>style.visibility</p:attrName>
                                        </p:attrNameLst>
                                      </p:cBhvr>
                                      <p:to>
                                        <p:strVal val="visible"/>
                                      </p:to>
                                    </p:set>
                                    <p:anim calcmode="lin" valueType="num">
                                      <p:cBhvr additive="base">
                                        <p:cTn id="15" dur="500" fill="hold"/>
                                        <p:tgtEl>
                                          <p:spTgt spid="51205">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120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builtIn="1"/>
                                        </p:tgtEl>
                                      </p:cMediaNode>
                                    </p:audio>
                                  </p:subTnLst>
                                </p:cTn>
                              </p:par>
                            </p:childTnLst>
                          </p:cTn>
                        </p:par>
                        <p:par>
                          <p:cTn id="17" fill="hold">
                            <p:stCondLst>
                              <p:cond delay="4500"/>
                            </p:stCondLst>
                            <p:childTnLst>
                              <p:par>
                                <p:cTn id="18" presetID="2" presetClass="entr" presetSubtype="8" fill="hold" grpId="0" nodeType="afterEffect">
                                  <p:stCondLst>
                                    <p:cond delay="1000"/>
                                  </p:stCondLst>
                                  <p:childTnLst>
                                    <p:set>
                                      <p:cBhvr>
                                        <p:cTn id="19" dur="1" fill="hold">
                                          <p:stCondLst>
                                            <p:cond delay="0"/>
                                          </p:stCondLst>
                                        </p:cTn>
                                        <p:tgtEl>
                                          <p:spTgt spid="51205">
                                            <p:txEl>
                                              <p:pRg st="1" end="1"/>
                                            </p:txEl>
                                          </p:spTgt>
                                        </p:tgtEl>
                                        <p:attrNameLst>
                                          <p:attrName>style.visibility</p:attrName>
                                        </p:attrNameLst>
                                      </p:cBhvr>
                                      <p:to>
                                        <p:strVal val="visible"/>
                                      </p:to>
                                    </p:set>
                                    <p:anim calcmode="lin" valueType="num">
                                      <p:cBhvr additive="base">
                                        <p:cTn id="20" dur="500" fill="hold"/>
                                        <p:tgtEl>
                                          <p:spTgt spid="51205">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5120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whoosh.wav" builtIn="1"/>
                                        </p:tgtEl>
                                      </p:cMediaNode>
                                    </p:audio>
                                  </p:subTnLst>
                                </p:cTn>
                              </p:par>
                            </p:childTnLst>
                          </p:cTn>
                        </p:par>
                        <p:par>
                          <p:cTn id="22" fill="hold">
                            <p:stCondLst>
                              <p:cond delay="6000"/>
                            </p:stCondLst>
                            <p:childTnLst>
                              <p:par>
                                <p:cTn id="23" presetID="2" presetClass="entr" presetSubtype="8" fill="hold" grpId="0" nodeType="afterEffect">
                                  <p:stCondLst>
                                    <p:cond delay="1000"/>
                                  </p:stCondLst>
                                  <p:childTnLst>
                                    <p:set>
                                      <p:cBhvr>
                                        <p:cTn id="24" dur="1" fill="hold">
                                          <p:stCondLst>
                                            <p:cond delay="0"/>
                                          </p:stCondLst>
                                        </p:cTn>
                                        <p:tgtEl>
                                          <p:spTgt spid="51205">
                                            <p:txEl>
                                              <p:pRg st="2" end="2"/>
                                            </p:txEl>
                                          </p:spTgt>
                                        </p:tgtEl>
                                        <p:attrNameLst>
                                          <p:attrName>style.visibility</p:attrName>
                                        </p:attrNameLst>
                                      </p:cBhvr>
                                      <p:to>
                                        <p:strVal val="visible"/>
                                      </p:to>
                                    </p:set>
                                    <p:anim calcmode="lin" valueType="num">
                                      <p:cBhvr additive="base">
                                        <p:cTn id="25" dur="500" fill="hold"/>
                                        <p:tgtEl>
                                          <p:spTgt spid="5120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0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builtIn="1"/>
                                        </p:tgtEl>
                                      </p:cMediaNode>
                                    </p:audio>
                                  </p:subTnLst>
                                </p:cTn>
                              </p:par>
                            </p:childTnLst>
                          </p:cTn>
                        </p:par>
                        <p:par>
                          <p:cTn id="27" fill="hold">
                            <p:stCondLst>
                              <p:cond delay="7500"/>
                            </p:stCondLst>
                            <p:childTnLst>
                              <p:par>
                                <p:cTn id="28" presetID="2" presetClass="entr" presetSubtype="8" fill="hold" grpId="0" nodeType="afterEffect">
                                  <p:stCondLst>
                                    <p:cond delay="1000"/>
                                  </p:stCondLst>
                                  <p:childTnLst>
                                    <p:set>
                                      <p:cBhvr>
                                        <p:cTn id="29" dur="1" fill="hold">
                                          <p:stCondLst>
                                            <p:cond delay="0"/>
                                          </p:stCondLst>
                                        </p:cTn>
                                        <p:tgtEl>
                                          <p:spTgt spid="51206">
                                            <p:txEl>
                                              <p:pRg st="0" end="0"/>
                                            </p:txEl>
                                          </p:spTgt>
                                        </p:tgtEl>
                                        <p:attrNameLst>
                                          <p:attrName>style.visibility</p:attrName>
                                        </p:attrNameLst>
                                      </p:cBhvr>
                                      <p:to>
                                        <p:strVal val="visible"/>
                                      </p:to>
                                    </p:set>
                                    <p:anim calcmode="lin" valueType="num">
                                      <p:cBhvr additive="base">
                                        <p:cTn id="30" dur="500" fill="hold"/>
                                        <p:tgtEl>
                                          <p:spTgt spid="51206">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5120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wav" builtIn="1"/>
                                        </p:tgtEl>
                                      </p:cMediaNode>
                                    </p:audio>
                                  </p:subTnLst>
                                </p:cTn>
                              </p:par>
                            </p:childTnLst>
                          </p:cTn>
                        </p:par>
                        <p:par>
                          <p:cTn id="32" fill="hold">
                            <p:stCondLst>
                              <p:cond delay="9000"/>
                            </p:stCondLst>
                            <p:childTnLst>
                              <p:par>
                                <p:cTn id="33" presetID="2" presetClass="entr" presetSubtype="8" fill="hold" grpId="0" nodeType="afterEffect">
                                  <p:stCondLst>
                                    <p:cond delay="1000"/>
                                  </p:stCondLst>
                                  <p:childTnLst>
                                    <p:set>
                                      <p:cBhvr>
                                        <p:cTn id="34" dur="1" fill="hold">
                                          <p:stCondLst>
                                            <p:cond delay="0"/>
                                          </p:stCondLst>
                                        </p:cTn>
                                        <p:tgtEl>
                                          <p:spTgt spid="51206">
                                            <p:txEl>
                                              <p:pRg st="1" end="1"/>
                                            </p:txEl>
                                          </p:spTgt>
                                        </p:tgtEl>
                                        <p:attrNameLst>
                                          <p:attrName>style.visibility</p:attrName>
                                        </p:attrNameLst>
                                      </p:cBhvr>
                                      <p:to>
                                        <p:strVal val="visible"/>
                                      </p:to>
                                    </p:set>
                                    <p:anim calcmode="lin" valueType="num">
                                      <p:cBhvr additive="base">
                                        <p:cTn id="35" dur="500" fill="hold"/>
                                        <p:tgtEl>
                                          <p:spTgt spid="51206">
                                            <p:txEl>
                                              <p:pRg st="1" end="1"/>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120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wav" builtIn="1"/>
                                        </p:tgtEl>
                                      </p:cMediaNode>
                                    </p:audio>
                                  </p:subTnLst>
                                </p:cTn>
                              </p:par>
                            </p:childTnLst>
                          </p:cTn>
                        </p:par>
                        <p:par>
                          <p:cTn id="37" fill="hold">
                            <p:stCondLst>
                              <p:cond delay="10500"/>
                            </p:stCondLst>
                            <p:childTnLst>
                              <p:par>
                                <p:cTn id="38" presetID="2" presetClass="entr" presetSubtype="8" fill="hold" grpId="0" nodeType="afterEffect">
                                  <p:stCondLst>
                                    <p:cond delay="1000"/>
                                  </p:stCondLst>
                                  <p:childTnLst>
                                    <p:set>
                                      <p:cBhvr>
                                        <p:cTn id="39" dur="1" fill="hold">
                                          <p:stCondLst>
                                            <p:cond delay="0"/>
                                          </p:stCondLst>
                                        </p:cTn>
                                        <p:tgtEl>
                                          <p:spTgt spid="51207">
                                            <p:txEl>
                                              <p:pRg st="0" end="0"/>
                                            </p:txEl>
                                          </p:spTgt>
                                        </p:tgtEl>
                                        <p:attrNameLst>
                                          <p:attrName>style.visibility</p:attrName>
                                        </p:attrNameLst>
                                      </p:cBhvr>
                                      <p:to>
                                        <p:strVal val="visible"/>
                                      </p:to>
                                    </p:set>
                                    <p:anim calcmode="lin" valueType="num">
                                      <p:cBhvr additive="base">
                                        <p:cTn id="40" dur="500" fill="hold"/>
                                        <p:tgtEl>
                                          <p:spTgt spid="51207">
                                            <p:txEl>
                                              <p:pRg st="0" end="0"/>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5120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whoosh.wav" builtIn="1"/>
                                        </p:tgtEl>
                                      </p:cMediaNode>
                                    </p:audio>
                                  </p:subTnLst>
                                </p:cTn>
                              </p:par>
                            </p:childTnLst>
                          </p:cTn>
                        </p:par>
                        <p:par>
                          <p:cTn id="42" fill="hold">
                            <p:stCondLst>
                              <p:cond delay="12000"/>
                            </p:stCondLst>
                            <p:childTnLst>
                              <p:par>
                                <p:cTn id="43" presetID="2" presetClass="entr" presetSubtype="8" fill="hold" grpId="0" nodeType="afterEffect">
                                  <p:stCondLst>
                                    <p:cond delay="1000"/>
                                  </p:stCondLst>
                                  <p:childTnLst>
                                    <p:set>
                                      <p:cBhvr>
                                        <p:cTn id="44" dur="1" fill="hold">
                                          <p:stCondLst>
                                            <p:cond delay="0"/>
                                          </p:stCondLst>
                                        </p:cTn>
                                        <p:tgtEl>
                                          <p:spTgt spid="51207">
                                            <p:txEl>
                                              <p:pRg st="1" end="1"/>
                                            </p:txEl>
                                          </p:spTgt>
                                        </p:tgtEl>
                                        <p:attrNameLst>
                                          <p:attrName>style.visibility</p:attrName>
                                        </p:attrNameLst>
                                      </p:cBhvr>
                                      <p:to>
                                        <p:strVal val="visible"/>
                                      </p:to>
                                    </p:set>
                                    <p:anim calcmode="lin" valueType="num">
                                      <p:cBhvr additive="base">
                                        <p:cTn id="45" dur="500" fill="hold"/>
                                        <p:tgtEl>
                                          <p:spTgt spid="51207">
                                            <p:txEl>
                                              <p:pRg st="1" end="1"/>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5120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3" name="whoosh.wav" builtIn="1"/>
                                        </p:tgtEl>
                                      </p:cMediaNode>
                                    </p:audio>
                                  </p:subTnLst>
                                </p:cTn>
                              </p:par>
                            </p:childTnLst>
                          </p:cTn>
                        </p:par>
                        <p:par>
                          <p:cTn id="47" fill="hold">
                            <p:stCondLst>
                              <p:cond delay="13500"/>
                            </p:stCondLst>
                            <p:childTnLst>
                              <p:par>
                                <p:cTn id="48" presetID="2" presetClass="entr" presetSubtype="8" fill="hold" grpId="0" nodeType="afterEffect">
                                  <p:stCondLst>
                                    <p:cond delay="1000"/>
                                  </p:stCondLst>
                                  <p:childTnLst>
                                    <p:set>
                                      <p:cBhvr>
                                        <p:cTn id="49" dur="1" fill="hold">
                                          <p:stCondLst>
                                            <p:cond delay="0"/>
                                          </p:stCondLst>
                                        </p:cTn>
                                        <p:tgtEl>
                                          <p:spTgt spid="51207">
                                            <p:txEl>
                                              <p:pRg st="2" end="2"/>
                                            </p:txEl>
                                          </p:spTgt>
                                        </p:tgtEl>
                                        <p:attrNameLst>
                                          <p:attrName>style.visibility</p:attrName>
                                        </p:attrNameLst>
                                      </p:cBhvr>
                                      <p:to>
                                        <p:strVal val="visible"/>
                                      </p:to>
                                    </p:set>
                                    <p:anim calcmode="lin" valueType="num">
                                      <p:cBhvr additive="base">
                                        <p:cTn id="50" dur="500" fill="hold"/>
                                        <p:tgtEl>
                                          <p:spTgt spid="51207">
                                            <p:txEl>
                                              <p:pRg st="2" end="2"/>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5120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advAuto="1000"/>
      <p:bldP spid="51205" grpId="0" build="p" autoUpdateAnimBg="0" advAuto="1000"/>
      <p:bldP spid="51206" grpId="0" build="p" autoUpdateAnimBg="0" advAuto="1000"/>
      <p:bldP spid="51207" grpId="0" build="p" autoUpdateAnimBg="0" advAuto="100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Text Box 4"/>
          <p:cNvSpPr txBox="1">
            <a:spLocks noChangeArrowheads="1"/>
          </p:cNvSpPr>
          <p:nvPr/>
        </p:nvSpPr>
        <p:spPr bwMode="auto">
          <a:xfrm>
            <a:off x="1116013" y="549275"/>
            <a:ext cx="3073400" cy="762000"/>
          </a:xfrm>
          <a:prstGeom prst="rect">
            <a:avLst/>
          </a:prstGeom>
          <a:noFill/>
          <a:ln w="9525">
            <a:noFill/>
            <a:miter lim="800000"/>
            <a:headEnd/>
            <a:tailEnd/>
          </a:ln>
          <a:effectLst/>
        </p:spPr>
        <p:txBody>
          <a:bodyPr wrap="none">
            <a:spAutoFit/>
          </a:bodyPr>
          <a:lstStyle/>
          <a:p>
            <a:r>
              <a:rPr lang="en-US" altLang="ko-KR" sz="4400">
                <a:solidFill>
                  <a:schemeClr val="folHlink"/>
                </a:solidFill>
                <a:latin typeface="Arial" charset="0"/>
                <a:ea typeface="굴림" pitchFamily="34" charset="-127"/>
                <a:cs typeface="Arial" charset="0"/>
              </a:rPr>
              <a:t>7. Windows</a:t>
            </a:r>
            <a:endParaRPr lang="en-US" sz="4400">
              <a:solidFill>
                <a:schemeClr val="folHlink"/>
              </a:solidFill>
              <a:latin typeface="Arial" charset="0"/>
              <a:ea typeface="굴림" pitchFamily="34" charset="-127"/>
              <a:cs typeface="Arial" charset="0"/>
            </a:endParaRPr>
          </a:p>
        </p:txBody>
      </p:sp>
      <p:graphicFrame>
        <p:nvGraphicFramePr>
          <p:cNvPr id="52229" name="Object 5"/>
          <p:cNvGraphicFramePr>
            <a:graphicFrameLocks noChangeAspect="1"/>
          </p:cNvGraphicFramePr>
          <p:nvPr/>
        </p:nvGraphicFramePr>
        <p:xfrm>
          <a:off x="1258888" y="1341438"/>
          <a:ext cx="2016125" cy="5184775"/>
        </p:xfrm>
        <a:graphic>
          <a:graphicData uri="http://schemas.openxmlformats.org/presentationml/2006/ole">
            <p:oleObj spid="_x0000_s6146" name="Bitmap Image" r:id="rId4" imgW="1181265" imgH="4858428" progId="PBrush">
              <p:embed/>
            </p:oleObj>
          </a:graphicData>
        </a:graphic>
      </p:graphicFrame>
      <p:sp>
        <p:nvSpPr>
          <p:cNvPr id="52230" name="Text Box 6"/>
          <p:cNvSpPr txBox="1">
            <a:spLocks noChangeArrowheads="1"/>
          </p:cNvSpPr>
          <p:nvPr/>
        </p:nvSpPr>
        <p:spPr bwMode="auto">
          <a:xfrm>
            <a:off x="3635375" y="1484313"/>
            <a:ext cx="5260975" cy="2282825"/>
          </a:xfrm>
          <a:prstGeom prst="rect">
            <a:avLst/>
          </a:prstGeom>
          <a:noFill/>
          <a:ln w="9525">
            <a:noFill/>
            <a:miter lim="800000"/>
            <a:headEnd/>
            <a:tailEnd/>
          </a:ln>
          <a:effectLst/>
        </p:spPr>
        <p:txBody>
          <a:bodyPr wrap="none">
            <a:spAutoFit/>
          </a:bodyPr>
          <a:lstStyle/>
          <a:p>
            <a:pPr>
              <a:buFontTx/>
              <a:buChar char="-"/>
            </a:pPr>
            <a:r>
              <a:rPr lang="en-US" altLang="ko-KR">
                <a:ea typeface="굴림" pitchFamily="34" charset="-127"/>
              </a:rPr>
              <a:t> The same function with “view” in other</a:t>
            </a:r>
          </a:p>
          <a:p>
            <a:r>
              <a:rPr lang="en-US" altLang="ko-KR">
                <a:ea typeface="굴림" pitchFamily="34" charset="-127"/>
              </a:rPr>
              <a:t>Windows applications such as MS-Office</a:t>
            </a:r>
          </a:p>
          <a:p>
            <a:endParaRPr lang="en-US" altLang="ko-KR">
              <a:ea typeface="굴림" pitchFamily="34" charset="-127"/>
            </a:endParaRPr>
          </a:p>
          <a:p>
            <a:pPr>
              <a:buFont typeface="Wingdings" pitchFamily="2" charset="2"/>
              <a:buChar char="à"/>
            </a:pPr>
            <a:r>
              <a:rPr lang="en-US" altLang="ko-KR">
                <a:ea typeface="굴림" pitchFamily="34" charset="-127"/>
                <a:sym typeface="Wingdings" pitchFamily="2" charset="2"/>
              </a:rPr>
              <a:t>You can select what you want to make</a:t>
            </a:r>
          </a:p>
          <a:p>
            <a:pPr>
              <a:buFont typeface="Wingdings" pitchFamily="2" charset="2"/>
              <a:buNone/>
            </a:pPr>
            <a:r>
              <a:rPr lang="en-US" altLang="ko-KR">
                <a:ea typeface="굴림" pitchFamily="34" charset="-127"/>
                <a:sym typeface="Wingdings" pitchFamily="2" charset="2"/>
              </a:rPr>
              <a:t> visible </a:t>
            </a:r>
            <a:r>
              <a:rPr lang="en-US" altLang="ko-KR">
                <a:ea typeface="굴림" pitchFamily="34" charset="-127"/>
              </a:rPr>
              <a:t>on your page and what you don’t </a:t>
            </a:r>
          </a:p>
          <a:p>
            <a:pPr>
              <a:buFont typeface="Wingdings" pitchFamily="2" charset="2"/>
              <a:buNone/>
            </a:pPr>
            <a:r>
              <a:rPr lang="en-US" altLang="ko-KR">
                <a:ea typeface="굴림" pitchFamily="34" charset="-127"/>
              </a:rPr>
              <a:t> want to make visible on your page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52228">
                                            <p:txEl>
                                              <p:pRg st="0" end="0"/>
                                            </p:txEl>
                                          </p:spTgt>
                                        </p:tgtEl>
                                        <p:attrNameLst>
                                          <p:attrName>style.visibility</p:attrName>
                                        </p:attrNameLst>
                                      </p:cBhvr>
                                      <p:to>
                                        <p:strVal val="visible"/>
                                      </p:to>
                                    </p:set>
                                    <p:anim calcmode="lin" valueType="num">
                                      <p:cBhvr additive="base">
                                        <p:cTn id="7" dur="500" fill="hold"/>
                                        <p:tgtEl>
                                          <p:spTgt spid="522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28">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1" presetClass="entr" presetSubtype="0" fill="hold" nodeType="afterEffect">
                                  <p:stCondLst>
                                    <p:cond delay="1000"/>
                                  </p:stCondLst>
                                  <p:childTnLst>
                                    <p:set>
                                      <p:cBhvr>
                                        <p:cTn id="11" dur="1" fill="hold">
                                          <p:stCondLst>
                                            <p:cond delay="499"/>
                                          </p:stCondLst>
                                        </p:cTn>
                                        <p:tgtEl>
                                          <p:spTgt spid="52229"/>
                                        </p:tgtEl>
                                        <p:attrNameLst>
                                          <p:attrName>style.visibility</p:attrName>
                                        </p:attrNameLst>
                                      </p:cBhvr>
                                      <p:to>
                                        <p:strVal val="visible"/>
                                      </p:to>
                                    </p:set>
                                  </p:childTnLst>
                                </p:cTn>
                              </p:par>
                            </p:childTnLst>
                          </p:cTn>
                        </p:par>
                        <p:par>
                          <p:cTn id="12" fill="hold">
                            <p:stCondLst>
                              <p:cond delay="3000"/>
                            </p:stCondLst>
                            <p:childTnLst>
                              <p:par>
                                <p:cTn id="13" presetID="2" presetClass="entr" presetSubtype="8" fill="hold" grpId="0" nodeType="afterEffect">
                                  <p:stCondLst>
                                    <p:cond delay="1000"/>
                                  </p:stCondLst>
                                  <p:childTnLst>
                                    <p:set>
                                      <p:cBhvr>
                                        <p:cTn id="14" dur="1" fill="hold">
                                          <p:stCondLst>
                                            <p:cond delay="0"/>
                                          </p:stCondLst>
                                        </p:cTn>
                                        <p:tgtEl>
                                          <p:spTgt spid="52230">
                                            <p:txEl>
                                              <p:pRg st="0" end="0"/>
                                            </p:txEl>
                                          </p:spTgt>
                                        </p:tgtEl>
                                        <p:attrNameLst>
                                          <p:attrName>style.visibility</p:attrName>
                                        </p:attrNameLst>
                                      </p:cBhvr>
                                      <p:to>
                                        <p:strVal val="visible"/>
                                      </p:to>
                                    </p:set>
                                    <p:anim calcmode="lin" valueType="num">
                                      <p:cBhvr additive="base">
                                        <p:cTn id="15" dur="500" fill="hold"/>
                                        <p:tgtEl>
                                          <p:spTgt spid="52230">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223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builtIn="1"/>
                                        </p:tgtEl>
                                      </p:cMediaNode>
                                    </p:audio>
                                  </p:subTnLst>
                                </p:cTn>
                              </p:par>
                            </p:childTnLst>
                          </p:cTn>
                        </p:par>
                        <p:par>
                          <p:cTn id="17" fill="hold">
                            <p:stCondLst>
                              <p:cond delay="4500"/>
                            </p:stCondLst>
                            <p:childTnLst>
                              <p:par>
                                <p:cTn id="18" presetID="2" presetClass="entr" presetSubtype="8" fill="hold" grpId="0" nodeType="afterEffect">
                                  <p:stCondLst>
                                    <p:cond delay="1000"/>
                                  </p:stCondLst>
                                  <p:childTnLst>
                                    <p:set>
                                      <p:cBhvr>
                                        <p:cTn id="19" dur="1" fill="hold">
                                          <p:stCondLst>
                                            <p:cond delay="0"/>
                                          </p:stCondLst>
                                        </p:cTn>
                                        <p:tgtEl>
                                          <p:spTgt spid="52230">
                                            <p:txEl>
                                              <p:pRg st="1" end="1"/>
                                            </p:txEl>
                                          </p:spTgt>
                                        </p:tgtEl>
                                        <p:attrNameLst>
                                          <p:attrName>style.visibility</p:attrName>
                                        </p:attrNameLst>
                                      </p:cBhvr>
                                      <p:to>
                                        <p:strVal val="visible"/>
                                      </p:to>
                                    </p:set>
                                    <p:anim calcmode="lin" valueType="num">
                                      <p:cBhvr additive="base">
                                        <p:cTn id="20" dur="500" fill="hold"/>
                                        <p:tgtEl>
                                          <p:spTgt spid="52230">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5223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whoosh.wav" builtIn="1"/>
                                        </p:tgtEl>
                                      </p:cMediaNode>
                                    </p:audio>
                                  </p:subTnLst>
                                </p:cTn>
                              </p:par>
                            </p:childTnLst>
                          </p:cTn>
                        </p:par>
                        <p:par>
                          <p:cTn id="22" fill="hold">
                            <p:stCondLst>
                              <p:cond delay="6000"/>
                            </p:stCondLst>
                            <p:childTnLst>
                              <p:par>
                                <p:cTn id="23" presetID="2" presetClass="entr" presetSubtype="8" fill="hold" grpId="0" nodeType="afterEffect">
                                  <p:stCondLst>
                                    <p:cond delay="1000"/>
                                  </p:stCondLst>
                                  <p:childTnLst>
                                    <p:set>
                                      <p:cBhvr>
                                        <p:cTn id="24" dur="1" fill="hold">
                                          <p:stCondLst>
                                            <p:cond delay="0"/>
                                          </p:stCondLst>
                                        </p:cTn>
                                        <p:tgtEl>
                                          <p:spTgt spid="52230">
                                            <p:txEl>
                                              <p:pRg st="3" end="3"/>
                                            </p:txEl>
                                          </p:spTgt>
                                        </p:tgtEl>
                                        <p:attrNameLst>
                                          <p:attrName>style.visibility</p:attrName>
                                        </p:attrNameLst>
                                      </p:cBhvr>
                                      <p:to>
                                        <p:strVal val="visible"/>
                                      </p:to>
                                    </p:set>
                                    <p:anim calcmode="lin" valueType="num">
                                      <p:cBhvr additive="base">
                                        <p:cTn id="25" dur="500" fill="hold"/>
                                        <p:tgtEl>
                                          <p:spTgt spid="5223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223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builtIn="1"/>
                                        </p:tgtEl>
                                      </p:cMediaNode>
                                    </p:audio>
                                  </p:subTnLst>
                                </p:cTn>
                              </p:par>
                            </p:childTnLst>
                          </p:cTn>
                        </p:par>
                        <p:par>
                          <p:cTn id="27" fill="hold">
                            <p:stCondLst>
                              <p:cond delay="7500"/>
                            </p:stCondLst>
                            <p:childTnLst>
                              <p:par>
                                <p:cTn id="28" presetID="2" presetClass="entr" presetSubtype="8" fill="hold" grpId="0" nodeType="afterEffect">
                                  <p:stCondLst>
                                    <p:cond delay="1000"/>
                                  </p:stCondLst>
                                  <p:childTnLst>
                                    <p:set>
                                      <p:cBhvr>
                                        <p:cTn id="29" dur="1" fill="hold">
                                          <p:stCondLst>
                                            <p:cond delay="0"/>
                                          </p:stCondLst>
                                        </p:cTn>
                                        <p:tgtEl>
                                          <p:spTgt spid="52230">
                                            <p:txEl>
                                              <p:pRg st="4" end="4"/>
                                            </p:txEl>
                                          </p:spTgt>
                                        </p:tgtEl>
                                        <p:attrNameLst>
                                          <p:attrName>style.visibility</p:attrName>
                                        </p:attrNameLst>
                                      </p:cBhvr>
                                      <p:to>
                                        <p:strVal val="visible"/>
                                      </p:to>
                                    </p:set>
                                    <p:anim calcmode="lin" valueType="num">
                                      <p:cBhvr additive="base">
                                        <p:cTn id="30" dur="500" fill="hold"/>
                                        <p:tgtEl>
                                          <p:spTgt spid="52230">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5223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wav" builtIn="1"/>
                                        </p:tgtEl>
                                      </p:cMediaNode>
                                    </p:audio>
                                  </p:subTnLst>
                                </p:cTn>
                              </p:par>
                            </p:childTnLst>
                          </p:cTn>
                        </p:par>
                        <p:par>
                          <p:cTn id="32" fill="hold">
                            <p:stCondLst>
                              <p:cond delay="9000"/>
                            </p:stCondLst>
                            <p:childTnLst>
                              <p:par>
                                <p:cTn id="33" presetID="2" presetClass="entr" presetSubtype="8" fill="hold" grpId="0" nodeType="afterEffect">
                                  <p:stCondLst>
                                    <p:cond delay="1000"/>
                                  </p:stCondLst>
                                  <p:childTnLst>
                                    <p:set>
                                      <p:cBhvr>
                                        <p:cTn id="34" dur="1" fill="hold">
                                          <p:stCondLst>
                                            <p:cond delay="0"/>
                                          </p:stCondLst>
                                        </p:cTn>
                                        <p:tgtEl>
                                          <p:spTgt spid="52230">
                                            <p:txEl>
                                              <p:pRg st="5" end="5"/>
                                            </p:txEl>
                                          </p:spTgt>
                                        </p:tgtEl>
                                        <p:attrNameLst>
                                          <p:attrName>style.visibility</p:attrName>
                                        </p:attrNameLst>
                                      </p:cBhvr>
                                      <p:to>
                                        <p:strVal val="visible"/>
                                      </p:to>
                                    </p:set>
                                    <p:anim calcmode="lin" valueType="num">
                                      <p:cBhvr additive="base">
                                        <p:cTn id="35" dur="500" fill="hold"/>
                                        <p:tgtEl>
                                          <p:spTgt spid="52230">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2230">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build="p" autoUpdateAnimBg="0" advAuto="1000"/>
      <p:bldP spid="52230" grpId="0" build="p" autoUpdateAnimBg="0" advAuto="100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Text Box 4"/>
          <p:cNvSpPr txBox="1">
            <a:spLocks noChangeArrowheads="1"/>
          </p:cNvSpPr>
          <p:nvPr/>
        </p:nvSpPr>
        <p:spPr bwMode="auto">
          <a:xfrm>
            <a:off x="1295400" y="457200"/>
            <a:ext cx="2946400" cy="762000"/>
          </a:xfrm>
          <a:prstGeom prst="rect">
            <a:avLst/>
          </a:prstGeom>
          <a:noFill/>
          <a:ln w="9525">
            <a:noFill/>
            <a:miter lim="800000"/>
            <a:headEnd/>
            <a:tailEnd/>
          </a:ln>
          <a:effectLst/>
        </p:spPr>
        <p:txBody>
          <a:bodyPr wrap="none">
            <a:spAutoFit/>
          </a:bodyPr>
          <a:lstStyle/>
          <a:p>
            <a:r>
              <a:rPr lang="en-US" altLang="ko-KR" sz="4400" b="1">
                <a:solidFill>
                  <a:schemeClr val="folHlink"/>
                </a:solidFill>
                <a:latin typeface="Arial" charset="0"/>
                <a:ea typeface="굴림" pitchFamily="34" charset="-127"/>
                <a:cs typeface="Arial" charset="0"/>
              </a:rPr>
              <a:t>D. Toolbar</a:t>
            </a:r>
            <a:endParaRPr lang="en-US" sz="4400" b="1">
              <a:solidFill>
                <a:schemeClr val="folHlink"/>
              </a:solidFill>
              <a:latin typeface="Arial" charset="0"/>
              <a:ea typeface="굴림" pitchFamily="34" charset="-127"/>
              <a:cs typeface="Arial" charset="0"/>
            </a:endParaRPr>
          </a:p>
        </p:txBody>
      </p:sp>
      <p:graphicFrame>
        <p:nvGraphicFramePr>
          <p:cNvPr id="53253" name="Object 5"/>
          <p:cNvGraphicFramePr>
            <a:graphicFrameLocks noChangeAspect="1"/>
          </p:cNvGraphicFramePr>
          <p:nvPr/>
        </p:nvGraphicFramePr>
        <p:xfrm>
          <a:off x="1676400" y="1371600"/>
          <a:ext cx="819150" cy="4038600"/>
        </p:xfrm>
        <a:graphic>
          <a:graphicData uri="http://schemas.openxmlformats.org/presentationml/2006/ole">
            <p:oleObj spid="_x0000_s7170" name="Bitmap Image" r:id="rId4" imgW="619211" imgH="4191585" progId="PBrush">
              <p:embed/>
            </p:oleObj>
          </a:graphicData>
        </a:graphic>
      </p:graphicFrame>
      <p:sp>
        <p:nvSpPr>
          <p:cNvPr id="53254" name="Text Box 6"/>
          <p:cNvSpPr txBox="1">
            <a:spLocks noChangeArrowheads="1"/>
          </p:cNvSpPr>
          <p:nvPr/>
        </p:nvSpPr>
        <p:spPr bwMode="auto">
          <a:xfrm>
            <a:off x="3124200" y="1447800"/>
            <a:ext cx="4856163" cy="457200"/>
          </a:xfrm>
          <a:prstGeom prst="rect">
            <a:avLst/>
          </a:prstGeom>
          <a:noFill/>
          <a:ln w="9525">
            <a:noFill/>
            <a:miter lim="800000"/>
            <a:headEnd/>
            <a:tailEnd/>
          </a:ln>
          <a:effectLst/>
        </p:spPr>
        <p:txBody>
          <a:bodyPr wrap="none">
            <a:spAutoFit/>
          </a:bodyPr>
          <a:lstStyle/>
          <a:p>
            <a:r>
              <a:rPr lang="en-US" altLang="ko-KR">
                <a:ea typeface="굴림" pitchFamily="34" charset="-127"/>
                <a:hlinkClick r:id="" action="ppaction://noaction"/>
              </a:rPr>
              <a:t>1. Marqee, Lasso, Magic Wand, Crop </a:t>
            </a:r>
            <a:endParaRPr lang="en-US"/>
          </a:p>
        </p:txBody>
      </p:sp>
      <p:sp>
        <p:nvSpPr>
          <p:cNvPr id="53255" name="Text Box 7"/>
          <p:cNvSpPr txBox="1">
            <a:spLocks noChangeArrowheads="1"/>
          </p:cNvSpPr>
          <p:nvPr/>
        </p:nvSpPr>
        <p:spPr bwMode="auto">
          <a:xfrm>
            <a:off x="3124200" y="1905000"/>
            <a:ext cx="1200150" cy="457200"/>
          </a:xfrm>
          <a:prstGeom prst="rect">
            <a:avLst/>
          </a:prstGeom>
          <a:noFill/>
          <a:ln w="9525">
            <a:noFill/>
            <a:miter lim="800000"/>
            <a:headEnd/>
            <a:tailEnd/>
          </a:ln>
          <a:effectLst/>
        </p:spPr>
        <p:txBody>
          <a:bodyPr wrap="none">
            <a:spAutoFit/>
          </a:bodyPr>
          <a:lstStyle/>
          <a:p>
            <a:r>
              <a:rPr lang="en-US" altLang="ko-KR">
                <a:ea typeface="굴림" pitchFamily="34" charset="-127"/>
                <a:hlinkClick r:id="" action="ppaction://noaction"/>
              </a:rPr>
              <a:t>2. Move</a:t>
            </a:r>
            <a:endParaRPr lang="en-US"/>
          </a:p>
        </p:txBody>
      </p:sp>
      <p:sp>
        <p:nvSpPr>
          <p:cNvPr id="53256" name="Text Box 8"/>
          <p:cNvSpPr txBox="1">
            <a:spLocks noChangeArrowheads="1"/>
          </p:cNvSpPr>
          <p:nvPr/>
        </p:nvSpPr>
        <p:spPr bwMode="auto">
          <a:xfrm>
            <a:off x="3124200" y="2362200"/>
            <a:ext cx="4014788" cy="457200"/>
          </a:xfrm>
          <a:prstGeom prst="rect">
            <a:avLst/>
          </a:prstGeom>
          <a:noFill/>
          <a:ln w="9525">
            <a:noFill/>
            <a:miter lim="800000"/>
            <a:headEnd/>
            <a:tailEnd/>
          </a:ln>
          <a:effectLst/>
        </p:spPr>
        <p:txBody>
          <a:bodyPr wrap="none">
            <a:spAutoFit/>
          </a:bodyPr>
          <a:lstStyle/>
          <a:p>
            <a:r>
              <a:rPr lang="en-US" altLang="ko-KR">
                <a:ea typeface="굴림" pitchFamily="34" charset="-127"/>
                <a:hlinkClick r:id="" action="ppaction://noaction"/>
              </a:rPr>
              <a:t>3. Brush, gradient, paint bucket</a:t>
            </a:r>
            <a:endParaRPr lang="en-US"/>
          </a:p>
        </p:txBody>
      </p:sp>
      <p:sp>
        <p:nvSpPr>
          <p:cNvPr id="53257" name="Text Box 9"/>
          <p:cNvSpPr txBox="1">
            <a:spLocks noChangeArrowheads="1"/>
          </p:cNvSpPr>
          <p:nvPr/>
        </p:nvSpPr>
        <p:spPr bwMode="auto">
          <a:xfrm>
            <a:off x="3124200" y="2819400"/>
            <a:ext cx="1165225" cy="457200"/>
          </a:xfrm>
          <a:prstGeom prst="rect">
            <a:avLst/>
          </a:prstGeom>
          <a:noFill/>
          <a:ln w="9525">
            <a:noFill/>
            <a:miter lim="800000"/>
            <a:headEnd/>
            <a:tailEnd/>
          </a:ln>
          <a:effectLst/>
        </p:spPr>
        <p:txBody>
          <a:bodyPr wrap="none">
            <a:spAutoFit/>
          </a:bodyPr>
          <a:lstStyle/>
          <a:p>
            <a:r>
              <a:rPr lang="en-US" altLang="ko-KR">
                <a:ea typeface="굴림" pitchFamily="34" charset="-127"/>
                <a:hlinkClick r:id="" action="ppaction://noaction"/>
              </a:rPr>
              <a:t>4. Erase</a:t>
            </a:r>
            <a:endParaRPr lang="en-US"/>
          </a:p>
        </p:txBody>
      </p:sp>
      <p:sp>
        <p:nvSpPr>
          <p:cNvPr id="53258" name="Text Box 10"/>
          <p:cNvSpPr txBox="1">
            <a:spLocks noChangeArrowheads="1"/>
          </p:cNvSpPr>
          <p:nvPr/>
        </p:nvSpPr>
        <p:spPr bwMode="auto">
          <a:xfrm>
            <a:off x="3124200" y="3276600"/>
            <a:ext cx="3938588" cy="457200"/>
          </a:xfrm>
          <a:prstGeom prst="rect">
            <a:avLst/>
          </a:prstGeom>
          <a:noFill/>
          <a:ln w="9525">
            <a:noFill/>
            <a:miter lim="800000"/>
            <a:headEnd/>
            <a:tailEnd/>
          </a:ln>
          <a:effectLst/>
        </p:spPr>
        <p:txBody>
          <a:bodyPr wrap="none">
            <a:spAutoFit/>
          </a:bodyPr>
          <a:lstStyle/>
          <a:p>
            <a:r>
              <a:rPr lang="en-US" altLang="ko-KR">
                <a:ea typeface="굴림" pitchFamily="34" charset="-127"/>
                <a:hlinkClick r:id="" action="ppaction://noaction"/>
              </a:rPr>
              <a:t>5. Clone Stamp, Pattern Stamp</a:t>
            </a:r>
            <a:endParaRPr lang="en-US"/>
          </a:p>
        </p:txBody>
      </p:sp>
      <p:sp>
        <p:nvSpPr>
          <p:cNvPr id="53259" name="Text Box 11"/>
          <p:cNvSpPr txBox="1">
            <a:spLocks noChangeArrowheads="1"/>
          </p:cNvSpPr>
          <p:nvPr/>
        </p:nvSpPr>
        <p:spPr bwMode="auto">
          <a:xfrm>
            <a:off x="3124200" y="3733800"/>
            <a:ext cx="3519488" cy="457200"/>
          </a:xfrm>
          <a:prstGeom prst="rect">
            <a:avLst/>
          </a:prstGeom>
          <a:noFill/>
          <a:ln w="9525">
            <a:noFill/>
            <a:miter lim="800000"/>
            <a:headEnd/>
            <a:tailEnd/>
          </a:ln>
          <a:effectLst/>
        </p:spPr>
        <p:txBody>
          <a:bodyPr wrap="none">
            <a:spAutoFit/>
          </a:bodyPr>
          <a:lstStyle/>
          <a:p>
            <a:r>
              <a:rPr lang="en-US" altLang="ko-KR">
                <a:ea typeface="굴림" pitchFamily="34" charset="-127"/>
                <a:hlinkClick r:id="" action="ppaction://noaction"/>
              </a:rPr>
              <a:t>6. Smudge, Dodge, Sponge</a:t>
            </a:r>
            <a:endParaRPr lang="en-US"/>
          </a:p>
        </p:txBody>
      </p:sp>
      <p:sp>
        <p:nvSpPr>
          <p:cNvPr id="53260" name="Text Box 12"/>
          <p:cNvSpPr txBox="1">
            <a:spLocks noChangeArrowheads="1"/>
          </p:cNvSpPr>
          <p:nvPr/>
        </p:nvSpPr>
        <p:spPr bwMode="auto">
          <a:xfrm>
            <a:off x="3124200" y="4191000"/>
            <a:ext cx="1047750" cy="457200"/>
          </a:xfrm>
          <a:prstGeom prst="rect">
            <a:avLst/>
          </a:prstGeom>
          <a:noFill/>
          <a:ln w="9525">
            <a:noFill/>
            <a:miter lim="800000"/>
            <a:headEnd/>
            <a:tailEnd/>
          </a:ln>
          <a:effectLst/>
        </p:spPr>
        <p:txBody>
          <a:bodyPr wrap="none">
            <a:spAutoFit/>
          </a:bodyPr>
          <a:lstStyle/>
          <a:p>
            <a:r>
              <a:rPr lang="en-US" altLang="ko-KR">
                <a:ea typeface="굴림" pitchFamily="34" charset="-127"/>
                <a:hlinkClick r:id="" action="ppaction://noaction"/>
              </a:rPr>
              <a:t>7. Text</a:t>
            </a:r>
            <a:endParaRPr lang="en-US"/>
          </a:p>
        </p:txBody>
      </p:sp>
      <p:sp>
        <p:nvSpPr>
          <p:cNvPr id="53261" name="Text Box 13"/>
          <p:cNvSpPr txBox="1">
            <a:spLocks noChangeArrowheads="1"/>
          </p:cNvSpPr>
          <p:nvPr/>
        </p:nvSpPr>
        <p:spPr bwMode="auto">
          <a:xfrm>
            <a:off x="3124200" y="4648200"/>
            <a:ext cx="4651375" cy="457200"/>
          </a:xfrm>
          <a:prstGeom prst="rect">
            <a:avLst/>
          </a:prstGeom>
          <a:noFill/>
          <a:ln w="9525">
            <a:noFill/>
            <a:miter lim="800000"/>
            <a:headEnd/>
            <a:tailEnd/>
          </a:ln>
          <a:effectLst/>
        </p:spPr>
        <p:txBody>
          <a:bodyPr wrap="none">
            <a:spAutoFit/>
          </a:bodyPr>
          <a:lstStyle/>
          <a:p>
            <a:r>
              <a:rPr lang="en-US" altLang="ko-KR">
                <a:ea typeface="굴림" pitchFamily="34" charset="-127"/>
                <a:hlinkClick r:id="" action="ppaction://noaction"/>
              </a:rPr>
              <a:t>8. Set Foreground/Background color</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53252">
                                            <p:txEl>
                                              <p:pRg st="0" end="0"/>
                                            </p:txEl>
                                          </p:spTgt>
                                        </p:tgtEl>
                                        <p:attrNameLst>
                                          <p:attrName>style.visibility</p:attrName>
                                        </p:attrNameLst>
                                      </p:cBhvr>
                                      <p:to>
                                        <p:strVal val="visible"/>
                                      </p:to>
                                    </p:set>
                                    <p:anim calcmode="lin" valueType="num">
                                      <p:cBhvr additive="base">
                                        <p:cTn id="7" dur="500" fill="hold"/>
                                        <p:tgtEl>
                                          <p:spTgt spid="532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2">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1" presetClass="entr" presetSubtype="0" fill="hold" nodeType="afterEffect">
                                  <p:stCondLst>
                                    <p:cond delay="1000"/>
                                  </p:stCondLst>
                                  <p:childTnLst>
                                    <p:set>
                                      <p:cBhvr>
                                        <p:cTn id="11" dur="1" fill="hold">
                                          <p:stCondLst>
                                            <p:cond delay="499"/>
                                          </p:stCondLst>
                                        </p:cTn>
                                        <p:tgtEl>
                                          <p:spTgt spid="53253"/>
                                        </p:tgtEl>
                                        <p:attrNameLst>
                                          <p:attrName>style.visibility</p:attrName>
                                        </p:attrNameLst>
                                      </p:cBhvr>
                                      <p:to>
                                        <p:strVal val="visible"/>
                                      </p:to>
                                    </p:set>
                                  </p:childTnLst>
                                </p:cTn>
                              </p:par>
                            </p:childTnLst>
                          </p:cTn>
                        </p:par>
                        <p:par>
                          <p:cTn id="12" fill="hold">
                            <p:stCondLst>
                              <p:cond delay="3000"/>
                            </p:stCondLst>
                            <p:childTnLst>
                              <p:par>
                                <p:cTn id="13" presetID="2" presetClass="entr" presetSubtype="8" fill="hold" grpId="0" nodeType="afterEffect">
                                  <p:stCondLst>
                                    <p:cond delay="1000"/>
                                  </p:stCondLst>
                                  <p:childTnLst>
                                    <p:set>
                                      <p:cBhvr>
                                        <p:cTn id="14" dur="1" fill="hold">
                                          <p:stCondLst>
                                            <p:cond delay="0"/>
                                          </p:stCondLst>
                                        </p:cTn>
                                        <p:tgtEl>
                                          <p:spTgt spid="53254">
                                            <p:txEl>
                                              <p:pRg st="0" end="0"/>
                                            </p:txEl>
                                          </p:spTgt>
                                        </p:tgtEl>
                                        <p:attrNameLst>
                                          <p:attrName>style.visibility</p:attrName>
                                        </p:attrNameLst>
                                      </p:cBhvr>
                                      <p:to>
                                        <p:strVal val="visible"/>
                                      </p:to>
                                    </p:set>
                                    <p:anim calcmode="lin" valueType="num">
                                      <p:cBhvr additive="base">
                                        <p:cTn id="15" dur="500" fill="hold"/>
                                        <p:tgtEl>
                                          <p:spTgt spid="53254">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325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builtIn="1"/>
                                        </p:tgtEl>
                                      </p:cMediaNode>
                                    </p:audio>
                                  </p:subTnLst>
                                </p:cTn>
                              </p:par>
                            </p:childTnLst>
                          </p:cTn>
                        </p:par>
                        <p:par>
                          <p:cTn id="17" fill="hold">
                            <p:stCondLst>
                              <p:cond delay="4500"/>
                            </p:stCondLst>
                            <p:childTnLst>
                              <p:par>
                                <p:cTn id="18" presetID="2" presetClass="entr" presetSubtype="8" fill="hold" grpId="0" nodeType="afterEffect">
                                  <p:stCondLst>
                                    <p:cond delay="1000"/>
                                  </p:stCondLst>
                                  <p:childTnLst>
                                    <p:set>
                                      <p:cBhvr>
                                        <p:cTn id="19" dur="1" fill="hold">
                                          <p:stCondLst>
                                            <p:cond delay="0"/>
                                          </p:stCondLst>
                                        </p:cTn>
                                        <p:tgtEl>
                                          <p:spTgt spid="53255">
                                            <p:txEl>
                                              <p:pRg st="0" end="0"/>
                                            </p:txEl>
                                          </p:spTgt>
                                        </p:tgtEl>
                                        <p:attrNameLst>
                                          <p:attrName>style.visibility</p:attrName>
                                        </p:attrNameLst>
                                      </p:cBhvr>
                                      <p:to>
                                        <p:strVal val="visible"/>
                                      </p:to>
                                    </p:set>
                                    <p:anim calcmode="lin" valueType="num">
                                      <p:cBhvr additive="base">
                                        <p:cTn id="20" dur="500" fill="hold"/>
                                        <p:tgtEl>
                                          <p:spTgt spid="53255">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5325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whoosh.wav" builtIn="1"/>
                                        </p:tgtEl>
                                      </p:cMediaNode>
                                    </p:audio>
                                  </p:subTnLst>
                                </p:cTn>
                              </p:par>
                            </p:childTnLst>
                          </p:cTn>
                        </p:par>
                        <p:par>
                          <p:cTn id="22" fill="hold">
                            <p:stCondLst>
                              <p:cond delay="6000"/>
                            </p:stCondLst>
                            <p:childTnLst>
                              <p:par>
                                <p:cTn id="23" presetID="2" presetClass="entr" presetSubtype="8" fill="hold" grpId="0" nodeType="afterEffect">
                                  <p:stCondLst>
                                    <p:cond delay="1000"/>
                                  </p:stCondLst>
                                  <p:childTnLst>
                                    <p:set>
                                      <p:cBhvr>
                                        <p:cTn id="24" dur="1" fill="hold">
                                          <p:stCondLst>
                                            <p:cond delay="0"/>
                                          </p:stCondLst>
                                        </p:cTn>
                                        <p:tgtEl>
                                          <p:spTgt spid="53256">
                                            <p:txEl>
                                              <p:pRg st="0" end="0"/>
                                            </p:txEl>
                                          </p:spTgt>
                                        </p:tgtEl>
                                        <p:attrNameLst>
                                          <p:attrName>style.visibility</p:attrName>
                                        </p:attrNameLst>
                                      </p:cBhvr>
                                      <p:to>
                                        <p:strVal val="visible"/>
                                      </p:to>
                                    </p:set>
                                    <p:anim calcmode="lin" valueType="num">
                                      <p:cBhvr additive="base">
                                        <p:cTn id="25" dur="500" fill="hold"/>
                                        <p:tgtEl>
                                          <p:spTgt spid="53256">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325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builtIn="1"/>
                                        </p:tgtEl>
                                      </p:cMediaNode>
                                    </p:audio>
                                  </p:subTnLst>
                                </p:cTn>
                              </p:par>
                            </p:childTnLst>
                          </p:cTn>
                        </p:par>
                        <p:par>
                          <p:cTn id="27" fill="hold">
                            <p:stCondLst>
                              <p:cond delay="7500"/>
                            </p:stCondLst>
                            <p:childTnLst>
                              <p:par>
                                <p:cTn id="28" presetID="2" presetClass="entr" presetSubtype="8" fill="hold" grpId="0" nodeType="afterEffect">
                                  <p:stCondLst>
                                    <p:cond delay="1000"/>
                                  </p:stCondLst>
                                  <p:childTnLst>
                                    <p:set>
                                      <p:cBhvr>
                                        <p:cTn id="29" dur="1" fill="hold">
                                          <p:stCondLst>
                                            <p:cond delay="0"/>
                                          </p:stCondLst>
                                        </p:cTn>
                                        <p:tgtEl>
                                          <p:spTgt spid="53257">
                                            <p:txEl>
                                              <p:pRg st="0" end="0"/>
                                            </p:txEl>
                                          </p:spTgt>
                                        </p:tgtEl>
                                        <p:attrNameLst>
                                          <p:attrName>style.visibility</p:attrName>
                                        </p:attrNameLst>
                                      </p:cBhvr>
                                      <p:to>
                                        <p:strVal val="visible"/>
                                      </p:to>
                                    </p:set>
                                    <p:anim calcmode="lin" valueType="num">
                                      <p:cBhvr additive="base">
                                        <p:cTn id="30" dur="500" fill="hold"/>
                                        <p:tgtEl>
                                          <p:spTgt spid="53257">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5325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wav" builtIn="1"/>
                                        </p:tgtEl>
                                      </p:cMediaNode>
                                    </p:audio>
                                  </p:subTnLst>
                                </p:cTn>
                              </p:par>
                            </p:childTnLst>
                          </p:cTn>
                        </p:par>
                        <p:par>
                          <p:cTn id="32" fill="hold">
                            <p:stCondLst>
                              <p:cond delay="9000"/>
                            </p:stCondLst>
                            <p:childTnLst>
                              <p:par>
                                <p:cTn id="33" presetID="2" presetClass="entr" presetSubtype="8" fill="hold" grpId="0" nodeType="afterEffect">
                                  <p:stCondLst>
                                    <p:cond delay="1000"/>
                                  </p:stCondLst>
                                  <p:childTnLst>
                                    <p:set>
                                      <p:cBhvr>
                                        <p:cTn id="34" dur="1" fill="hold">
                                          <p:stCondLst>
                                            <p:cond delay="0"/>
                                          </p:stCondLst>
                                        </p:cTn>
                                        <p:tgtEl>
                                          <p:spTgt spid="53258">
                                            <p:txEl>
                                              <p:pRg st="0" end="0"/>
                                            </p:txEl>
                                          </p:spTgt>
                                        </p:tgtEl>
                                        <p:attrNameLst>
                                          <p:attrName>style.visibility</p:attrName>
                                        </p:attrNameLst>
                                      </p:cBhvr>
                                      <p:to>
                                        <p:strVal val="visible"/>
                                      </p:to>
                                    </p:set>
                                    <p:anim calcmode="lin" valueType="num">
                                      <p:cBhvr additive="base">
                                        <p:cTn id="35" dur="500" fill="hold"/>
                                        <p:tgtEl>
                                          <p:spTgt spid="53258">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325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wav" builtIn="1"/>
                                        </p:tgtEl>
                                      </p:cMediaNode>
                                    </p:audio>
                                  </p:subTnLst>
                                </p:cTn>
                              </p:par>
                            </p:childTnLst>
                          </p:cTn>
                        </p:par>
                        <p:par>
                          <p:cTn id="37" fill="hold">
                            <p:stCondLst>
                              <p:cond delay="10500"/>
                            </p:stCondLst>
                            <p:childTnLst>
                              <p:par>
                                <p:cTn id="38" presetID="2" presetClass="entr" presetSubtype="8" fill="hold" grpId="0" nodeType="afterEffect">
                                  <p:stCondLst>
                                    <p:cond delay="1000"/>
                                  </p:stCondLst>
                                  <p:childTnLst>
                                    <p:set>
                                      <p:cBhvr>
                                        <p:cTn id="39" dur="1" fill="hold">
                                          <p:stCondLst>
                                            <p:cond delay="0"/>
                                          </p:stCondLst>
                                        </p:cTn>
                                        <p:tgtEl>
                                          <p:spTgt spid="53259">
                                            <p:txEl>
                                              <p:pRg st="0" end="0"/>
                                            </p:txEl>
                                          </p:spTgt>
                                        </p:tgtEl>
                                        <p:attrNameLst>
                                          <p:attrName>style.visibility</p:attrName>
                                        </p:attrNameLst>
                                      </p:cBhvr>
                                      <p:to>
                                        <p:strVal val="visible"/>
                                      </p:to>
                                    </p:set>
                                    <p:anim calcmode="lin" valueType="num">
                                      <p:cBhvr additive="base">
                                        <p:cTn id="40" dur="500" fill="hold"/>
                                        <p:tgtEl>
                                          <p:spTgt spid="53259">
                                            <p:txEl>
                                              <p:pRg st="0" end="0"/>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532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whoosh.wav" builtIn="1"/>
                                        </p:tgtEl>
                                      </p:cMediaNode>
                                    </p:audio>
                                  </p:subTnLst>
                                </p:cTn>
                              </p:par>
                            </p:childTnLst>
                          </p:cTn>
                        </p:par>
                        <p:par>
                          <p:cTn id="42" fill="hold">
                            <p:stCondLst>
                              <p:cond delay="12000"/>
                            </p:stCondLst>
                            <p:childTnLst>
                              <p:par>
                                <p:cTn id="43" presetID="2" presetClass="entr" presetSubtype="8" fill="hold" grpId="0" nodeType="afterEffect">
                                  <p:stCondLst>
                                    <p:cond delay="1000"/>
                                  </p:stCondLst>
                                  <p:childTnLst>
                                    <p:set>
                                      <p:cBhvr>
                                        <p:cTn id="44" dur="1" fill="hold">
                                          <p:stCondLst>
                                            <p:cond delay="0"/>
                                          </p:stCondLst>
                                        </p:cTn>
                                        <p:tgtEl>
                                          <p:spTgt spid="53260">
                                            <p:txEl>
                                              <p:pRg st="0" end="0"/>
                                            </p:txEl>
                                          </p:spTgt>
                                        </p:tgtEl>
                                        <p:attrNameLst>
                                          <p:attrName>style.visibility</p:attrName>
                                        </p:attrNameLst>
                                      </p:cBhvr>
                                      <p:to>
                                        <p:strVal val="visible"/>
                                      </p:to>
                                    </p:set>
                                    <p:anim calcmode="lin" valueType="num">
                                      <p:cBhvr additive="base">
                                        <p:cTn id="45" dur="500" fill="hold"/>
                                        <p:tgtEl>
                                          <p:spTgt spid="53260">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5326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3" name="whoosh.wav" builtIn="1"/>
                                        </p:tgtEl>
                                      </p:cMediaNode>
                                    </p:audio>
                                  </p:subTnLst>
                                </p:cTn>
                              </p:par>
                            </p:childTnLst>
                          </p:cTn>
                        </p:par>
                        <p:par>
                          <p:cTn id="47" fill="hold">
                            <p:stCondLst>
                              <p:cond delay="13500"/>
                            </p:stCondLst>
                            <p:childTnLst>
                              <p:par>
                                <p:cTn id="48" presetID="2" presetClass="entr" presetSubtype="8" fill="hold" grpId="0" nodeType="afterEffect">
                                  <p:stCondLst>
                                    <p:cond delay="1000"/>
                                  </p:stCondLst>
                                  <p:childTnLst>
                                    <p:set>
                                      <p:cBhvr>
                                        <p:cTn id="49" dur="1" fill="hold">
                                          <p:stCondLst>
                                            <p:cond delay="0"/>
                                          </p:stCondLst>
                                        </p:cTn>
                                        <p:tgtEl>
                                          <p:spTgt spid="53261">
                                            <p:txEl>
                                              <p:pRg st="0" end="0"/>
                                            </p:txEl>
                                          </p:spTgt>
                                        </p:tgtEl>
                                        <p:attrNameLst>
                                          <p:attrName>style.visibility</p:attrName>
                                        </p:attrNameLst>
                                      </p:cBhvr>
                                      <p:to>
                                        <p:strVal val="visible"/>
                                      </p:to>
                                    </p:set>
                                    <p:anim calcmode="lin" valueType="num">
                                      <p:cBhvr additive="base">
                                        <p:cTn id="50" dur="500" fill="hold"/>
                                        <p:tgtEl>
                                          <p:spTgt spid="53261">
                                            <p:txEl>
                                              <p:pRg st="0" end="0"/>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5326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build="p" autoUpdateAnimBg="0" advAuto="1000"/>
      <p:bldP spid="53254" grpId="0" build="p" autoUpdateAnimBg="0" advAuto="1000"/>
      <p:bldP spid="53255" grpId="0" build="p" autoUpdateAnimBg="0" advAuto="1000"/>
      <p:bldP spid="53256" grpId="0" build="p" autoUpdateAnimBg="0" advAuto="1000"/>
      <p:bldP spid="53257" grpId="0" build="p" autoUpdateAnimBg="0" advAuto="1000"/>
      <p:bldP spid="53258" grpId="0" build="p" autoUpdateAnimBg="0" advAuto="1000"/>
      <p:bldP spid="53259" grpId="0" build="p" autoUpdateAnimBg="0" advAuto="1000"/>
      <p:bldP spid="53260" grpId="0" build="p" autoUpdateAnimBg="0" advAuto="1000"/>
      <p:bldP spid="53261" grpId="0" build="p" autoUpdateAnimBg="0" advAuto="100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Text Box 4"/>
          <p:cNvSpPr txBox="1">
            <a:spLocks noChangeArrowheads="1"/>
          </p:cNvSpPr>
          <p:nvPr/>
        </p:nvSpPr>
        <p:spPr bwMode="auto">
          <a:xfrm>
            <a:off x="684213" y="476250"/>
            <a:ext cx="7829550" cy="641350"/>
          </a:xfrm>
          <a:prstGeom prst="rect">
            <a:avLst/>
          </a:prstGeom>
          <a:noFill/>
          <a:ln w="9525">
            <a:noFill/>
            <a:miter lim="800000"/>
            <a:headEnd/>
            <a:tailEnd/>
          </a:ln>
          <a:effectLst/>
        </p:spPr>
        <p:txBody>
          <a:bodyPr wrap="none">
            <a:spAutoFit/>
          </a:bodyPr>
          <a:lstStyle/>
          <a:p>
            <a:r>
              <a:rPr lang="en-US" altLang="ko-KR" sz="3600">
                <a:solidFill>
                  <a:schemeClr val="folHlink"/>
                </a:solidFill>
                <a:latin typeface="Arial" charset="0"/>
                <a:ea typeface="굴림" pitchFamily="34" charset="-127"/>
                <a:cs typeface="Arial" charset="0"/>
              </a:rPr>
              <a:t>1. Marqee, Lasso, Magic Wand, Crop</a:t>
            </a:r>
            <a:r>
              <a:rPr lang="en-US" altLang="ko-KR">
                <a:ea typeface="굴림" pitchFamily="34" charset="-127"/>
                <a:cs typeface="Arial" charset="0"/>
              </a:rPr>
              <a:t> </a:t>
            </a:r>
            <a:endParaRPr lang="en-US">
              <a:ea typeface="굴림" pitchFamily="34" charset="-127"/>
              <a:cs typeface="Arial" charset="0"/>
            </a:endParaRPr>
          </a:p>
        </p:txBody>
      </p:sp>
      <p:graphicFrame>
        <p:nvGraphicFramePr>
          <p:cNvPr id="54277" name="Object 5"/>
          <p:cNvGraphicFramePr>
            <a:graphicFrameLocks noChangeAspect="1"/>
          </p:cNvGraphicFramePr>
          <p:nvPr/>
        </p:nvGraphicFramePr>
        <p:xfrm>
          <a:off x="755650" y="1700213"/>
          <a:ext cx="792163" cy="688975"/>
        </p:xfrm>
        <a:graphic>
          <a:graphicData uri="http://schemas.openxmlformats.org/presentationml/2006/ole">
            <p:oleObj spid="_x0000_s8194" name="Bitmap Image" r:id="rId4" imgW="247685" imgH="237969" progId="PBrush">
              <p:embed/>
            </p:oleObj>
          </a:graphicData>
        </a:graphic>
      </p:graphicFrame>
      <p:graphicFrame>
        <p:nvGraphicFramePr>
          <p:cNvPr id="54278" name="Object 6"/>
          <p:cNvGraphicFramePr>
            <a:graphicFrameLocks noChangeAspect="1"/>
          </p:cNvGraphicFramePr>
          <p:nvPr/>
        </p:nvGraphicFramePr>
        <p:xfrm>
          <a:off x="755650" y="2708275"/>
          <a:ext cx="792163" cy="700088"/>
        </p:xfrm>
        <a:graphic>
          <a:graphicData uri="http://schemas.openxmlformats.org/presentationml/2006/ole">
            <p:oleObj spid="_x0000_s8195" name="Bitmap Image" r:id="rId5" imgW="247685" imgH="219222" progId="PBrush">
              <p:embed/>
            </p:oleObj>
          </a:graphicData>
        </a:graphic>
      </p:graphicFrame>
      <p:graphicFrame>
        <p:nvGraphicFramePr>
          <p:cNvPr id="54279" name="Object 7"/>
          <p:cNvGraphicFramePr>
            <a:graphicFrameLocks noChangeAspect="1"/>
          </p:cNvGraphicFramePr>
          <p:nvPr/>
        </p:nvGraphicFramePr>
        <p:xfrm>
          <a:off x="755650" y="3860800"/>
          <a:ext cx="792163" cy="723900"/>
        </p:xfrm>
        <a:graphic>
          <a:graphicData uri="http://schemas.openxmlformats.org/presentationml/2006/ole">
            <p:oleObj spid="_x0000_s8196" name="Bitmap Image" r:id="rId6" imgW="219222" imgH="200159" progId="PBrush">
              <p:embed/>
            </p:oleObj>
          </a:graphicData>
        </a:graphic>
      </p:graphicFrame>
      <p:graphicFrame>
        <p:nvGraphicFramePr>
          <p:cNvPr id="54280" name="Object 8"/>
          <p:cNvGraphicFramePr>
            <a:graphicFrameLocks noChangeAspect="1"/>
          </p:cNvGraphicFramePr>
          <p:nvPr/>
        </p:nvGraphicFramePr>
        <p:xfrm>
          <a:off x="755650" y="5013325"/>
          <a:ext cx="793750" cy="720725"/>
        </p:xfrm>
        <a:graphic>
          <a:graphicData uri="http://schemas.openxmlformats.org/presentationml/2006/ole">
            <p:oleObj spid="_x0000_s8197" name="Bitmap Image" r:id="rId7" imgW="209524" imgH="228571" progId="PBrush">
              <p:embed/>
            </p:oleObj>
          </a:graphicData>
        </a:graphic>
      </p:graphicFrame>
      <p:sp>
        <p:nvSpPr>
          <p:cNvPr id="54281" name="Text Box 9"/>
          <p:cNvSpPr txBox="1">
            <a:spLocks noChangeArrowheads="1"/>
          </p:cNvSpPr>
          <p:nvPr/>
        </p:nvSpPr>
        <p:spPr bwMode="auto">
          <a:xfrm>
            <a:off x="1835150" y="1484313"/>
            <a:ext cx="6827838" cy="822325"/>
          </a:xfrm>
          <a:prstGeom prst="rect">
            <a:avLst/>
          </a:prstGeom>
          <a:noFill/>
          <a:ln w="9525">
            <a:noFill/>
            <a:miter lim="800000"/>
            <a:headEnd/>
            <a:tailEnd/>
          </a:ln>
          <a:effectLst/>
        </p:spPr>
        <p:txBody>
          <a:bodyPr wrap="none">
            <a:spAutoFit/>
          </a:bodyPr>
          <a:lstStyle/>
          <a:p>
            <a:pPr marL="457200" indent="-457200"/>
            <a:r>
              <a:rPr lang="en-US" altLang="ko-KR">
                <a:ea typeface="굴림" pitchFamily="34" charset="-127"/>
              </a:rPr>
              <a:t>a. Marqee: Select a part of an image you are working</a:t>
            </a:r>
          </a:p>
          <a:p>
            <a:pPr marL="457200" indent="-457200"/>
            <a:r>
              <a:rPr lang="en-US" altLang="ko-KR">
                <a:ea typeface="굴림" pitchFamily="34" charset="-127"/>
              </a:rPr>
              <a:t> with arranged form such as rectangular and elliptical. </a:t>
            </a:r>
            <a:endParaRPr lang="en-US"/>
          </a:p>
        </p:txBody>
      </p:sp>
      <p:sp>
        <p:nvSpPr>
          <p:cNvPr id="54282" name="Text Box 10"/>
          <p:cNvSpPr txBox="1">
            <a:spLocks noChangeArrowheads="1"/>
          </p:cNvSpPr>
          <p:nvPr/>
        </p:nvSpPr>
        <p:spPr bwMode="auto">
          <a:xfrm>
            <a:off x="1835150" y="2492375"/>
            <a:ext cx="6756400" cy="1187450"/>
          </a:xfrm>
          <a:prstGeom prst="rect">
            <a:avLst/>
          </a:prstGeom>
          <a:noFill/>
          <a:ln w="9525">
            <a:noFill/>
            <a:miter lim="800000"/>
            <a:headEnd/>
            <a:tailEnd/>
          </a:ln>
          <a:effectLst/>
        </p:spPr>
        <p:txBody>
          <a:bodyPr wrap="none">
            <a:spAutoFit/>
          </a:bodyPr>
          <a:lstStyle/>
          <a:p>
            <a:r>
              <a:rPr lang="en-US" altLang="ko-KR">
                <a:ea typeface="굴림" pitchFamily="34" charset="-127"/>
              </a:rPr>
              <a:t>b. Lasso: D</a:t>
            </a:r>
            <a:r>
              <a:rPr lang="en-US"/>
              <a:t>raw selection paths freehand with a mouse</a:t>
            </a:r>
            <a:endParaRPr lang="en-US" altLang="ko-KR">
              <a:ea typeface="굴림" pitchFamily="34" charset="-127"/>
            </a:endParaRPr>
          </a:p>
          <a:p>
            <a:r>
              <a:rPr lang="en-US" altLang="ko-KR">
                <a:ea typeface="굴림" pitchFamily="34" charset="-127"/>
              </a:rPr>
              <a:t> - </a:t>
            </a:r>
            <a:r>
              <a:rPr lang="en-US"/>
              <a:t> If you click and hold, you can change the tool </a:t>
            </a:r>
            <a:endParaRPr lang="en-US" altLang="ko-KR">
              <a:ea typeface="굴림" pitchFamily="34" charset="-127"/>
            </a:endParaRPr>
          </a:p>
          <a:p>
            <a:r>
              <a:rPr lang="en-US" altLang="ko-KR">
                <a:ea typeface="굴림" pitchFamily="34" charset="-127"/>
              </a:rPr>
              <a:t>    </a:t>
            </a:r>
            <a:r>
              <a:rPr lang="en-US"/>
              <a:t>so that you can draw polygons </a:t>
            </a:r>
          </a:p>
        </p:txBody>
      </p:sp>
      <p:sp>
        <p:nvSpPr>
          <p:cNvPr id="54283" name="Text Box 11"/>
          <p:cNvSpPr txBox="1">
            <a:spLocks noChangeArrowheads="1"/>
          </p:cNvSpPr>
          <p:nvPr/>
        </p:nvSpPr>
        <p:spPr bwMode="auto">
          <a:xfrm>
            <a:off x="1835150" y="3716338"/>
            <a:ext cx="6657975" cy="822325"/>
          </a:xfrm>
          <a:prstGeom prst="rect">
            <a:avLst/>
          </a:prstGeom>
          <a:noFill/>
          <a:ln w="9525">
            <a:noFill/>
            <a:miter lim="800000"/>
            <a:headEnd/>
            <a:tailEnd/>
          </a:ln>
          <a:effectLst/>
        </p:spPr>
        <p:txBody>
          <a:bodyPr wrap="none">
            <a:spAutoFit/>
          </a:bodyPr>
          <a:lstStyle/>
          <a:p>
            <a:r>
              <a:rPr lang="en-US" altLang="ko-KR">
                <a:ea typeface="굴림" pitchFamily="34" charset="-127"/>
              </a:rPr>
              <a:t>c. Magic wand: select all the same-color or similarly </a:t>
            </a:r>
          </a:p>
          <a:p>
            <a:r>
              <a:rPr lang="en-US" altLang="ko-KR">
                <a:ea typeface="굴림" pitchFamily="34" charset="-127"/>
              </a:rPr>
              <a:t>colored adjacent pixels </a:t>
            </a:r>
            <a:endParaRPr lang="ko-KR" altLang="en-US">
              <a:ea typeface="굴림" pitchFamily="34" charset="-127"/>
            </a:endParaRPr>
          </a:p>
        </p:txBody>
      </p:sp>
      <p:sp>
        <p:nvSpPr>
          <p:cNvPr id="54284" name="Text Box 12"/>
          <p:cNvSpPr txBox="1">
            <a:spLocks noChangeArrowheads="1"/>
          </p:cNvSpPr>
          <p:nvPr/>
        </p:nvSpPr>
        <p:spPr bwMode="auto">
          <a:xfrm>
            <a:off x="1835150" y="4724400"/>
            <a:ext cx="6905625" cy="1187450"/>
          </a:xfrm>
          <a:prstGeom prst="rect">
            <a:avLst/>
          </a:prstGeom>
          <a:noFill/>
          <a:ln w="9525">
            <a:noFill/>
            <a:miter lim="800000"/>
            <a:headEnd/>
            <a:tailEnd/>
          </a:ln>
          <a:effectLst/>
        </p:spPr>
        <p:txBody>
          <a:bodyPr wrap="none">
            <a:spAutoFit/>
          </a:bodyPr>
          <a:lstStyle/>
          <a:p>
            <a:r>
              <a:rPr lang="en-US" altLang="ko-KR">
                <a:ea typeface="굴림" pitchFamily="34" charset="-127"/>
              </a:rPr>
              <a:t>d. Crop: Crop the image</a:t>
            </a:r>
          </a:p>
          <a:p>
            <a:r>
              <a:rPr lang="en-US" altLang="ko-KR">
                <a:ea typeface="굴림" pitchFamily="34" charset="-127"/>
              </a:rPr>
              <a:t> - </a:t>
            </a:r>
            <a:r>
              <a:rPr lang="en-US"/>
              <a:t>The selected area will be surrounded with a blinking </a:t>
            </a:r>
            <a:endParaRPr lang="en-US" altLang="ko-KR">
              <a:ea typeface="굴림" pitchFamily="34" charset="-127"/>
            </a:endParaRPr>
          </a:p>
          <a:p>
            <a:r>
              <a:rPr lang="en-US"/>
              <a:t>dotted line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54276">
                                            <p:txEl>
                                              <p:pRg st="0" end="0"/>
                                            </p:txEl>
                                          </p:spTgt>
                                        </p:tgtEl>
                                        <p:attrNameLst>
                                          <p:attrName>style.visibility</p:attrName>
                                        </p:attrNameLst>
                                      </p:cBhvr>
                                      <p:to>
                                        <p:strVal val="visible"/>
                                      </p:to>
                                    </p:set>
                                    <p:anim calcmode="lin" valueType="num">
                                      <p:cBhvr additive="base">
                                        <p:cTn id="7" dur="500" fill="hold"/>
                                        <p:tgtEl>
                                          <p:spTgt spid="542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6">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1" fill="hold" nodeType="afterEffect">
                                  <p:stCondLst>
                                    <p:cond delay="1000"/>
                                  </p:stCondLst>
                                  <p:childTnLst>
                                    <p:set>
                                      <p:cBhvr>
                                        <p:cTn id="11" dur="1" fill="hold">
                                          <p:stCondLst>
                                            <p:cond delay="0"/>
                                          </p:stCondLst>
                                        </p:cTn>
                                        <p:tgtEl>
                                          <p:spTgt spid="54277"/>
                                        </p:tgtEl>
                                        <p:attrNameLst>
                                          <p:attrName>style.visibility</p:attrName>
                                        </p:attrNameLst>
                                      </p:cBhvr>
                                      <p:to>
                                        <p:strVal val="visible"/>
                                      </p:to>
                                    </p:set>
                                    <p:anim calcmode="lin" valueType="num">
                                      <p:cBhvr additive="base">
                                        <p:cTn id="12" dur="500" fill="hold"/>
                                        <p:tgtEl>
                                          <p:spTgt spid="54277"/>
                                        </p:tgtEl>
                                        <p:attrNameLst>
                                          <p:attrName>ppt_x</p:attrName>
                                        </p:attrNameLst>
                                      </p:cBhvr>
                                      <p:tavLst>
                                        <p:tav tm="0">
                                          <p:val>
                                            <p:strVal val="#ppt_x"/>
                                          </p:val>
                                        </p:tav>
                                        <p:tav tm="100000">
                                          <p:val>
                                            <p:strVal val="#ppt_x"/>
                                          </p:val>
                                        </p:tav>
                                      </p:tavLst>
                                    </p:anim>
                                    <p:anim calcmode="lin" valueType="num">
                                      <p:cBhvr additive="base">
                                        <p:cTn id="13" dur="500" fill="hold"/>
                                        <p:tgtEl>
                                          <p:spTgt spid="54277"/>
                                        </p:tgtEl>
                                        <p:attrNameLst>
                                          <p:attrName>ppt_y</p:attrName>
                                        </p:attrNameLst>
                                      </p:cBhvr>
                                      <p:tavLst>
                                        <p:tav tm="0">
                                          <p:val>
                                            <p:strVal val="0-#ppt_h/2"/>
                                          </p:val>
                                        </p:tav>
                                        <p:tav tm="100000">
                                          <p:val>
                                            <p:strVal val="#ppt_y"/>
                                          </p:val>
                                        </p:tav>
                                      </p:tavLst>
                                    </p:anim>
                                  </p:childTnLst>
                                </p:cTn>
                              </p:par>
                            </p:childTnLst>
                          </p:cTn>
                        </p:par>
                        <p:par>
                          <p:cTn id="14" fill="hold">
                            <p:stCondLst>
                              <p:cond delay="3000"/>
                            </p:stCondLst>
                            <p:childTnLst>
                              <p:par>
                                <p:cTn id="15" presetID="22" presetClass="entr" presetSubtype="1" fill="hold" grpId="0" nodeType="afterEffect">
                                  <p:stCondLst>
                                    <p:cond delay="1000"/>
                                  </p:stCondLst>
                                  <p:iterate type="lt">
                                    <p:tmPct val="100000"/>
                                  </p:iterate>
                                  <p:childTnLst>
                                    <p:set>
                                      <p:cBhvr>
                                        <p:cTn id="16" dur="1" fill="hold">
                                          <p:stCondLst>
                                            <p:cond delay="0"/>
                                          </p:stCondLst>
                                        </p:cTn>
                                        <p:tgtEl>
                                          <p:spTgt spid="54281">
                                            <p:txEl>
                                              <p:pRg st="0" end="0"/>
                                            </p:txEl>
                                          </p:spTgt>
                                        </p:tgtEl>
                                        <p:attrNameLst>
                                          <p:attrName>style.visibility</p:attrName>
                                        </p:attrNameLst>
                                      </p:cBhvr>
                                      <p:to>
                                        <p:strVal val="visible"/>
                                      </p:to>
                                    </p:set>
                                    <p:animEffect transition="in" filter="wipe(up)">
                                      <p:cBhvr>
                                        <p:cTn id="17" dur="75"/>
                                        <p:tgtEl>
                                          <p:spTgt spid="54281">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type.wav" builtIn="1"/>
                                        </p:tgtEl>
                                      </p:cMediaNode>
                                    </p:audio>
                                  </p:subTnLst>
                                </p:cTn>
                              </p:par>
                            </p:childTnLst>
                          </p:cTn>
                        </p:par>
                        <p:par>
                          <p:cTn id="18" fill="hold">
                            <p:stCondLst>
                              <p:cond delay="7150"/>
                            </p:stCondLst>
                            <p:childTnLst>
                              <p:par>
                                <p:cTn id="19" presetID="22" presetClass="entr" presetSubtype="1" fill="hold" grpId="0" nodeType="afterEffect">
                                  <p:stCondLst>
                                    <p:cond delay="1000"/>
                                  </p:stCondLst>
                                  <p:iterate type="lt">
                                    <p:tmPct val="100000"/>
                                  </p:iterate>
                                  <p:childTnLst>
                                    <p:set>
                                      <p:cBhvr>
                                        <p:cTn id="20" dur="1" fill="hold">
                                          <p:stCondLst>
                                            <p:cond delay="0"/>
                                          </p:stCondLst>
                                        </p:cTn>
                                        <p:tgtEl>
                                          <p:spTgt spid="54281">
                                            <p:txEl>
                                              <p:pRg st="1" end="1"/>
                                            </p:txEl>
                                          </p:spTgt>
                                        </p:tgtEl>
                                        <p:attrNameLst>
                                          <p:attrName>style.visibility</p:attrName>
                                        </p:attrNameLst>
                                      </p:cBhvr>
                                      <p:to>
                                        <p:strVal val="visible"/>
                                      </p:to>
                                    </p:set>
                                    <p:animEffect transition="in" filter="wipe(up)">
                                      <p:cBhvr>
                                        <p:cTn id="21" dur="75"/>
                                        <p:tgtEl>
                                          <p:spTgt spid="54281">
                                            <p:txEl>
                                              <p:pRg st="1" end="1"/>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3" name="type.wav" builtIn="1"/>
                                        </p:tgtEl>
                                      </p:cMediaNode>
                                    </p:audio>
                                  </p:subTnLst>
                                </p:cTn>
                              </p:par>
                            </p:childTnLst>
                          </p:cTn>
                        </p:par>
                        <p:par>
                          <p:cTn id="22" fill="hold">
                            <p:stCondLst>
                              <p:cond delay="11675"/>
                            </p:stCondLst>
                            <p:childTnLst>
                              <p:par>
                                <p:cTn id="23" presetID="1" presetClass="entr" presetSubtype="0" fill="hold" nodeType="afterEffect">
                                  <p:stCondLst>
                                    <p:cond delay="1000"/>
                                  </p:stCondLst>
                                  <p:childTnLst>
                                    <p:set>
                                      <p:cBhvr>
                                        <p:cTn id="24" dur="1" fill="hold">
                                          <p:stCondLst>
                                            <p:cond delay="499"/>
                                          </p:stCondLst>
                                        </p:cTn>
                                        <p:tgtEl>
                                          <p:spTgt spid="54278"/>
                                        </p:tgtEl>
                                        <p:attrNameLst>
                                          <p:attrName>style.visibility</p:attrName>
                                        </p:attrNameLst>
                                      </p:cBhvr>
                                      <p:to>
                                        <p:strVal val="visible"/>
                                      </p:to>
                                    </p:set>
                                  </p:childTnLst>
                                </p:cTn>
                              </p:par>
                            </p:childTnLst>
                          </p:cTn>
                        </p:par>
                        <p:par>
                          <p:cTn id="25" fill="hold">
                            <p:stCondLst>
                              <p:cond delay="13175"/>
                            </p:stCondLst>
                            <p:childTnLst>
                              <p:par>
                                <p:cTn id="26" presetID="22" presetClass="entr" presetSubtype="1" fill="hold" grpId="0" nodeType="afterEffect">
                                  <p:stCondLst>
                                    <p:cond delay="1000"/>
                                  </p:stCondLst>
                                  <p:iterate type="lt">
                                    <p:tmPct val="100000"/>
                                  </p:iterate>
                                  <p:childTnLst>
                                    <p:set>
                                      <p:cBhvr>
                                        <p:cTn id="27" dur="1" fill="hold">
                                          <p:stCondLst>
                                            <p:cond delay="0"/>
                                          </p:stCondLst>
                                        </p:cTn>
                                        <p:tgtEl>
                                          <p:spTgt spid="54282">
                                            <p:txEl>
                                              <p:pRg st="0" end="0"/>
                                            </p:txEl>
                                          </p:spTgt>
                                        </p:tgtEl>
                                        <p:attrNameLst>
                                          <p:attrName>style.visibility</p:attrName>
                                        </p:attrNameLst>
                                      </p:cBhvr>
                                      <p:to>
                                        <p:strVal val="visible"/>
                                      </p:to>
                                    </p:set>
                                    <p:animEffect transition="in" filter="wipe(up)">
                                      <p:cBhvr>
                                        <p:cTn id="28" dur="75"/>
                                        <p:tgtEl>
                                          <p:spTgt spid="54282">
                                            <p:txEl>
                                              <p:pRg st="0" end="0"/>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3" name="type.wav" builtIn="1"/>
                                        </p:tgtEl>
                                      </p:cMediaNode>
                                    </p:audio>
                                  </p:subTnLst>
                                </p:cTn>
                              </p:par>
                            </p:childTnLst>
                          </p:cTn>
                        </p:par>
                        <p:par>
                          <p:cTn id="29" fill="hold">
                            <p:stCondLst>
                              <p:cond delay="17475"/>
                            </p:stCondLst>
                            <p:childTnLst>
                              <p:par>
                                <p:cTn id="30" presetID="22" presetClass="entr" presetSubtype="1" fill="hold" grpId="0" nodeType="afterEffect">
                                  <p:stCondLst>
                                    <p:cond delay="1000"/>
                                  </p:stCondLst>
                                  <p:iterate type="lt">
                                    <p:tmPct val="100000"/>
                                  </p:iterate>
                                  <p:childTnLst>
                                    <p:set>
                                      <p:cBhvr>
                                        <p:cTn id="31" dur="1" fill="hold">
                                          <p:stCondLst>
                                            <p:cond delay="0"/>
                                          </p:stCondLst>
                                        </p:cTn>
                                        <p:tgtEl>
                                          <p:spTgt spid="54282">
                                            <p:txEl>
                                              <p:pRg st="1" end="1"/>
                                            </p:txEl>
                                          </p:spTgt>
                                        </p:tgtEl>
                                        <p:attrNameLst>
                                          <p:attrName>style.visibility</p:attrName>
                                        </p:attrNameLst>
                                      </p:cBhvr>
                                      <p:to>
                                        <p:strVal val="visible"/>
                                      </p:to>
                                    </p:set>
                                    <p:animEffect transition="in" filter="wipe(up)">
                                      <p:cBhvr>
                                        <p:cTn id="32" dur="75"/>
                                        <p:tgtEl>
                                          <p:spTgt spid="54282">
                                            <p:txEl>
                                              <p:pRg st="1" end="1"/>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3" name="type.wav" builtIn="1"/>
                                        </p:tgtEl>
                                      </p:cMediaNode>
                                    </p:audio>
                                  </p:subTnLst>
                                </p:cTn>
                              </p:par>
                            </p:childTnLst>
                          </p:cTn>
                        </p:par>
                        <p:par>
                          <p:cTn id="33" fill="hold">
                            <p:stCondLst>
                              <p:cond delay="21325"/>
                            </p:stCondLst>
                            <p:childTnLst>
                              <p:par>
                                <p:cTn id="34" presetID="22" presetClass="entr" presetSubtype="1" fill="hold" grpId="0" nodeType="afterEffect">
                                  <p:stCondLst>
                                    <p:cond delay="1000"/>
                                  </p:stCondLst>
                                  <p:iterate type="lt">
                                    <p:tmPct val="100000"/>
                                  </p:iterate>
                                  <p:childTnLst>
                                    <p:set>
                                      <p:cBhvr>
                                        <p:cTn id="35" dur="1" fill="hold">
                                          <p:stCondLst>
                                            <p:cond delay="0"/>
                                          </p:stCondLst>
                                        </p:cTn>
                                        <p:tgtEl>
                                          <p:spTgt spid="54282">
                                            <p:txEl>
                                              <p:pRg st="2" end="2"/>
                                            </p:txEl>
                                          </p:spTgt>
                                        </p:tgtEl>
                                        <p:attrNameLst>
                                          <p:attrName>style.visibility</p:attrName>
                                        </p:attrNameLst>
                                      </p:cBhvr>
                                      <p:to>
                                        <p:strVal val="visible"/>
                                      </p:to>
                                    </p:set>
                                    <p:animEffect transition="in" filter="wipe(up)">
                                      <p:cBhvr>
                                        <p:cTn id="36" dur="75"/>
                                        <p:tgtEl>
                                          <p:spTgt spid="54282">
                                            <p:txEl>
                                              <p:pRg st="2" end="2"/>
                                            </p:txEl>
                                          </p:spTgt>
                                        </p:tgtEl>
                                      </p:cBhvr>
                                    </p:animEffect>
                                  </p:childTnLst>
                                  <p:subTnLst>
                                    <p:audio>
                                      <p:cMediaNode>
                                        <p:cTn display="0" masterRel="sameClick">
                                          <p:stCondLst>
                                            <p:cond evt="begin" delay="0">
                                              <p:tn val="34"/>
                                            </p:cond>
                                          </p:stCondLst>
                                          <p:endCondLst>
                                            <p:cond evt="onStopAudio" delay="0">
                                              <p:tgtEl>
                                                <p:sldTgt/>
                                              </p:tgtEl>
                                            </p:cond>
                                          </p:endCondLst>
                                        </p:cTn>
                                        <p:tgtEl>
                                          <p:sndTgt r:embed="rId3" name="type.wav" builtIn="1"/>
                                        </p:tgtEl>
                                      </p:cMediaNode>
                                    </p:audio>
                                  </p:subTnLst>
                                </p:cTn>
                              </p:par>
                            </p:childTnLst>
                          </p:cTn>
                        </p:par>
                        <p:par>
                          <p:cTn id="37" fill="hold">
                            <p:stCondLst>
                              <p:cond delay="24125"/>
                            </p:stCondLst>
                            <p:childTnLst>
                              <p:par>
                                <p:cTn id="38" presetID="1" presetClass="entr" presetSubtype="0" fill="hold" nodeType="afterEffect">
                                  <p:stCondLst>
                                    <p:cond delay="1000"/>
                                  </p:stCondLst>
                                  <p:childTnLst>
                                    <p:set>
                                      <p:cBhvr>
                                        <p:cTn id="39" dur="1" fill="hold">
                                          <p:stCondLst>
                                            <p:cond delay="499"/>
                                          </p:stCondLst>
                                        </p:cTn>
                                        <p:tgtEl>
                                          <p:spTgt spid="54279"/>
                                        </p:tgtEl>
                                        <p:attrNameLst>
                                          <p:attrName>style.visibility</p:attrName>
                                        </p:attrNameLst>
                                      </p:cBhvr>
                                      <p:to>
                                        <p:strVal val="visible"/>
                                      </p:to>
                                    </p:set>
                                  </p:childTnLst>
                                </p:cTn>
                              </p:par>
                            </p:childTnLst>
                          </p:cTn>
                        </p:par>
                        <p:par>
                          <p:cTn id="40" fill="hold">
                            <p:stCondLst>
                              <p:cond delay="25625"/>
                            </p:stCondLst>
                            <p:childTnLst>
                              <p:par>
                                <p:cTn id="41" presetID="22" presetClass="entr" presetSubtype="1" fill="hold" grpId="0" nodeType="afterEffect">
                                  <p:stCondLst>
                                    <p:cond delay="1000"/>
                                  </p:stCondLst>
                                  <p:iterate type="lt">
                                    <p:tmPct val="100000"/>
                                  </p:iterate>
                                  <p:childTnLst>
                                    <p:set>
                                      <p:cBhvr>
                                        <p:cTn id="42" dur="1" fill="hold">
                                          <p:stCondLst>
                                            <p:cond delay="0"/>
                                          </p:stCondLst>
                                        </p:cTn>
                                        <p:tgtEl>
                                          <p:spTgt spid="54283">
                                            <p:txEl>
                                              <p:pRg st="0" end="0"/>
                                            </p:txEl>
                                          </p:spTgt>
                                        </p:tgtEl>
                                        <p:attrNameLst>
                                          <p:attrName>style.visibility</p:attrName>
                                        </p:attrNameLst>
                                      </p:cBhvr>
                                      <p:to>
                                        <p:strVal val="visible"/>
                                      </p:to>
                                    </p:set>
                                    <p:animEffect transition="in" filter="wipe(up)">
                                      <p:cBhvr>
                                        <p:cTn id="43" dur="75"/>
                                        <p:tgtEl>
                                          <p:spTgt spid="54283">
                                            <p:txEl>
                                              <p:pRg st="0" end="0"/>
                                            </p:txEl>
                                          </p:spTgt>
                                        </p:tgtEl>
                                      </p:cBhvr>
                                    </p:animEffect>
                                  </p:childTnLst>
                                  <p:subTnLst>
                                    <p:audio>
                                      <p:cMediaNode>
                                        <p:cTn display="0" masterRel="sameClick">
                                          <p:stCondLst>
                                            <p:cond evt="begin" delay="0">
                                              <p:tn val="41"/>
                                            </p:cond>
                                          </p:stCondLst>
                                          <p:endCondLst>
                                            <p:cond evt="onStopAudio" delay="0">
                                              <p:tgtEl>
                                                <p:sldTgt/>
                                              </p:tgtEl>
                                            </p:cond>
                                          </p:endCondLst>
                                        </p:cTn>
                                        <p:tgtEl>
                                          <p:sndTgt r:embed="rId3" name="type.wav" builtIn="1"/>
                                        </p:tgtEl>
                                      </p:cMediaNode>
                                    </p:audio>
                                  </p:subTnLst>
                                </p:cTn>
                              </p:par>
                            </p:childTnLst>
                          </p:cTn>
                        </p:par>
                        <p:par>
                          <p:cTn id="44" fill="hold">
                            <p:stCondLst>
                              <p:cond delay="30000"/>
                            </p:stCondLst>
                            <p:childTnLst>
                              <p:par>
                                <p:cTn id="45" presetID="22" presetClass="entr" presetSubtype="1" fill="hold" grpId="0" nodeType="afterEffect">
                                  <p:stCondLst>
                                    <p:cond delay="1000"/>
                                  </p:stCondLst>
                                  <p:iterate type="lt">
                                    <p:tmPct val="100000"/>
                                  </p:iterate>
                                  <p:childTnLst>
                                    <p:set>
                                      <p:cBhvr>
                                        <p:cTn id="46" dur="1" fill="hold">
                                          <p:stCondLst>
                                            <p:cond delay="0"/>
                                          </p:stCondLst>
                                        </p:cTn>
                                        <p:tgtEl>
                                          <p:spTgt spid="54283">
                                            <p:txEl>
                                              <p:pRg st="1" end="1"/>
                                            </p:txEl>
                                          </p:spTgt>
                                        </p:tgtEl>
                                        <p:attrNameLst>
                                          <p:attrName>style.visibility</p:attrName>
                                        </p:attrNameLst>
                                      </p:cBhvr>
                                      <p:to>
                                        <p:strVal val="visible"/>
                                      </p:to>
                                    </p:set>
                                    <p:animEffect transition="in" filter="wipe(up)">
                                      <p:cBhvr>
                                        <p:cTn id="47" dur="75"/>
                                        <p:tgtEl>
                                          <p:spTgt spid="54283">
                                            <p:txEl>
                                              <p:pRg st="1" end="1"/>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3" name="type.wav" builtIn="1"/>
                                        </p:tgtEl>
                                      </p:cMediaNode>
                                    </p:audio>
                                  </p:subTnLst>
                                </p:cTn>
                              </p:par>
                            </p:childTnLst>
                          </p:cTn>
                        </p:par>
                        <p:par>
                          <p:cTn id="48" fill="hold">
                            <p:stCondLst>
                              <p:cond delay="32575"/>
                            </p:stCondLst>
                            <p:childTnLst>
                              <p:par>
                                <p:cTn id="49" presetID="1" presetClass="entr" presetSubtype="0" fill="hold" nodeType="afterEffect">
                                  <p:stCondLst>
                                    <p:cond delay="1000"/>
                                  </p:stCondLst>
                                  <p:childTnLst>
                                    <p:set>
                                      <p:cBhvr>
                                        <p:cTn id="50" dur="1" fill="hold">
                                          <p:stCondLst>
                                            <p:cond delay="499"/>
                                          </p:stCondLst>
                                        </p:cTn>
                                        <p:tgtEl>
                                          <p:spTgt spid="54280"/>
                                        </p:tgtEl>
                                        <p:attrNameLst>
                                          <p:attrName>style.visibility</p:attrName>
                                        </p:attrNameLst>
                                      </p:cBhvr>
                                      <p:to>
                                        <p:strVal val="visible"/>
                                      </p:to>
                                    </p:set>
                                  </p:childTnLst>
                                </p:cTn>
                              </p:par>
                            </p:childTnLst>
                          </p:cTn>
                        </p:par>
                        <p:par>
                          <p:cTn id="51" fill="hold">
                            <p:stCondLst>
                              <p:cond delay="34075"/>
                            </p:stCondLst>
                            <p:childTnLst>
                              <p:par>
                                <p:cTn id="52" presetID="22" presetClass="entr" presetSubtype="1" fill="hold" grpId="0" nodeType="afterEffect">
                                  <p:stCondLst>
                                    <p:cond delay="1000"/>
                                  </p:stCondLst>
                                  <p:iterate type="lt">
                                    <p:tmPct val="100000"/>
                                  </p:iterate>
                                  <p:childTnLst>
                                    <p:set>
                                      <p:cBhvr>
                                        <p:cTn id="53" dur="1" fill="hold">
                                          <p:stCondLst>
                                            <p:cond delay="0"/>
                                          </p:stCondLst>
                                        </p:cTn>
                                        <p:tgtEl>
                                          <p:spTgt spid="54284">
                                            <p:txEl>
                                              <p:pRg st="0" end="0"/>
                                            </p:txEl>
                                          </p:spTgt>
                                        </p:tgtEl>
                                        <p:attrNameLst>
                                          <p:attrName>style.visibility</p:attrName>
                                        </p:attrNameLst>
                                      </p:cBhvr>
                                      <p:to>
                                        <p:strVal val="visible"/>
                                      </p:to>
                                    </p:set>
                                    <p:animEffect transition="in" filter="wipe(up)">
                                      <p:cBhvr>
                                        <p:cTn id="54" dur="75"/>
                                        <p:tgtEl>
                                          <p:spTgt spid="54284">
                                            <p:txEl>
                                              <p:pRg st="0" end="0"/>
                                            </p:txEl>
                                          </p:spTgt>
                                        </p:tgtEl>
                                      </p:cBhvr>
                                    </p:animEffect>
                                  </p:childTnLst>
                                  <p:subTnLst>
                                    <p:audio>
                                      <p:cMediaNode>
                                        <p:cTn display="0" masterRel="sameClick">
                                          <p:stCondLst>
                                            <p:cond evt="begin" delay="0">
                                              <p:tn val="52"/>
                                            </p:cond>
                                          </p:stCondLst>
                                          <p:endCondLst>
                                            <p:cond evt="onStopAudio" delay="0">
                                              <p:tgtEl>
                                                <p:sldTgt/>
                                              </p:tgtEl>
                                            </p:cond>
                                          </p:endCondLst>
                                        </p:cTn>
                                        <p:tgtEl>
                                          <p:sndTgt r:embed="rId3" name="type.wav" builtIn="1"/>
                                        </p:tgtEl>
                                      </p:cMediaNode>
                                    </p:audio>
                                  </p:subTnLst>
                                </p:cTn>
                              </p:par>
                            </p:childTnLst>
                          </p:cTn>
                        </p:par>
                        <p:par>
                          <p:cTn id="55" fill="hold">
                            <p:stCondLst>
                              <p:cond delay="36500"/>
                            </p:stCondLst>
                            <p:childTnLst>
                              <p:par>
                                <p:cTn id="56" presetID="22" presetClass="entr" presetSubtype="1" fill="hold" grpId="0" nodeType="afterEffect">
                                  <p:stCondLst>
                                    <p:cond delay="1000"/>
                                  </p:stCondLst>
                                  <p:iterate type="lt">
                                    <p:tmPct val="100000"/>
                                  </p:iterate>
                                  <p:childTnLst>
                                    <p:set>
                                      <p:cBhvr>
                                        <p:cTn id="57" dur="1" fill="hold">
                                          <p:stCondLst>
                                            <p:cond delay="0"/>
                                          </p:stCondLst>
                                        </p:cTn>
                                        <p:tgtEl>
                                          <p:spTgt spid="54284">
                                            <p:txEl>
                                              <p:pRg st="1" end="1"/>
                                            </p:txEl>
                                          </p:spTgt>
                                        </p:tgtEl>
                                        <p:attrNameLst>
                                          <p:attrName>style.visibility</p:attrName>
                                        </p:attrNameLst>
                                      </p:cBhvr>
                                      <p:to>
                                        <p:strVal val="visible"/>
                                      </p:to>
                                    </p:set>
                                    <p:animEffect transition="in" filter="wipe(up)">
                                      <p:cBhvr>
                                        <p:cTn id="58" dur="75"/>
                                        <p:tgtEl>
                                          <p:spTgt spid="54284">
                                            <p:txEl>
                                              <p:pRg st="1" end="1"/>
                                            </p:txEl>
                                          </p:spTgt>
                                        </p:tgtEl>
                                      </p:cBhvr>
                                    </p:animEffect>
                                  </p:childTnLst>
                                  <p:subTnLst>
                                    <p:audio>
                                      <p:cMediaNode>
                                        <p:cTn display="0" masterRel="sameClick">
                                          <p:stCondLst>
                                            <p:cond evt="begin" delay="0">
                                              <p:tn val="56"/>
                                            </p:cond>
                                          </p:stCondLst>
                                          <p:endCondLst>
                                            <p:cond evt="onStopAudio" delay="0">
                                              <p:tgtEl>
                                                <p:sldTgt/>
                                              </p:tgtEl>
                                            </p:cond>
                                          </p:endCondLst>
                                        </p:cTn>
                                        <p:tgtEl>
                                          <p:sndTgt r:embed="rId3" name="type.wav" builtIn="1"/>
                                        </p:tgtEl>
                                      </p:cMediaNode>
                                    </p:audio>
                                  </p:subTnLst>
                                </p:cTn>
                              </p:par>
                            </p:childTnLst>
                          </p:cTn>
                        </p:par>
                        <p:par>
                          <p:cTn id="59" fill="hold">
                            <p:stCondLst>
                              <p:cond delay="40875"/>
                            </p:stCondLst>
                            <p:childTnLst>
                              <p:par>
                                <p:cTn id="60" presetID="22" presetClass="entr" presetSubtype="1" fill="hold" grpId="0" nodeType="afterEffect">
                                  <p:stCondLst>
                                    <p:cond delay="1000"/>
                                  </p:stCondLst>
                                  <p:iterate type="lt">
                                    <p:tmPct val="100000"/>
                                  </p:iterate>
                                  <p:childTnLst>
                                    <p:set>
                                      <p:cBhvr>
                                        <p:cTn id="61" dur="1" fill="hold">
                                          <p:stCondLst>
                                            <p:cond delay="0"/>
                                          </p:stCondLst>
                                        </p:cTn>
                                        <p:tgtEl>
                                          <p:spTgt spid="54284">
                                            <p:txEl>
                                              <p:pRg st="2" end="2"/>
                                            </p:txEl>
                                          </p:spTgt>
                                        </p:tgtEl>
                                        <p:attrNameLst>
                                          <p:attrName>style.visibility</p:attrName>
                                        </p:attrNameLst>
                                      </p:cBhvr>
                                      <p:to>
                                        <p:strVal val="visible"/>
                                      </p:to>
                                    </p:set>
                                    <p:animEffect transition="in" filter="wipe(up)">
                                      <p:cBhvr>
                                        <p:cTn id="62" dur="75"/>
                                        <p:tgtEl>
                                          <p:spTgt spid="54284">
                                            <p:txEl>
                                              <p:pRg st="2" end="2"/>
                                            </p:txEl>
                                          </p:spTgt>
                                        </p:tgtEl>
                                      </p:cBhvr>
                                    </p:animEffect>
                                  </p:childTnLst>
                                  <p:subTnLst>
                                    <p:audio>
                                      <p:cMediaNode>
                                        <p:cTn display="0" masterRel="sameClick">
                                          <p:stCondLst>
                                            <p:cond evt="begin" delay="0">
                                              <p:tn val="60"/>
                                            </p:cond>
                                          </p:stCondLst>
                                          <p:endCondLst>
                                            <p:cond evt="onStopAudio" delay="0">
                                              <p:tgtEl>
                                                <p:sldTgt/>
                                              </p:tgtEl>
                                            </p:cond>
                                          </p:endCondLst>
                                        </p:cTn>
                                        <p:tgtEl>
                                          <p:sndTgt r:embed="rId3" name="typ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uild="p" autoUpdateAnimBg="0" advAuto="1000"/>
      <p:bldP spid="54281" grpId="0" build="p" autoUpdateAnimBg="0" advAuto="1000"/>
      <p:bldP spid="54282" grpId="0" build="p" autoUpdateAnimBg="0" advAuto="1000"/>
      <p:bldP spid="54283" grpId="0" build="p" autoUpdateAnimBg="0" advAuto="1000"/>
      <p:bldP spid="54284" grpId="0" build="p" autoUpdateAnimBg="0" advAuto="100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960</Words>
  <Application>Microsoft Office PowerPoint</Application>
  <PresentationFormat>On-screen Show (4:3)</PresentationFormat>
  <Paragraphs>150</Paragraphs>
  <Slides>20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Bitmap Image</vt:lpstr>
      <vt:lpstr>PHOTOSHOP  EDITING AND LAYERS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Photoshop: Layers and Attributes</vt:lpstr>
      <vt:lpstr>Photoshop: Layers and Attributes</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PHOTOSHOP  EDITING AND LAYERS</dc:title>
  <dc:creator>COMMERCE</dc:creator>
  <cp:lastModifiedBy>DNRpc</cp:lastModifiedBy>
  <cp:revision>1</cp:revision>
  <dcterms:created xsi:type="dcterms:W3CDTF">2006-08-16T00:00:00Z</dcterms:created>
  <dcterms:modified xsi:type="dcterms:W3CDTF">2024-06-22T11:00:06Z</dcterms:modified>
</cp:coreProperties>
</file>