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ENTERPRISE RESOURCE 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PLANNING</a:t>
            </a:r>
            <a:b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562600" y="5486400"/>
            <a:ext cx="37338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R.RADHA RANI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ERP IMAGES కోసం చిత్ర ఫలిత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5638800" cy="3276600"/>
          </a:xfrm>
          <a:prstGeom prst="rect">
            <a:avLst/>
          </a:prstGeom>
          <a:noFill/>
        </p:spPr>
      </p:pic>
      <p:pic>
        <p:nvPicPr>
          <p:cNvPr id="3076" name="Picture 4" descr="INDIAN RUPEE IMAGES కోసం చిత్ర ఫలిత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3733800" cy="2057400"/>
          </a:xfrm>
          <a:prstGeom prst="rect">
            <a:avLst/>
          </a:prstGeom>
          <a:noFill/>
        </p:spPr>
      </p:pic>
      <p:pic>
        <p:nvPicPr>
          <p:cNvPr id="3078" name="Picture 6" descr="RAW MATERIAL కోసం చిత్ర ఫలిత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876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Issues to </a:t>
            </a:r>
            <a:r>
              <a:rPr lang="en-US" b="1" dirty="0" smtClean="0"/>
              <a:t>planning design 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/>
              <a:t>Implementation Costs</a:t>
            </a:r>
          </a:p>
          <a:p>
            <a:r>
              <a:rPr lang="en-US" sz="2800" b="1" dirty="0" smtClean="0"/>
              <a:t>ERP Vendors</a:t>
            </a:r>
          </a:p>
          <a:p>
            <a:r>
              <a:rPr lang="en-US" sz="2800" b="1" dirty="0" smtClean="0"/>
              <a:t>Selecting the Right Employees</a:t>
            </a:r>
          </a:p>
          <a:p>
            <a:r>
              <a:rPr lang="en-US" sz="2800" b="1" dirty="0" smtClean="0"/>
              <a:t>Training Employees</a:t>
            </a:r>
            <a:endParaRPr lang="en-US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Training Employees</a:t>
            </a:r>
            <a:endParaRPr lang="en-US" sz="2800" dirty="0" smtClean="0"/>
          </a:p>
          <a:p>
            <a:r>
              <a:rPr lang="en-US" sz="2800" dirty="0" smtClean="0"/>
              <a:t> </a:t>
            </a:r>
            <a:r>
              <a:rPr lang="en-US" sz="2800" b="1" dirty="0" smtClean="0"/>
              <a:t>Employee Morale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ERP…?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743200"/>
          </a:xfrm>
        </p:spPr>
        <p:txBody>
          <a:bodyPr>
            <a:noAutofit/>
          </a:bodyPr>
          <a:lstStyle/>
          <a:p>
            <a:r>
              <a:rPr lang="en-US" sz="2400" dirty="0"/>
              <a:t>An ERP system includes core software components, often called modules, that focus on essential business areas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finance </a:t>
            </a:r>
            <a:r>
              <a:rPr lang="en-US" sz="2400" dirty="0"/>
              <a:t>and accounting, HR, production and materials management, customer relationship management (</a:t>
            </a:r>
            <a:r>
              <a:rPr lang="en-US" sz="2400" dirty="0" smtClean="0"/>
              <a:t>CRM), </a:t>
            </a:r>
            <a:r>
              <a:rPr lang="en-US" sz="2400" dirty="0"/>
              <a:t>and supply chain </a:t>
            </a:r>
            <a:r>
              <a:rPr lang="en-US" sz="2400" dirty="0" smtClean="0"/>
              <a:t>management. </a:t>
            </a:r>
          </a:p>
          <a:p>
            <a:r>
              <a:rPr lang="en-US" sz="2400" dirty="0" smtClean="0"/>
              <a:t>Organizations </a:t>
            </a:r>
            <a:r>
              <a:rPr lang="en-US" sz="2400" dirty="0"/>
              <a:t>choose which core modules to use based on which are most important to their particular business.</a:t>
            </a:r>
          </a:p>
        </p:txBody>
      </p:sp>
      <p:sp>
        <p:nvSpPr>
          <p:cNvPr id="1026" name="AutoShape 2" descr="ERP IMAGES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ERP IMAGES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ERP IMAGES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ERP IMAGES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benefits of erp system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benefits of erp system కోసం చిత్ర ఫలిత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9144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24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Enterprise resource planning (ERP) is business management software—usually a suite of integrated applications—that a company can use to collect, store, manage and interpret data from many business activities, including</a:t>
            </a:r>
          </a:p>
          <a:p>
            <a:r>
              <a:rPr lang="en-US" dirty="0" smtClean="0"/>
              <a:t>Product planning, cost Manufacturing or service delivery Marketing and sales Inventory management Shipping and payment</a:t>
            </a:r>
          </a:p>
          <a:p>
            <a:r>
              <a:rPr lang="en-US" dirty="0" smtClean="0"/>
              <a:t>  ERP provides an integrated view of core business processes, often in real-time, using common databases maintained by a database management system. </a:t>
            </a:r>
          </a:p>
          <a:p>
            <a:r>
              <a:rPr lang="en-US" dirty="0" smtClean="0"/>
              <a:t>ERP systems track business resources— cash, raw materials, production capacity—and the status of business commitments: orders, purchase orders, and payroll. </a:t>
            </a:r>
          </a:p>
          <a:p>
            <a:r>
              <a:rPr lang="en-US" dirty="0" smtClean="0"/>
              <a:t>The applications that make up the system share data across the various departments that provide the data. </a:t>
            </a:r>
          </a:p>
          <a:p>
            <a:r>
              <a:rPr lang="en-US" dirty="0" smtClean="0"/>
              <a:t>ERP facilitates information flow between all business functions, and manages connections to outside stakeholders.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EVOLUTION OF ERP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2132650"/>
            <a:ext cx="7772400" cy="3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rp_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BENEFITS OF </a:t>
            </a:r>
            <a:r>
              <a:rPr lang="en-US" b="1" dirty="0" err="1" smtClean="0"/>
              <a:t>erp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943600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en-US" b="1" dirty="0" smtClean="0"/>
              <a:t>1.Competition.</a:t>
            </a:r>
            <a:r>
              <a:rPr lang="en-US" dirty="0" smtClean="0"/>
              <a:t> Manufacturers cannot afford to put off an ERP implementation while their competition invests in ERP and starts reaping the many benefits we’ll touch on below.</a:t>
            </a:r>
          </a:p>
          <a:p>
            <a:pPr fontAlgn="base">
              <a:buNone/>
            </a:pPr>
            <a:r>
              <a:rPr lang="en-US" b="1" dirty="0" smtClean="0"/>
              <a:t>2.Efficiency.</a:t>
            </a:r>
            <a:r>
              <a:rPr lang="en-US" dirty="0" smtClean="0"/>
              <a:t>  more efficient for companies to collect data, no matter what department they’re working in.</a:t>
            </a:r>
          </a:p>
          <a:p>
            <a:pPr fontAlgn="base">
              <a:buNone/>
            </a:pPr>
            <a:r>
              <a:rPr lang="en-US" b="1" dirty="0" smtClean="0"/>
              <a:t>3.Forecasting.</a:t>
            </a:r>
            <a:r>
              <a:rPr lang="en-US" dirty="0" smtClean="0"/>
              <a:t> Enterprise resource planning software gives your users, and especially managers, the tools they need to create more accurate forecasts. </a:t>
            </a:r>
          </a:p>
          <a:p>
            <a:pPr fontAlgn="base">
              <a:buNone/>
            </a:pPr>
            <a:r>
              <a:rPr lang="en-US" b="1" dirty="0" smtClean="0"/>
              <a:t>4.Collaboration.</a:t>
            </a:r>
            <a:r>
              <a:rPr lang="en-US" dirty="0" smtClean="0"/>
              <a:t> Collaboration between departments is a crucial and often necessary part of the business.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n-US" b="1" dirty="0" smtClean="0"/>
              <a:t>5.Scalability.</a:t>
            </a:r>
            <a:r>
              <a:rPr lang="en-US" dirty="0" smtClean="0"/>
              <a:t> Did you know? Structured ERP systems allow the addition of new users and functions to grow the initially implemented solution over time. </a:t>
            </a:r>
          </a:p>
          <a:p>
            <a:pPr fontAlgn="base">
              <a:buNone/>
            </a:pPr>
            <a:r>
              <a:rPr lang="en-US" b="1" dirty="0" smtClean="0"/>
              <a:t>6.Integrated Information. </a:t>
            </a:r>
            <a:r>
              <a:rPr lang="en-US" dirty="0" smtClean="0"/>
              <a:t>This means you can integrate platforms like your CRM software with the ERP system, keeping data consistent, accurate, and unique. Know your customer, their orders, and your inventory.</a:t>
            </a:r>
          </a:p>
          <a:p>
            <a:pPr fontAlgn="base">
              <a:buNone/>
            </a:pPr>
            <a:r>
              <a:rPr lang="en-US" b="1" dirty="0" smtClean="0"/>
              <a:t>7.Cost Savings.</a:t>
            </a:r>
            <a:r>
              <a:rPr lang="en-US" dirty="0" smtClean="0"/>
              <a:t> With one source of accurate, real-time information, ERP software reduces administrative and operations costs. </a:t>
            </a:r>
          </a:p>
          <a:p>
            <a:pPr fontAlgn="base">
              <a:buNone/>
            </a:pPr>
            <a:r>
              <a:rPr lang="en-US" b="1" dirty="0" smtClean="0"/>
              <a:t>8.Streamlined Processes.</a:t>
            </a:r>
            <a:r>
              <a:rPr lang="en-US" dirty="0" smtClean="0"/>
              <a:t> Manufacturing software automates business operations cross-departmentally, providing accurate, real-time information to everyone utilizing the solution.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b="1" dirty="0" smtClean="0"/>
              <a:t>9.Mobility.</a:t>
            </a:r>
            <a:r>
              <a:rPr lang="en-US" dirty="0" smtClean="0"/>
              <a:t> An advantage of ERP solutions like </a:t>
            </a:r>
            <a:r>
              <a:rPr lang="en-US" dirty="0" err="1" smtClean="0"/>
              <a:t>WorkWise</a:t>
            </a:r>
            <a:r>
              <a:rPr lang="en-US" dirty="0" smtClean="0"/>
              <a:t> ERP software is having access to a centralized database from anywhere you work. </a:t>
            </a:r>
          </a:p>
          <a:p>
            <a:pPr fontAlgn="base">
              <a:buNone/>
            </a:pPr>
            <a:r>
              <a:rPr lang="en-US" b="1" dirty="0" smtClean="0"/>
              <a:t>10.Reporting. </a:t>
            </a:r>
            <a:r>
              <a:rPr lang="en-US" dirty="0" smtClean="0"/>
              <a:t>ERP software helps make reporting easier and more customizable. With improved reporting capabilities, your company can respond to complex data requests more easily. </a:t>
            </a:r>
          </a:p>
          <a:p>
            <a:pPr fontAlgn="base">
              <a:buNone/>
            </a:pPr>
            <a:r>
              <a:rPr lang="en-US" b="1" dirty="0" smtClean="0"/>
              <a:t>11.Productivity.</a:t>
            </a:r>
            <a:r>
              <a:rPr lang="en-US" dirty="0" smtClean="0"/>
              <a:t> Save time and increase productivity levels. Sound too good to be true? It’s not with ERP software. By having redundant processes automated.</a:t>
            </a:r>
          </a:p>
          <a:p>
            <a:pPr fontAlgn="base">
              <a:buNone/>
            </a:pPr>
            <a:r>
              <a:rPr lang="en-US" b="1" dirty="0" smtClean="0"/>
              <a:t>12.Regulatory Compliance.</a:t>
            </a:r>
            <a:r>
              <a:rPr lang="en-US" dirty="0" smtClean="0"/>
              <a:t> A benefit of ERP software which sometimes goes unnoticed is how it ties well into regulatory compliance in the manufacturing industry.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24840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en-US" b="1" dirty="0" smtClean="0"/>
              <a:t>12.Flexibility.</a:t>
            </a:r>
            <a:r>
              <a:rPr lang="en-US" dirty="0" smtClean="0"/>
              <a:t> Modern ERP software systems are robust, flexible, and configurable. They are not a one-size-fits-all proposition but can be tailored to the unique needs of a business. </a:t>
            </a:r>
          </a:p>
          <a:p>
            <a:pPr fontAlgn="base">
              <a:buNone/>
            </a:pPr>
            <a:r>
              <a:rPr lang="en-US" b="1" dirty="0" smtClean="0"/>
              <a:t>13.Customer Service</a:t>
            </a:r>
            <a:r>
              <a:rPr lang="en-US" dirty="0" smtClean="0"/>
              <a:t>. It’s easier to provide high-quality customer service using an enterprise solution, especially when you’re using one as well-equipped as </a:t>
            </a:r>
            <a:r>
              <a:rPr lang="en-US" dirty="0" err="1" smtClean="0"/>
              <a:t>WorkWise</a:t>
            </a:r>
            <a:r>
              <a:rPr lang="en-US" dirty="0" smtClean="0"/>
              <a:t> ERP. </a:t>
            </a:r>
          </a:p>
          <a:p>
            <a:pPr fontAlgn="base">
              <a:buNone/>
            </a:pPr>
            <a:r>
              <a:rPr lang="en-US" b="1" dirty="0" smtClean="0"/>
              <a:t>14.Security. </a:t>
            </a:r>
            <a:r>
              <a:rPr lang="en-US" dirty="0" smtClean="0"/>
              <a:t> A new system will improve the accuracy, consistency, and security of data, all through built-in resources and firewalls.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ENTERPRISE RESOURCE PLANNING OVERVIEW</vt:lpstr>
      <vt:lpstr>WHAT IS ERP…?</vt:lpstr>
      <vt:lpstr>Slide 3</vt:lpstr>
      <vt:lpstr>EVOLUTION OF ERP</vt:lpstr>
      <vt:lpstr>Slide 5</vt:lpstr>
      <vt:lpstr>  BENEFITS OF erp </vt:lpstr>
      <vt:lpstr>Slide 7</vt:lpstr>
      <vt:lpstr>Slide 8</vt:lpstr>
      <vt:lpstr>Slide 9</vt:lpstr>
      <vt:lpstr> Issues to planning design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RESOURCE PLANNING</dc:title>
  <dc:creator>COMMERCE</dc:creator>
  <cp:lastModifiedBy>DNRpc</cp:lastModifiedBy>
  <cp:revision>2</cp:revision>
  <dcterms:created xsi:type="dcterms:W3CDTF">2006-08-16T00:00:00Z</dcterms:created>
  <dcterms:modified xsi:type="dcterms:W3CDTF">2024-06-22T10:50:22Z</dcterms:modified>
</cp:coreProperties>
</file>