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2847975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180975" cy="6858000"/>
          </a:xfrm>
          <a:custGeom>
            <a:avLst/>
            <a:gdLst/>
            <a:ahLst/>
            <a:cxnLst/>
            <a:rect l="l" t="t" r="r" b="b"/>
            <a:pathLst>
              <a:path w="180975" h="6858000">
                <a:moveTo>
                  <a:pt x="0" y="6858000"/>
                </a:moveTo>
                <a:lnTo>
                  <a:pt x="180975" y="6858000"/>
                </a:lnTo>
                <a:lnTo>
                  <a:pt x="1809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4350"/>
            <a:ext cx="1741170" cy="781050"/>
          </a:xfrm>
          <a:custGeom>
            <a:avLst/>
            <a:gdLst/>
            <a:ahLst/>
            <a:cxnLst/>
            <a:rect l="l" t="t" r="r" b="b"/>
            <a:pathLst>
              <a:path w="1741170" h="781050">
                <a:moveTo>
                  <a:pt x="1344803" y="0"/>
                </a:moveTo>
                <a:lnTo>
                  <a:pt x="0" y="0"/>
                </a:lnTo>
                <a:lnTo>
                  <a:pt x="0" y="781050"/>
                </a:lnTo>
                <a:lnTo>
                  <a:pt x="1344803" y="781050"/>
                </a:lnTo>
                <a:lnTo>
                  <a:pt x="1354474" y="780242"/>
                </a:lnTo>
                <a:lnTo>
                  <a:pt x="1362360" y="778113"/>
                </a:lnTo>
                <a:lnTo>
                  <a:pt x="1368484" y="775102"/>
                </a:lnTo>
                <a:lnTo>
                  <a:pt x="1372870" y="771651"/>
                </a:lnTo>
                <a:lnTo>
                  <a:pt x="1372870" y="766952"/>
                </a:lnTo>
                <a:lnTo>
                  <a:pt x="1377569" y="766952"/>
                </a:lnTo>
                <a:lnTo>
                  <a:pt x="1733677" y="409320"/>
                </a:lnTo>
                <a:lnTo>
                  <a:pt x="1738963" y="400730"/>
                </a:lnTo>
                <a:lnTo>
                  <a:pt x="1740725" y="389937"/>
                </a:lnTo>
                <a:lnTo>
                  <a:pt x="1738963" y="378263"/>
                </a:lnTo>
                <a:lnTo>
                  <a:pt x="1733677" y="367030"/>
                </a:lnTo>
                <a:lnTo>
                  <a:pt x="1377569" y="14097"/>
                </a:lnTo>
                <a:lnTo>
                  <a:pt x="1377569" y="9398"/>
                </a:lnTo>
                <a:lnTo>
                  <a:pt x="1372870" y="9398"/>
                </a:lnTo>
                <a:lnTo>
                  <a:pt x="1368484" y="5947"/>
                </a:lnTo>
                <a:lnTo>
                  <a:pt x="1362360" y="2936"/>
                </a:lnTo>
                <a:lnTo>
                  <a:pt x="1354474" y="807"/>
                </a:lnTo>
                <a:lnTo>
                  <a:pt x="1344803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45841" y="1132268"/>
            <a:ext cx="5129530" cy="2267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dirty="0" sz="4850" spc="-215">
                <a:solidFill>
                  <a:srgbClr val="252525"/>
                </a:solidFill>
                <a:latin typeface="Century Gothic"/>
                <a:cs typeface="Century Gothic"/>
              </a:rPr>
              <a:t>A</a:t>
            </a:r>
            <a:r>
              <a:rPr dirty="0" sz="4850" spc="25">
                <a:solidFill>
                  <a:srgbClr val="252525"/>
                </a:solidFill>
                <a:latin typeface="Century Gothic"/>
                <a:cs typeface="Century Gothic"/>
              </a:rPr>
              <a:t>C</a:t>
            </a:r>
            <a:r>
              <a:rPr dirty="0" sz="4850" spc="30">
                <a:solidFill>
                  <a:srgbClr val="252525"/>
                </a:solidFill>
                <a:latin typeface="Century Gothic"/>
                <a:cs typeface="Century Gothic"/>
              </a:rPr>
              <a:t>C</a:t>
            </a:r>
            <a:r>
              <a:rPr dirty="0" sz="4850" spc="-15">
                <a:solidFill>
                  <a:srgbClr val="252525"/>
                </a:solidFill>
                <a:latin typeface="Century Gothic"/>
                <a:cs typeface="Century Gothic"/>
              </a:rPr>
              <a:t>O</a:t>
            </a:r>
            <a:r>
              <a:rPr dirty="0" sz="4850" spc="45">
                <a:solidFill>
                  <a:srgbClr val="252525"/>
                </a:solidFill>
                <a:latin typeface="Century Gothic"/>
                <a:cs typeface="Century Gothic"/>
              </a:rPr>
              <a:t>U</a:t>
            </a:r>
            <a:r>
              <a:rPr dirty="0" sz="4850" spc="75">
                <a:solidFill>
                  <a:srgbClr val="252525"/>
                </a:solidFill>
                <a:latin typeface="Century Gothic"/>
                <a:cs typeface="Century Gothic"/>
              </a:rPr>
              <a:t>N</a:t>
            </a:r>
            <a:r>
              <a:rPr dirty="0" sz="4850" spc="-120">
                <a:solidFill>
                  <a:srgbClr val="252525"/>
                </a:solidFill>
                <a:latin typeface="Century Gothic"/>
                <a:cs typeface="Century Gothic"/>
              </a:rPr>
              <a:t>T</a:t>
            </a:r>
            <a:r>
              <a:rPr dirty="0" sz="4850" spc="95">
                <a:solidFill>
                  <a:srgbClr val="252525"/>
                </a:solidFill>
                <a:latin typeface="Century Gothic"/>
                <a:cs typeface="Century Gothic"/>
              </a:rPr>
              <a:t>I</a:t>
            </a:r>
            <a:r>
              <a:rPr dirty="0" sz="4850" spc="20">
                <a:solidFill>
                  <a:srgbClr val="252525"/>
                </a:solidFill>
                <a:latin typeface="Century Gothic"/>
                <a:cs typeface="Century Gothic"/>
              </a:rPr>
              <a:t>N</a:t>
            </a:r>
            <a:r>
              <a:rPr dirty="0" sz="4850" spc="50">
                <a:solidFill>
                  <a:srgbClr val="252525"/>
                </a:solidFill>
                <a:latin typeface="Century Gothic"/>
                <a:cs typeface="Century Gothic"/>
              </a:rPr>
              <a:t>G</a:t>
            </a:r>
            <a:r>
              <a:rPr dirty="0" sz="4850" spc="40">
                <a:solidFill>
                  <a:srgbClr val="252525"/>
                </a:solidFill>
                <a:latin typeface="Century Gothic"/>
                <a:cs typeface="Century Gothic"/>
              </a:rPr>
              <a:t>-</a:t>
            </a:r>
            <a:r>
              <a:rPr dirty="0" sz="4850" spc="180">
                <a:solidFill>
                  <a:srgbClr val="252525"/>
                </a:solidFill>
                <a:latin typeface="Century Gothic"/>
                <a:cs typeface="Century Gothic"/>
              </a:rPr>
              <a:t>IA  </a:t>
            </a:r>
            <a:r>
              <a:rPr dirty="0" sz="4850" spc="-10">
                <a:solidFill>
                  <a:srgbClr val="252525"/>
                </a:solidFill>
                <a:latin typeface="Century Gothic"/>
                <a:cs typeface="Century Gothic"/>
              </a:rPr>
              <a:t>SEMESTER-I</a:t>
            </a:r>
            <a:endParaRPr sz="4850">
              <a:latin typeface="Century Gothic"/>
              <a:cs typeface="Century Gothic"/>
            </a:endParaRPr>
          </a:p>
          <a:p>
            <a:pPr marL="879475">
              <a:lnSpc>
                <a:spcPct val="100000"/>
              </a:lnSpc>
              <a:spcBef>
                <a:spcPts val="114"/>
              </a:spcBef>
            </a:pPr>
            <a:r>
              <a:rPr dirty="0" sz="4850" spc="5">
                <a:solidFill>
                  <a:srgbClr val="252525"/>
                </a:solidFill>
                <a:latin typeface="Century Gothic"/>
                <a:cs typeface="Century Gothic"/>
              </a:rPr>
              <a:t>I</a:t>
            </a:r>
            <a:r>
              <a:rPr dirty="0" sz="4850" spc="1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z="4850" spc="5">
                <a:solidFill>
                  <a:srgbClr val="252525"/>
                </a:solidFill>
                <a:latin typeface="Century Gothic"/>
                <a:cs typeface="Century Gothic"/>
              </a:rPr>
              <a:t>B.COM</a:t>
            </a:r>
            <a:endParaRPr sz="48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5841" y="4871148"/>
            <a:ext cx="197485" cy="7696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850" spc="5">
                <a:solidFill>
                  <a:srgbClr val="252525"/>
                </a:solidFill>
                <a:latin typeface="Century Gothic"/>
                <a:cs typeface="Century Gothic"/>
              </a:rPr>
              <a:t>.</a:t>
            </a:r>
            <a:endParaRPr sz="485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6958" y="4127182"/>
            <a:ext cx="5271770" cy="15138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043305">
              <a:lnSpc>
                <a:spcPct val="100699"/>
              </a:lnSpc>
              <a:spcBef>
                <a:spcPts val="90"/>
              </a:spcBef>
            </a:pPr>
            <a:r>
              <a:rPr dirty="0" sz="4850" spc="-10">
                <a:solidFill>
                  <a:srgbClr val="252525"/>
                </a:solidFill>
                <a:latin typeface="Century Gothic"/>
                <a:cs typeface="Century Gothic"/>
              </a:rPr>
              <a:t>PRESENTED </a:t>
            </a:r>
            <a:r>
              <a:rPr dirty="0" sz="4850">
                <a:solidFill>
                  <a:srgbClr val="252525"/>
                </a:solidFill>
                <a:latin typeface="Century Gothic"/>
                <a:cs typeface="Century Gothic"/>
              </a:rPr>
              <a:t>BY  </a:t>
            </a:r>
            <a:r>
              <a:rPr dirty="0" sz="4850" spc="-15">
                <a:solidFill>
                  <a:srgbClr val="252525"/>
                </a:solidFill>
                <a:latin typeface="Century Gothic"/>
                <a:cs typeface="Century Gothic"/>
              </a:rPr>
              <a:t>D.NAGA</a:t>
            </a:r>
            <a:r>
              <a:rPr dirty="0" sz="4850" spc="225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z="4850" spc="-30">
                <a:solidFill>
                  <a:srgbClr val="252525"/>
                </a:solidFill>
                <a:latin typeface="Century Gothic"/>
                <a:cs typeface="Century Gothic"/>
              </a:rPr>
              <a:t>LAKSHMI</a:t>
            </a:r>
            <a:endParaRPr sz="48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76450" y="628650"/>
            <a:ext cx="9210675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66950" y="628650"/>
            <a:ext cx="9382125" cy="5286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57375" y="485775"/>
            <a:ext cx="9467850" cy="560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00250" y="628650"/>
            <a:ext cx="9505950" cy="5286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76450" y="628650"/>
            <a:ext cx="9429750" cy="5286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00250" y="628650"/>
            <a:ext cx="9505950" cy="5286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33550" y="628650"/>
            <a:ext cx="9629775" cy="5286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71725" y="628650"/>
            <a:ext cx="9134475" cy="5286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62150" y="628650"/>
            <a:ext cx="9544050" cy="5762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76450" y="628650"/>
            <a:ext cx="9763125" cy="5762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19275" y="428625"/>
            <a:ext cx="9686925" cy="598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33525" y="628650"/>
            <a:ext cx="9972675" cy="5781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57400" y="628650"/>
            <a:ext cx="9267825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00225" y="628650"/>
            <a:ext cx="9705975" cy="5476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43100" y="628650"/>
            <a:ext cx="9563100" cy="5286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86000" y="466725"/>
            <a:ext cx="9086850" cy="5762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43025" y="628650"/>
            <a:ext cx="9944100" cy="5962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38325" y="628650"/>
            <a:ext cx="9667875" cy="544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33550" y="542925"/>
            <a:ext cx="9772650" cy="5772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43125" y="628650"/>
            <a:ext cx="9229725" cy="5286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76400" y="628650"/>
            <a:ext cx="9972675" cy="560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57400" y="628650"/>
            <a:ext cx="9239250" cy="560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57400" y="628650"/>
            <a:ext cx="9229725" cy="5286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2020-06-17T06:37:01Z</dcterms:created>
  <dcterms:modified xsi:type="dcterms:W3CDTF">2020-06-17T06:37:01Z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2020-06-16T00:00:00Z</vt:filetime>
  </property>
  <property fmtid="{D5CDD505-2E9C-101B-9397-08002B2CF9AE}" pid="3" name="LastSaved">
    <vt:filetime>2020-06-17T00:00:00Z</vt:filetime>
  </property>
</Properties>
</file>