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7" r:id="rId15"/>
    <p:sldId id="278" r:id="rId16"/>
    <p:sldId id="279" r:id="rId17"/>
    <p:sldId id="280" r:id="rId18"/>
    <p:sldId id="281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75DC-72C1-184E-9C1F-C999A328B896}" type="datetimeFigureOut">
              <a:rPr lang="en-US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D62ED-7063-EC4E-9019-DE38E89B499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Meaning of trial balance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D62ED-7063-EC4E-9019-DE38E89B499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A6CC-34C9-874D-A763-07A7EFCC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37" y="982265"/>
            <a:ext cx="9250364" cy="4625577"/>
          </a:xfrm>
        </p:spPr>
        <p:txBody>
          <a:bodyPr>
            <a:normAutofit/>
          </a:bodyPr>
          <a:lstStyle/>
          <a:p>
            <a:r>
              <a:rPr lang="en-IN"/>
              <a:t>Accounting-IA</a:t>
            </a:r>
            <a:br>
              <a:rPr lang="en-IN"/>
            </a:br>
            <a:r>
              <a:rPr lang="en-IN"/>
              <a:t>IB.Com</a:t>
            </a:r>
            <a:br>
              <a:rPr lang="en-IN"/>
            </a:br>
            <a:r>
              <a:rPr lang="en-IN"/>
              <a:t>Semester-I</a:t>
            </a:r>
            <a:br>
              <a:rPr lang="en-IN"/>
            </a:br>
            <a:r>
              <a:rPr lang="en-IN"/>
              <a:t>.                  Presented by </a:t>
            </a:r>
            <a:br>
              <a:rPr lang="en-IN"/>
            </a:br>
            <a:r>
              <a:rPr lang="en-IN"/>
              <a:t>                        D.naga Lakshmi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223A-3AF9-0742-9436-72D148359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405265">
            <a:off x="7963538" y="-7051910"/>
            <a:ext cx="2162015" cy="8230556"/>
          </a:xfrm>
        </p:spPr>
        <p:txBody>
          <a:bodyPr/>
          <a:lstStyle/>
          <a:p>
            <a:r>
              <a:rPr lang="en-IN" i="1"/>
              <a:t>Accounting-I</a:t>
            </a:r>
          </a:p>
          <a:p>
            <a:r>
              <a:rPr lang="en-IN" i="1"/>
              <a:t>IB.Com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97504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B009-82D2-A149-9E92-3D81ECAE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29E1AB-DD21-7E4A-AA16-94D974715D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1" y="618517"/>
            <a:ext cx="10135224" cy="5304247"/>
          </a:xfrm>
        </p:spPr>
      </p:pic>
    </p:spTree>
    <p:extLst>
      <p:ext uri="{BB962C8B-B14F-4D97-AF65-F5344CB8AC3E}">
        <p14:creationId xmlns:p14="http://schemas.microsoft.com/office/powerpoint/2010/main" val="231356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3F4E-B58D-6541-B221-E5C8E2D5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E62B66-1ADE-3940-B6B5-1D62A6C65A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3" y="357188"/>
            <a:ext cx="10659101" cy="5882295"/>
          </a:xfrm>
        </p:spPr>
      </p:pic>
    </p:spTree>
    <p:extLst>
      <p:ext uri="{BB962C8B-B14F-4D97-AF65-F5344CB8AC3E}">
        <p14:creationId xmlns:p14="http://schemas.microsoft.com/office/powerpoint/2010/main" val="330998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DCFB-590F-D840-9A5B-67C74DC6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2D7705-0D37-DB47-8E4A-C6D32994D4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07281" y="618517"/>
            <a:ext cx="10170944" cy="5536406"/>
          </a:xfrm>
        </p:spPr>
      </p:pic>
    </p:spTree>
    <p:extLst>
      <p:ext uri="{BB962C8B-B14F-4D97-AF65-F5344CB8AC3E}">
        <p14:creationId xmlns:p14="http://schemas.microsoft.com/office/powerpoint/2010/main" val="247153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3D0-29C4-4D4E-9FD0-5346EE04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2" cy="1643062"/>
          </a:xfrm>
        </p:spPr>
        <p:txBody>
          <a:bodyPr/>
          <a:lstStyle/>
          <a:p>
            <a:r>
              <a:rPr lang="en-IN"/>
              <a:t>Types of errors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4590AA-521D-9A40-88F3-976BC5E788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7383" y="1339453"/>
            <a:ext cx="10364451" cy="490002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21EB1-2C4B-9A43-A287-CF78D04EAB8F}"/>
              </a:ext>
            </a:extLst>
          </p:cNvPr>
          <p:cNvSpPr txBox="1"/>
          <p:nvPr/>
        </p:nvSpPr>
        <p:spPr>
          <a:xfrm>
            <a:off x="5648918" y="951905"/>
            <a:ext cx="1923455" cy="1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E92F-1BE5-9445-A7E0-F1DF8AFE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5752"/>
            <a:ext cx="10364451" cy="1053702"/>
          </a:xfrm>
        </p:spPr>
        <p:txBody>
          <a:bodyPr/>
          <a:lstStyle/>
          <a:p>
            <a:r>
              <a:rPr lang="en-IN"/>
              <a:t>Error of principle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7A1C7D-D571-6946-A0DE-E9F39D0C98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5141" y="1178720"/>
            <a:ext cx="9751218" cy="5393530"/>
          </a:xfrm>
        </p:spPr>
      </p:pic>
    </p:spTree>
    <p:extLst>
      <p:ext uri="{BB962C8B-B14F-4D97-AF65-F5344CB8AC3E}">
        <p14:creationId xmlns:p14="http://schemas.microsoft.com/office/powerpoint/2010/main" val="248396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40C3-8C32-5E43-8F13-4138CE54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BB92F6C-BA56-FE4E-B929-08D75AC187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1" y="618517"/>
            <a:ext cx="10135224" cy="5620966"/>
          </a:xfrm>
        </p:spPr>
      </p:pic>
    </p:spTree>
    <p:extLst>
      <p:ext uri="{BB962C8B-B14F-4D97-AF65-F5344CB8AC3E}">
        <p14:creationId xmlns:p14="http://schemas.microsoft.com/office/powerpoint/2010/main" val="205514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742C-454F-CE4C-9DCF-9EC67853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26A7B5-AE0F-D64D-BEE0-83FDEAE3FF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9422" y="618517"/>
            <a:ext cx="10019109" cy="5989452"/>
          </a:xfrm>
        </p:spPr>
      </p:pic>
    </p:spTree>
    <p:extLst>
      <p:ext uri="{BB962C8B-B14F-4D97-AF65-F5344CB8AC3E}">
        <p14:creationId xmlns:p14="http://schemas.microsoft.com/office/powerpoint/2010/main" val="345141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FE6D-7FD0-F34F-AA4A-F543D74C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06D4F8-B6C6-7B4D-BCDC-01E41790BF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1129" y="448283"/>
            <a:ext cx="10069742" cy="5791200"/>
          </a:xfrm>
        </p:spPr>
      </p:pic>
    </p:spTree>
    <p:extLst>
      <p:ext uri="{BB962C8B-B14F-4D97-AF65-F5344CB8AC3E}">
        <p14:creationId xmlns:p14="http://schemas.microsoft.com/office/powerpoint/2010/main" val="324214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3BE5-2815-324A-824F-5C4E9B40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2CC578-317E-F942-80ED-652742DFDE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482203"/>
            <a:ext cx="10176897" cy="6179344"/>
          </a:xfrm>
        </p:spPr>
      </p:pic>
    </p:spTree>
    <p:extLst>
      <p:ext uri="{BB962C8B-B14F-4D97-AF65-F5344CB8AC3E}">
        <p14:creationId xmlns:p14="http://schemas.microsoft.com/office/powerpoint/2010/main" val="365110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868E-5C7B-CF49-A44A-E825BD5B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4D8D8F-8721-044E-A3DD-5A4FCC31BE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3" y="618517"/>
            <a:ext cx="10364451" cy="5172684"/>
          </a:xfrm>
        </p:spPr>
      </p:pic>
    </p:spTree>
    <p:extLst>
      <p:ext uri="{BB962C8B-B14F-4D97-AF65-F5344CB8AC3E}">
        <p14:creationId xmlns:p14="http://schemas.microsoft.com/office/powerpoint/2010/main" val="141935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C5FD-FF9F-FE47-A743-5840B01B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6" y="770915"/>
            <a:ext cx="10364451" cy="159617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2BC3B2-E6A0-7F43-B966-A249C38F92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6553" y="770915"/>
            <a:ext cx="10364451" cy="6087085"/>
          </a:xfrm>
        </p:spPr>
      </p:pic>
    </p:spTree>
    <p:extLst>
      <p:ext uri="{BB962C8B-B14F-4D97-AF65-F5344CB8AC3E}">
        <p14:creationId xmlns:p14="http://schemas.microsoft.com/office/powerpoint/2010/main" val="60574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E223-B394-AD49-B65E-7EDCFDAD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46DE1B-1393-2A47-9FA3-01F4DB6F24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9422" y="618517"/>
            <a:ext cx="9822656" cy="5172683"/>
          </a:xfrm>
        </p:spPr>
      </p:pic>
    </p:spTree>
    <p:extLst>
      <p:ext uri="{BB962C8B-B14F-4D97-AF65-F5344CB8AC3E}">
        <p14:creationId xmlns:p14="http://schemas.microsoft.com/office/powerpoint/2010/main" val="16893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F146-F207-174C-BE53-293A1F66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F19783-9ECA-F042-AF5E-E591F7C7A6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428625"/>
            <a:ext cx="10364451" cy="5810858"/>
          </a:xfrm>
        </p:spPr>
      </p:pic>
    </p:spTree>
    <p:extLst>
      <p:ext uri="{BB962C8B-B14F-4D97-AF65-F5344CB8AC3E}">
        <p14:creationId xmlns:p14="http://schemas.microsoft.com/office/powerpoint/2010/main" val="126721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6D82-8689-CA4E-988C-8E08094E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BC893A-5FEE-6642-B881-2111D023ED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618517"/>
            <a:ext cx="10557957" cy="5172683"/>
          </a:xfrm>
        </p:spPr>
      </p:pic>
    </p:spTree>
    <p:extLst>
      <p:ext uri="{BB962C8B-B14F-4D97-AF65-F5344CB8AC3E}">
        <p14:creationId xmlns:p14="http://schemas.microsoft.com/office/powerpoint/2010/main" val="427878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A58D-34D7-2C4C-ADBE-BD949DC0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FDE6B4B-C6EA-CC47-9379-052A6F7B0F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5078" y="0"/>
            <a:ext cx="10364451" cy="5791201"/>
          </a:xfrm>
        </p:spPr>
      </p:pic>
    </p:spTree>
    <p:extLst>
      <p:ext uri="{BB962C8B-B14F-4D97-AF65-F5344CB8AC3E}">
        <p14:creationId xmlns:p14="http://schemas.microsoft.com/office/powerpoint/2010/main" val="10427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9B59-8B04-724B-BFDB-2B0AB1D2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F2BBD8-157B-4545-8751-4BE55A1759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5047" y="232172"/>
            <a:ext cx="10903177" cy="6215061"/>
          </a:xfrm>
        </p:spPr>
      </p:pic>
    </p:spTree>
    <p:extLst>
      <p:ext uri="{BB962C8B-B14F-4D97-AF65-F5344CB8AC3E}">
        <p14:creationId xmlns:p14="http://schemas.microsoft.com/office/powerpoint/2010/main" val="45318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408D-1C89-7E46-97D1-6D31B0B8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AE1F5E-7EC2-B148-AA6A-AD21F63EFF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8655" y="357189"/>
            <a:ext cx="11054953" cy="5434012"/>
          </a:xfrm>
        </p:spPr>
      </p:pic>
    </p:spTree>
    <p:extLst>
      <p:ext uri="{BB962C8B-B14F-4D97-AF65-F5344CB8AC3E}">
        <p14:creationId xmlns:p14="http://schemas.microsoft.com/office/powerpoint/2010/main" val="175259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389C-5E68-F245-A876-FBB7DE35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37669D-CE58-8942-8DD3-19C185F1CF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3094" y="857251"/>
            <a:ext cx="9590484" cy="4933950"/>
          </a:xfrm>
        </p:spPr>
      </p:pic>
    </p:spTree>
    <p:extLst>
      <p:ext uri="{BB962C8B-B14F-4D97-AF65-F5344CB8AC3E}">
        <p14:creationId xmlns:p14="http://schemas.microsoft.com/office/powerpoint/2010/main" val="28210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D8F0-3698-4C4E-BE28-3C3F78CB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6944FB2-924C-8A4C-9CD7-F9D7C5F450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14500" y="803673"/>
            <a:ext cx="9179719" cy="4987528"/>
          </a:xfrm>
        </p:spPr>
      </p:pic>
    </p:spTree>
    <p:extLst>
      <p:ext uri="{BB962C8B-B14F-4D97-AF65-F5344CB8AC3E}">
        <p14:creationId xmlns:p14="http://schemas.microsoft.com/office/powerpoint/2010/main" val="3434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5983-A1DA-4D4D-AD42-F51B5A2E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BE10B9-257D-6D4E-B28F-BDDFC5FFA1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39516" y="785813"/>
            <a:ext cx="8358187" cy="5005387"/>
          </a:xfrm>
        </p:spPr>
      </p:pic>
    </p:spTree>
    <p:extLst>
      <p:ext uri="{BB962C8B-B14F-4D97-AF65-F5344CB8AC3E}">
        <p14:creationId xmlns:p14="http://schemas.microsoft.com/office/powerpoint/2010/main" val="4899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CCDD-336A-504B-97AA-6C69C3D2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9DF2C7-06FA-2347-967A-3C14630F0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817" y="0"/>
            <a:ext cx="10943408" cy="6590109"/>
          </a:xfrm>
        </p:spPr>
      </p:pic>
    </p:spTree>
    <p:extLst>
      <p:ext uri="{BB962C8B-B14F-4D97-AF65-F5344CB8AC3E}">
        <p14:creationId xmlns:p14="http://schemas.microsoft.com/office/powerpoint/2010/main" val="174771291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Accounting-IA IB.Com Semester-I .                  Presented by                          D.naga Lakshmi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errors</vt:lpstr>
      <vt:lpstr>Error of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Accounting-IA I B.com semester I .           Presented by                  d.naga Lakshmi</dc:title>
  <dc:creator>nagadarru1992@gmail.com</dc:creator>
  <cp:lastModifiedBy>Unknown User</cp:lastModifiedBy>
  <cp:revision>13</cp:revision>
  <dcterms:created xsi:type="dcterms:W3CDTF">2020-06-05T06:07:06Z</dcterms:created>
  <dcterms:modified xsi:type="dcterms:W3CDTF">2020-06-07T14:56:12Z</dcterms:modified>
</cp:coreProperties>
</file>