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81" r:id="rId3"/>
    <p:sldId id="382" r:id="rId4"/>
    <p:sldId id="392" r:id="rId5"/>
    <p:sldId id="393" r:id="rId6"/>
    <p:sldId id="383" r:id="rId7"/>
    <p:sldId id="384" r:id="rId8"/>
    <p:sldId id="385" r:id="rId9"/>
    <p:sldId id="386" r:id="rId10"/>
    <p:sldId id="387" r:id="rId11"/>
    <p:sldId id="388" r:id="rId12"/>
    <p:sldId id="389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946531"/>
            <a:ext cx="8000999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spc="-15" dirty="0" smtClean="0">
                <a:latin typeface="Calibri"/>
                <a:cs typeface="Calibri"/>
              </a:rPr>
              <a:t>  </a:t>
            </a:r>
            <a:r>
              <a:rPr lang="en-US" sz="4000" b="1" spc="-15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CORPORATE    ACCOUNTING</a:t>
            </a:r>
            <a:endParaRPr sz="4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ubTitle" idx="1"/>
          </p:nvPr>
        </p:nvSpPr>
        <p:spPr>
          <a:xfrm>
            <a:off x="3200400" y="5334000"/>
            <a:ext cx="5412485" cy="1133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160" marR="5080" algn="ctr">
              <a:lnSpc>
                <a:spcPct val="120000"/>
              </a:lnSpc>
              <a:spcBef>
                <a:spcPts val="95"/>
              </a:spcBef>
            </a:pPr>
            <a:r>
              <a:rPr lang="en-US" sz="2800" spc="-10" smtClean="0">
                <a:solidFill>
                  <a:srgbClr val="FF0000"/>
                </a:solidFill>
              </a:rPr>
              <a:t>K.SARIKA</a:t>
            </a:r>
            <a:endParaRPr lang="en-US" sz="2800" spc="-10" dirty="0" smtClean="0">
              <a:solidFill>
                <a:srgbClr val="FF0000"/>
              </a:solidFill>
            </a:endParaRPr>
          </a:p>
          <a:p>
            <a:pPr marL="10160" marR="5080" algn="ctr">
              <a:lnSpc>
                <a:spcPct val="120000"/>
              </a:lnSpc>
              <a:spcBef>
                <a:spcPts val="95"/>
              </a:spcBef>
            </a:pPr>
            <a:r>
              <a:rPr lang="en-US" sz="2800" spc="-10" dirty="0" smtClean="0">
                <a:solidFill>
                  <a:srgbClr val="FF0000"/>
                </a:solidFill>
              </a:rPr>
              <a:t>DEPARTMENT OF COMMERCE</a:t>
            </a:r>
            <a:r>
              <a:rPr lang="en-US" spc="-10" dirty="0" smtClean="0"/>
              <a:t>.</a:t>
            </a:r>
            <a:endParaRPr spc="-1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4800" y="304800"/>
            <a:ext cx="8610599" cy="617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1" y="228600"/>
            <a:ext cx="8610600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4800" y="228600"/>
            <a:ext cx="8458200" cy="647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219200"/>
          </a:xfrm>
        </p:spPr>
        <p:txBody>
          <a:bodyPr/>
          <a:lstStyle/>
          <a:p>
            <a:pPr algn="ctr"/>
            <a:r>
              <a:rPr lang="en-US" dirty="0" smtClean="0"/>
              <a:t>ISSUE OF DEBENTURES</a:t>
            </a:r>
            <a:endParaRPr lang="en-IN" dirty="0"/>
          </a:p>
        </p:txBody>
      </p:sp>
      <p:pic>
        <p:nvPicPr>
          <p:cNvPr id="4" name="Content Placeholder 3" descr="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1" y="1219200"/>
            <a:ext cx="86106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" y="152400"/>
            <a:ext cx="8915400" cy="617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4800" y="609600"/>
            <a:ext cx="8610600" cy="5775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8534400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2400" y="152400"/>
            <a:ext cx="8686801" cy="647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0" y="457200"/>
            <a:ext cx="8610599" cy="60197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1001" y="304800"/>
            <a:ext cx="8458200" cy="60197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1000" y="304800"/>
            <a:ext cx="8305800" cy="617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142</TotalTime>
  <Words>11</Words>
  <Application>Microsoft Office PowerPoint</Application>
  <PresentationFormat>On-screen Show (4:3)</PresentationFormat>
  <Paragraphs>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Slide 1</vt:lpstr>
      <vt:lpstr>ISSUE OF DEBENTURES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for the Issue, forfeiture  and re-issue of shares.</dc:title>
  <dc:creator>B.Com Lab Sys-05</dc:creator>
  <cp:lastModifiedBy>DNRpc</cp:lastModifiedBy>
  <cp:revision>86</cp:revision>
  <dcterms:created xsi:type="dcterms:W3CDTF">2020-06-03T05:58:13Z</dcterms:created>
  <dcterms:modified xsi:type="dcterms:W3CDTF">2020-07-04T06:00:02Z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2020-06-03T00:00:00Z</vt:filetime>
  </property>
</Properties>
</file>