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 /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 /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089AD4-C1AA-4346-9DB0-AF42A85F3FC1}"/>
              </a:ext>
            </a:extLst>
          </p:cNvPr>
          <p:cNvSpPr txBox="1"/>
          <p:nvPr/>
        </p:nvSpPr>
        <p:spPr>
          <a:xfrm>
            <a:off x="3655358" y="1066159"/>
            <a:ext cx="58417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6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algn="l"/>
            <a:r>
              <a:rPr lang="en-GB" sz="6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III B.com</a:t>
            </a:r>
          </a:p>
          <a:p>
            <a:pPr algn="l"/>
            <a:r>
              <a:rPr lang="en-GB" sz="6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SEMESTER</a:t>
            </a:r>
            <a:endParaRPr lang="en-US" sz="6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7A248C-1726-D340-A51F-4E8A2374906D}"/>
              </a:ext>
            </a:extLst>
          </p:cNvPr>
          <p:cNvSpPr txBox="1"/>
          <p:nvPr/>
        </p:nvSpPr>
        <p:spPr>
          <a:xfrm>
            <a:off x="8146036" y="5203037"/>
            <a:ext cx="45079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40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 algn="l"/>
            <a:r>
              <a:rPr lang="en-GB" sz="4400">
                <a:latin typeface="Times New Roman" panose="02020603050405020304" pitchFamily="18" charset="0"/>
                <a:cs typeface="Times New Roman" panose="02020603050405020304" pitchFamily="18" charset="0"/>
              </a:rPr>
              <a:t> P.Daivakrupa</a:t>
            </a:r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41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78392A0-3A68-C34D-B3E0-3E322102B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3" y="499462"/>
            <a:ext cx="10719225" cy="583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8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85BB7D7-E7B8-384B-9820-9BAD82C2E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3" y="480252"/>
            <a:ext cx="10834487" cy="599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17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176286B-AC6B-C74E-B7E7-B2CCB42B6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03" y="537883"/>
            <a:ext cx="10930537" cy="562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68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C152CB4-2709-C641-BF8C-103445992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93" y="461043"/>
            <a:ext cx="10796068" cy="57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9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33823F0-602B-2643-8FD3-35D7EFC01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24" y="576303"/>
            <a:ext cx="10527126" cy="557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84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6C25A2D-937C-4F44-8A42-50A593C72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353" y="633934"/>
            <a:ext cx="10930538" cy="570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95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191B2CC6-CBAB-5945-A62E-5B8926F9E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31" y="288151"/>
            <a:ext cx="5846269" cy="5974336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0D79C06B-25FB-8745-8B3E-7F82231EE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917" y="288152"/>
            <a:ext cx="6006352" cy="541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04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42286DF-2E04-ED40-B545-0A931F47A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32" y="624327"/>
            <a:ext cx="5846268" cy="5609345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58157751-E84D-2047-BA1B-3A72B2180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1343"/>
            <a:ext cx="5846268" cy="508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13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08C007F-998C-5444-A4ED-4D1750ADE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20" y="643537"/>
            <a:ext cx="6232393" cy="5743815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AD16611F-3060-A648-865A-F8FA77551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313" y="845243"/>
            <a:ext cx="5670359" cy="534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82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3AB7CF4-453C-B945-AAC4-8F7E5E4A7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66" y="595513"/>
            <a:ext cx="10796067" cy="564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91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1A59246-F4C4-B446-B29E-D67683F52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463182"/>
            <a:ext cx="10642386" cy="600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97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1CC6A83-115F-EC45-A678-1C8F13A5E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2" y="710773"/>
            <a:ext cx="10796067" cy="55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19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8757886-981C-3542-83C1-435FC7CF7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748650"/>
            <a:ext cx="10776857" cy="528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95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A013149-AA7F-F844-823E-187891AE1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2" y="480252"/>
            <a:ext cx="10738437" cy="567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8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0C0B38D-A42D-B844-AAA7-1B5C92BFF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81" y="614722"/>
            <a:ext cx="10738437" cy="562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4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8B9E8D0-1AF4-284B-8C75-1C1BA393F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3" y="691199"/>
            <a:ext cx="11026587" cy="54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42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C32B38C-8ABD-774C-855A-C252EE0F3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612" y="547636"/>
            <a:ext cx="10738438" cy="54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63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497606C-6D16-2348-8B25-E24A1D54C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01" y="557092"/>
            <a:ext cx="10872909" cy="557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64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E33A46A-FCB4-774F-A58D-74BC025FE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22" y="633933"/>
            <a:ext cx="10911327" cy="555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30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9DB45D3A-757D-ED4B-8D1E-1844BAF5C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352" y="691563"/>
            <a:ext cx="10757648" cy="549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57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1EBEC93-4846-664B-9A90-DD5B4BE0E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33" y="691564"/>
            <a:ext cx="10834487" cy="553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3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206D0D7-A282-4843-96AB-B4C49D2E5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404" y="664674"/>
            <a:ext cx="10700016" cy="53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180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E10EE3F-94AA-AF4E-831E-D6A00EA67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3" y="595514"/>
            <a:ext cx="10949748" cy="564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245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A4EF293-AEF7-AB4A-88FD-784EE655C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3" y="328868"/>
            <a:ext cx="11026588" cy="599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5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847F2E6-216E-B54C-8676-02A206A32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3" y="364992"/>
            <a:ext cx="11065008" cy="599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4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203785A-7196-654C-A138-13C7D50C4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33" y="435492"/>
            <a:ext cx="10757647" cy="598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22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7922D1F-EB59-EA41-BB23-A2271DFB2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91" y="592853"/>
            <a:ext cx="10700017" cy="567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96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39AEE0E-4E43-754F-ADC8-4C506DB96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564" y="518671"/>
            <a:ext cx="10719226" cy="576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0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C51FA79-11C7-854D-97F3-D58554EDC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23" y="422622"/>
            <a:ext cx="11007378" cy="582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3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F2F9FBC-B912-AF4F-A3EF-FAA13F31D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51" y="576303"/>
            <a:ext cx="10853697" cy="570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2338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Atlas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5</cp:revision>
  <dcterms:created xsi:type="dcterms:W3CDTF">2020-06-27T07:23:25Z</dcterms:created>
  <dcterms:modified xsi:type="dcterms:W3CDTF">2020-06-27T08:36:38Z</dcterms:modified>
</cp:coreProperties>
</file>