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84" r:id="rId4"/>
    <p:sldId id="285" r:id="rId5"/>
    <p:sldId id="290" r:id="rId6"/>
    <p:sldId id="291" r:id="rId7"/>
    <p:sldId id="29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	</a:t>
            </a:r>
            <a:r>
              <a:rPr lang="en-GB" b="1" cap="all" dirty="0" smtClean="0"/>
              <a:t>Business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867400"/>
            <a:ext cx="4419600" cy="664698"/>
          </a:xfrm>
        </p:spPr>
        <p:txBody>
          <a:bodyPr>
            <a:normAutofit/>
          </a:bodyPr>
          <a:lstStyle/>
          <a:p>
            <a:r>
              <a:rPr lang="en-IN" sz="1800" dirty="0" smtClean="0">
                <a:solidFill>
                  <a:srgbClr val="FFFF00"/>
                </a:solidFill>
              </a:rPr>
              <a:t>P.HARI KRISHNAM  RAJU</a:t>
            </a:r>
            <a:endParaRPr lang="en-U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019800" cy="1219200"/>
          </a:xfrm>
        </p:spPr>
        <p:txBody>
          <a:bodyPr/>
          <a:lstStyle/>
          <a:p>
            <a:r>
              <a:rPr lang="en-US" dirty="0" err="1" smtClean="0"/>
              <a:t>Cyberlaw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715000" cy="30480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Cyberlaw</a:t>
            </a:r>
            <a:r>
              <a:rPr lang="en-US" dirty="0" smtClean="0"/>
              <a:t> is the area of law that deals with the Internet's relationship to technological and electronic elements, including computers, software, hardware and information systems</a:t>
            </a:r>
            <a:endParaRPr lang="en-US" dirty="0"/>
          </a:p>
        </p:txBody>
      </p:sp>
      <p:pic>
        <p:nvPicPr>
          <p:cNvPr id="5" name="Picture 4" descr="21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191000"/>
            <a:ext cx="92964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Background for Cyber laws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534400" cy="5181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1969 America’s Department of Defense commissioned the construction of a super network called ARPANET.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Advanced Research Projects Agency Network(ARPANET). Basically intended as a military network slowly grew and the internet was born.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According to International Data Corporation (IDC), Approximately 163 million individuals or entities will use the internet by the end of this year as opposed to 16.1 million in 1995.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present state of the Internet make the necessity of Cyber laws more important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Need for Cyber law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•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Due to the anonymous nature of the Internet, it is possible to engage into a variety of criminal activities with impunity and people with intelligence, have been grossly misusing this aspect of the Internet to perpetuate criminal activities in cyberspace.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Also the number of users are increasing rapidly.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• Hence the need for Cyber laws arises.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Cyber Crime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•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Computer as a Target Using a computer to attack other computers. e.g. Hacking, Virus/Worm attacks, DOS attack etc.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The Computer as a Weapon Using a computer to commit real world crimes. e.g. Cyber Terrorism, IPR violations, Credit card frauds, EFT frauds, Pornography etc.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IT ACT 2000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Act came into effect following the clearance of the Information Technology Bill 2000 in May 2000 by both the houses of the Parliament.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Bill received the assent of the President Of India in August 2000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The IT Act 2000 attempts to change outdated laws and provides ways to deal with cyber crimes.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Such an act is required as people can perform purchase transactions over the net through credit cards without fear of getting misused.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IT Act 2000 is very important to control cyber crime.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0326907">
            <a:off x="577482" y="2242360"/>
            <a:ext cx="4680986" cy="9905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Thank you</a:t>
            </a:r>
          </a:p>
          <a:p>
            <a:endParaRPr lang="en-US" sz="6000" b="1" dirty="0"/>
          </a:p>
        </p:txBody>
      </p:sp>
      <p:sp>
        <p:nvSpPr>
          <p:cNvPr id="4" name="Oval 3"/>
          <p:cNvSpPr/>
          <p:nvPr/>
        </p:nvSpPr>
        <p:spPr>
          <a:xfrm>
            <a:off x="2667000" y="3733800"/>
            <a:ext cx="14478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95800" y="3581400"/>
            <a:ext cx="9906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867400" y="3505200"/>
            <a:ext cx="6096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696200" y="3200400"/>
            <a:ext cx="3810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458200" y="3124200"/>
            <a:ext cx="3048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4800" y="4038600"/>
            <a:ext cx="18288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>
            <a:off x="6858000" y="3352800"/>
            <a:ext cx="457199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287</TotalTime>
  <Words>344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 Business LAW</vt:lpstr>
      <vt:lpstr>Cyberlaw</vt:lpstr>
      <vt:lpstr>Background for Cyber laws</vt:lpstr>
      <vt:lpstr>Need for Cyber law</vt:lpstr>
      <vt:lpstr>Cyber Crime</vt:lpstr>
      <vt:lpstr>IT ACT 2000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LAW</dc:title>
  <dc:creator>B.Com</dc:creator>
  <cp:lastModifiedBy>BCOM</cp:lastModifiedBy>
  <cp:revision>121</cp:revision>
  <dcterms:created xsi:type="dcterms:W3CDTF">2006-08-16T00:00:00Z</dcterms:created>
  <dcterms:modified xsi:type="dcterms:W3CDTF">2024-06-24T08:48:43Z</dcterms:modified>
</cp:coreProperties>
</file>