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1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17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25083"/>
            <a:ext cx="9144000" cy="123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800" y="228599"/>
            <a:ext cx="228600" cy="6627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943600"/>
            <a:ext cx="4648200" cy="228600"/>
          </a:xfrm>
          <a:custGeom>
            <a:avLst/>
            <a:gdLst/>
            <a:ahLst/>
            <a:cxnLst/>
            <a:rect l="l" t="t" r="r" b="b"/>
            <a:pathLst>
              <a:path w="4648200" h="228600">
                <a:moveTo>
                  <a:pt x="4648200" y="0"/>
                </a:moveTo>
                <a:lnTo>
                  <a:pt x="0" y="0"/>
                </a:lnTo>
                <a:lnTo>
                  <a:pt x="0" y="228600"/>
                </a:lnTo>
                <a:lnTo>
                  <a:pt x="4648200" y="228600"/>
                </a:lnTo>
                <a:lnTo>
                  <a:pt x="4648200" y="0"/>
                </a:lnTo>
                <a:close/>
              </a:path>
            </a:pathLst>
          </a:custGeom>
          <a:solidFill>
            <a:srgbClr val="7081C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8885" y="403301"/>
            <a:ext cx="265811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0728" y="2033397"/>
            <a:ext cx="7273925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717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25083"/>
              <a:ext cx="9144000" cy="1231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28599"/>
              <a:ext cx="228600" cy="6627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43600"/>
              <a:ext cx="4648200" cy="228600"/>
            </a:xfrm>
            <a:custGeom>
              <a:avLst/>
              <a:gdLst/>
              <a:ahLst/>
              <a:cxnLst/>
              <a:rect l="l" t="t" r="r" b="b"/>
              <a:pathLst>
                <a:path w="4648200" h="228600">
                  <a:moveTo>
                    <a:pt x="46482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648200" y="22860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7081C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58083"/>
              <a:ext cx="9144000" cy="1231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228599"/>
              <a:ext cx="228600" cy="6627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276600"/>
              <a:ext cx="4648200" cy="228600"/>
            </a:xfrm>
            <a:custGeom>
              <a:avLst/>
              <a:gdLst/>
              <a:ahLst/>
              <a:cxnLst/>
              <a:rect l="l" t="t" r="r" b="b"/>
              <a:pathLst>
                <a:path w="4648200" h="228600">
                  <a:moveTo>
                    <a:pt x="46482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648200" y="22860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7081C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50288" y="292099"/>
            <a:ext cx="61969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7642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COST  ACCOUNTING</a:t>
            </a:r>
          </a:p>
        </p:txBody>
      </p:sp>
      <p:sp>
        <p:nvSpPr>
          <p:cNvPr id="12" name="Subtitle 2"/>
          <p:cNvSpPr>
            <a:spLocks noGrp="1"/>
          </p:cNvSpPr>
          <p:nvPr/>
        </p:nvSpPr>
        <p:spPr>
          <a:xfrm>
            <a:off x="1289304" y="4114800"/>
            <a:ext cx="7854696" cy="1752600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D.SRINIVASA RAJU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Lecturer in Commerce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D.N.R. College (Autonomous),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BHIMAVARAM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7"/>
            <a:chOff x="0" y="0"/>
            <a:chExt cx="9144000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7572" y="899160"/>
              <a:ext cx="6920483" cy="577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0903" y="1141475"/>
              <a:ext cx="6434455" cy="93345"/>
            </a:xfrm>
            <a:custGeom>
              <a:avLst/>
              <a:gdLst/>
              <a:ahLst/>
              <a:cxnLst/>
              <a:rect l="l" t="t" r="r" b="b"/>
              <a:pathLst>
                <a:path w="6434455" h="93344">
                  <a:moveTo>
                    <a:pt x="6434328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6434328" y="92963"/>
                  </a:lnTo>
                  <a:lnTo>
                    <a:pt x="643432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0903" y="1141475"/>
              <a:ext cx="6434455" cy="93345"/>
            </a:xfrm>
            <a:custGeom>
              <a:avLst/>
              <a:gdLst/>
              <a:ahLst/>
              <a:cxnLst/>
              <a:rect l="l" t="t" r="r" b="b"/>
              <a:pathLst>
                <a:path w="6434455" h="93344">
                  <a:moveTo>
                    <a:pt x="0" y="0"/>
                  </a:moveTo>
                  <a:lnTo>
                    <a:pt x="1608582" y="0"/>
                  </a:lnTo>
                  <a:lnTo>
                    <a:pt x="3217164" y="0"/>
                  </a:lnTo>
                  <a:lnTo>
                    <a:pt x="4825746" y="0"/>
                  </a:lnTo>
                  <a:lnTo>
                    <a:pt x="6434328" y="0"/>
                  </a:lnTo>
                  <a:lnTo>
                    <a:pt x="6434328" y="92963"/>
                  </a:lnTo>
                  <a:lnTo>
                    <a:pt x="4825746" y="92963"/>
                  </a:lnTo>
                  <a:lnTo>
                    <a:pt x="3217164" y="92963"/>
                  </a:lnTo>
                  <a:lnTo>
                    <a:pt x="1608582" y="92963"/>
                  </a:lnTo>
                  <a:lnTo>
                    <a:pt x="0" y="9296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6152" y="156971"/>
              <a:ext cx="6810756" cy="1144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9102" y="400177"/>
              <a:ext cx="6325235" cy="657860"/>
            </a:xfrm>
            <a:custGeom>
              <a:avLst/>
              <a:gdLst/>
              <a:ahLst/>
              <a:cxnLst/>
              <a:rect l="l" t="t" r="r" b="b"/>
              <a:pathLst>
                <a:path w="6325234" h="657860">
                  <a:moveTo>
                    <a:pt x="2045081" y="118363"/>
                  </a:moveTo>
                  <a:lnTo>
                    <a:pt x="1916684" y="118363"/>
                  </a:lnTo>
                  <a:lnTo>
                    <a:pt x="1916684" y="646811"/>
                  </a:lnTo>
                  <a:lnTo>
                    <a:pt x="2045081" y="646811"/>
                  </a:lnTo>
                  <a:lnTo>
                    <a:pt x="2045081" y="118363"/>
                  </a:lnTo>
                  <a:close/>
                </a:path>
                <a:path w="6325234" h="657860">
                  <a:moveTo>
                    <a:pt x="2569337" y="10795"/>
                  </a:moveTo>
                  <a:lnTo>
                    <a:pt x="2433574" y="10795"/>
                  </a:lnTo>
                  <a:lnTo>
                    <a:pt x="2185797" y="646811"/>
                  </a:lnTo>
                  <a:lnTo>
                    <a:pt x="2322068" y="646811"/>
                  </a:lnTo>
                  <a:lnTo>
                    <a:pt x="2374519" y="502285"/>
                  </a:lnTo>
                  <a:lnTo>
                    <a:pt x="2766109" y="502285"/>
                  </a:lnTo>
                  <a:lnTo>
                    <a:pt x="2723246" y="395224"/>
                  </a:lnTo>
                  <a:lnTo>
                    <a:pt x="2414016" y="395224"/>
                  </a:lnTo>
                  <a:lnTo>
                    <a:pt x="2499868" y="159131"/>
                  </a:lnTo>
                  <a:lnTo>
                    <a:pt x="2628724" y="159131"/>
                  </a:lnTo>
                  <a:lnTo>
                    <a:pt x="2569337" y="10795"/>
                  </a:lnTo>
                  <a:close/>
                </a:path>
                <a:path w="6325234" h="657860">
                  <a:moveTo>
                    <a:pt x="2766109" y="502285"/>
                  </a:moveTo>
                  <a:lnTo>
                    <a:pt x="2628773" y="502285"/>
                  </a:lnTo>
                  <a:lnTo>
                    <a:pt x="2684272" y="646811"/>
                  </a:lnTo>
                  <a:lnTo>
                    <a:pt x="2823972" y="646811"/>
                  </a:lnTo>
                  <a:lnTo>
                    <a:pt x="2766109" y="502285"/>
                  </a:lnTo>
                  <a:close/>
                </a:path>
                <a:path w="6325234" h="657860">
                  <a:moveTo>
                    <a:pt x="3098165" y="118363"/>
                  </a:moveTo>
                  <a:lnTo>
                    <a:pt x="2969768" y="118363"/>
                  </a:lnTo>
                  <a:lnTo>
                    <a:pt x="2969768" y="646811"/>
                  </a:lnTo>
                  <a:lnTo>
                    <a:pt x="3098165" y="646811"/>
                  </a:lnTo>
                  <a:lnTo>
                    <a:pt x="3098165" y="118363"/>
                  </a:lnTo>
                  <a:close/>
                </a:path>
                <a:path w="6325234" h="657860">
                  <a:moveTo>
                    <a:pt x="2628724" y="159131"/>
                  </a:moveTo>
                  <a:lnTo>
                    <a:pt x="2499868" y="159131"/>
                  </a:lnTo>
                  <a:lnTo>
                    <a:pt x="2587498" y="395224"/>
                  </a:lnTo>
                  <a:lnTo>
                    <a:pt x="2723246" y="395224"/>
                  </a:lnTo>
                  <a:lnTo>
                    <a:pt x="2628724" y="159131"/>
                  </a:lnTo>
                  <a:close/>
                </a:path>
                <a:path w="6325234" h="657860">
                  <a:moveTo>
                    <a:pt x="2233295" y="10795"/>
                  </a:moveTo>
                  <a:lnTo>
                    <a:pt x="1727962" y="10795"/>
                  </a:lnTo>
                  <a:lnTo>
                    <a:pt x="1727962" y="118363"/>
                  </a:lnTo>
                  <a:lnTo>
                    <a:pt x="2233295" y="118363"/>
                  </a:lnTo>
                  <a:lnTo>
                    <a:pt x="2233295" y="10795"/>
                  </a:lnTo>
                  <a:close/>
                </a:path>
                <a:path w="6325234" h="657860">
                  <a:moveTo>
                    <a:pt x="3286379" y="10795"/>
                  </a:moveTo>
                  <a:lnTo>
                    <a:pt x="2781046" y="10795"/>
                  </a:lnTo>
                  <a:lnTo>
                    <a:pt x="2781046" y="118363"/>
                  </a:lnTo>
                  <a:lnTo>
                    <a:pt x="3286379" y="118363"/>
                  </a:lnTo>
                  <a:lnTo>
                    <a:pt x="3286379" y="10795"/>
                  </a:lnTo>
                  <a:close/>
                </a:path>
                <a:path w="6325234" h="657860">
                  <a:moveTo>
                    <a:pt x="5479415" y="0"/>
                  </a:moveTo>
                  <a:lnTo>
                    <a:pt x="5406374" y="6286"/>
                  </a:lnTo>
                  <a:lnTo>
                    <a:pt x="5342382" y="25146"/>
                  </a:lnTo>
                  <a:lnTo>
                    <a:pt x="5299424" y="48783"/>
                  </a:lnTo>
                  <a:lnTo>
                    <a:pt x="5260086" y="82423"/>
                  </a:lnTo>
                  <a:lnTo>
                    <a:pt x="5226542" y="123459"/>
                  </a:lnTo>
                  <a:lnTo>
                    <a:pt x="5200904" y="169545"/>
                  </a:lnTo>
                  <a:lnTo>
                    <a:pt x="5179123" y="243379"/>
                  </a:lnTo>
                  <a:lnTo>
                    <a:pt x="5173650" y="286113"/>
                  </a:lnTo>
                  <a:lnTo>
                    <a:pt x="5171821" y="332739"/>
                  </a:lnTo>
                  <a:lnTo>
                    <a:pt x="5175173" y="390864"/>
                  </a:lnTo>
                  <a:lnTo>
                    <a:pt x="5185232" y="443770"/>
                  </a:lnTo>
                  <a:lnTo>
                    <a:pt x="5201996" y="491452"/>
                  </a:lnTo>
                  <a:lnTo>
                    <a:pt x="5225507" y="533955"/>
                  </a:lnTo>
                  <a:lnTo>
                    <a:pt x="5255641" y="571119"/>
                  </a:lnTo>
                  <a:lnTo>
                    <a:pt x="5291424" y="602254"/>
                  </a:lnTo>
                  <a:lnTo>
                    <a:pt x="5331871" y="626470"/>
                  </a:lnTo>
                  <a:lnTo>
                    <a:pt x="5376981" y="643768"/>
                  </a:lnTo>
                  <a:lnTo>
                    <a:pt x="5426755" y="654146"/>
                  </a:lnTo>
                  <a:lnTo>
                    <a:pt x="5481193" y="657606"/>
                  </a:lnTo>
                  <a:lnTo>
                    <a:pt x="5534958" y="654130"/>
                  </a:lnTo>
                  <a:lnTo>
                    <a:pt x="5584237" y="643698"/>
                  </a:lnTo>
                  <a:lnTo>
                    <a:pt x="5629024" y="626306"/>
                  </a:lnTo>
                  <a:lnTo>
                    <a:pt x="5669311" y="601945"/>
                  </a:lnTo>
                  <a:lnTo>
                    <a:pt x="5705094" y="570611"/>
                  </a:lnTo>
                  <a:lnTo>
                    <a:pt x="5723376" y="547877"/>
                  </a:lnTo>
                  <a:lnTo>
                    <a:pt x="5480685" y="547877"/>
                  </a:lnTo>
                  <a:lnTo>
                    <a:pt x="5443987" y="544399"/>
                  </a:lnTo>
                  <a:lnTo>
                    <a:pt x="5380690" y="516534"/>
                  </a:lnTo>
                  <a:lnTo>
                    <a:pt x="5332229" y="461027"/>
                  </a:lnTo>
                  <a:lnTo>
                    <a:pt x="5316632" y="423370"/>
                  </a:lnTo>
                  <a:lnTo>
                    <a:pt x="5307274" y="379164"/>
                  </a:lnTo>
                  <a:lnTo>
                    <a:pt x="5304233" y="329692"/>
                  </a:lnTo>
                  <a:lnTo>
                    <a:pt x="5304260" y="326644"/>
                  </a:lnTo>
                  <a:lnTo>
                    <a:pt x="5307201" y="276939"/>
                  </a:lnTo>
                  <a:lnTo>
                    <a:pt x="5316331" y="232410"/>
                  </a:lnTo>
                  <a:lnTo>
                    <a:pt x="5331533" y="194833"/>
                  </a:lnTo>
                  <a:lnTo>
                    <a:pt x="5379011" y="140374"/>
                  </a:lnTo>
                  <a:lnTo>
                    <a:pt x="5442967" y="113133"/>
                  </a:lnTo>
                  <a:lnTo>
                    <a:pt x="5480685" y="109727"/>
                  </a:lnTo>
                  <a:lnTo>
                    <a:pt x="5722588" y="109727"/>
                  </a:lnTo>
                  <a:lnTo>
                    <a:pt x="5704332" y="87122"/>
                  </a:lnTo>
                  <a:lnTo>
                    <a:pt x="5668334" y="55774"/>
                  </a:lnTo>
                  <a:lnTo>
                    <a:pt x="5627849" y="31382"/>
                  </a:lnTo>
                  <a:lnTo>
                    <a:pt x="5582872" y="13951"/>
                  </a:lnTo>
                  <a:lnTo>
                    <a:pt x="5533396" y="3488"/>
                  </a:lnTo>
                  <a:lnTo>
                    <a:pt x="5479415" y="0"/>
                  </a:lnTo>
                  <a:close/>
                </a:path>
                <a:path w="6325234" h="657860">
                  <a:moveTo>
                    <a:pt x="5722588" y="109727"/>
                  </a:moveTo>
                  <a:lnTo>
                    <a:pt x="5480685" y="109727"/>
                  </a:lnTo>
                  <a:lnTo>
                    <a:pt x="5518429" y="113087"/>
                  </a:lnTo>
                  <a:lnTo>
                    <a:pt x="5552233" y="123174"/>
                  </a:lnTo>
                  <a:lnTo>
                    <a:pt x="5608066" y="163575"/>
                  </a:lnTo>
                  <a:lnTo>
                    <a:pt x="5644070" y="231203"/>
                  </a:lnTo>
                  <a:lnTo>
                    <a:pt x="5653071" y="275447"/>
                  </a:lnTo>
                  <a:lnTo>
                    <a:pt x="5656072" y="326644"/>
                  </a:lnTo>
                  <a:lnTo>
                    <a:pt x="5652980" y="378511"/>
                  </a:lnTo>
                  <a:lnTo>
                    <a:pt x="5643721" y="423449"/>
                  </a:lnTo>
                  <a:lnTo>
                    <a:pt x="5628318" y="461482"/>
                  </a:lnTo>
                  <a:lnTo>
                    <a:pt x="5580429" y="516802"/>
                  </a:lnTo>
                  <a:lnTo>
                    <a:pt x="5517409" y="544425"/>
                  </a:lnTo>
                  <a:lnTo>
                    <a:pt x="5480685" y="547877"/>
                  </a:lnTo>
                  <a:lnTo>
                    <a:pt x="5723376" y="547877"/>
                  </a:lnTo>
                  <a:lnTo>
                    <a:pt x="5758639" y="490342"/>
                  </a:lnTo>
                  <a:lnTo>
                    <a:pt x="5775383" y="442146"/>
                  </a:lnTo>
                  <a:lnTo>
                    <a:pt x="5785435" y="388592"/>
                  </a:lnTo>
                  <a:lnTo>
                    <a:pt x="5788787" y="329692"/>
                  </a:lnTo>
                  <a:lnTo>
                    <a:pt x="5785404" y="270302"/>
                  </a:lnTo>
                  <a:lnTo>
                    <a:pt x="5775262" y="216345"/>
                  </a:lnTo>
                  <a:lnTo>
                    <a:pt x="5758364" y="167824"/>
                  </a:lnTo>
                  <a:lnTo>
                    <a:pt x="5734719" y="124748"/>
                  </a:lnTo>
                  <a:lnTo>
                    <a:pt x="5722588" y="109727"/>
                  </a:lnTo>
                  <a:close/>
                </a:path>
                <a:path w="6325234" h="657860">
                  <a:moveTo>
                    <a:pt x="3897503" y="0"/>
                  </a:moveTo>
                  <a:lnTo>
                    <a:pt x="3824462" y="6286"/>
                  </a:lnTo>
                  <a:lnTo>
                    <a:pt x="3760470" y="25146"/>
                  </a:lnTo>
                  <a:lnTo>
                    <a:pt x="3717512" y="48783"/>
                  </a:lnTo>
                  <a:lnTo>
                    <a:pt x="3678174" y="82423"/>
                  </a:lnTo>
                  <a:lnTo>
                    <a:pt x="3644630" y="123459"/>
                  </a:lnTo>
                  <a:lnTo>
                    <a:pt x="3618992" y="169545"/>
                  </a:lnTo>
                  <a:lnTo>
                    <a:pt x="3597211" y="243379"/>
                  </a:lnTo>
                  <a:lnTo>
                    <a:pt x="3591738" y="286113"/>
                  </a:lnTo>
                  <a:lnTo>
                    <a:pt x="3589909" y="332739"/>
                  </a:lnTo>
                  <a:lnTo>
                    <a:pt x="3593261" y="390864"/>
                  </a:lnTo>
                  <a:lnTo>
                    <a:pt x="3603320" y="443770"/>
                  </a:lnTo>
                  <a:lnTo>
                    <a:pt x="3620084" y="491452"/>
                  </a:lnTo>
                  <a:lnTo>
                    <a:pt x="3643595" y="533955"/>
                  </a:lnTo>
                  <a:lnTo>
                    <a:pt x="3673729" y="571119"/>
                  </a:lnTo>
                  <a:lnTo>
                    <a:pt x="3709512" y="602254"/>
                  </a:lnTo>
                  <a:lnTo>
                    <a:pt x="3749959" y="626470"/>
                  </a:lnTo>
                  <a:lnTo>
                    <a:pt x="3795069" y="643768"/>
                  </a:lnTo>
                  <a:lnTo>
                    <a:pt x="3844843" y="654146"/>
                  </a:lnTo>
                  <a:lnTo>
                    <a:pt x="3899281" y="657606"/>
                  </a:lnTo>
                  <a:lnTo>
                    <a:pt x="3953046" y="654130"/>
                  </a:lnTo>
                  <a:lnTo>
                    <a:pt x="4002325" y="643698"/>
                  </a:lnTo>
                  <a:lnTo>
                    <a:pt x="4047112" y="626306"/>
                  </a:lnTo>
                  <a:lnTo>
                    <a:pt x="4087399" y="601945"/>
                  </a:lnTo>
                  <a:lnTo>
                    <a:pt x="4123182" y="570611"/>
                  </a:lnTo>
                  <a:lnTo>
                    <a:pt x="4141464" y="547877"/>
                  </a:lnTo>
                  <a:lnTo>
                    <a:pt x="3898773" y="547877"/>
                  </a:lnTo>
                  <a:lnTo>
                    <a:pt x="3862075" y="544399"/>
                  </a:lnTo>
                  <a:lnTo>
                    <a:pt x="3798778" y="516534"/>
                  </a:lnTo>
                  <a:lnTo>
                    <a:pt x="3750317" y="461027"/>
                  </a:lnTo>
                  <a:lnTo>
                    <a:pt x="3734720" y="423370"/>
                  </a:lnTo>
                  <a:lnTo>
                    <a:pt x="3725362" y="379164"/>
                  </a:lnTo>
                  <a:lnTo>
                    <a:pt x="3722321" y="329692"/>
                  </a:lnTo>
                  <a:lnTo>
                    <a:pt x="3722348" y="326644"/>
                  </a:lnTo>
                  <a:lnTo>
                    <a:pt x="3725289" y="276939"/>
                  </a:lnTo>
                  <a:lnTo>
                    <a:pt x="3734419" y="232410"/>
                  </a:lnTo>
                  <a:lnTo>
                    <a:pt x="3749621" y="194833"/>
                  </a:lnTo>
                  <a:lnTo>
                    <a:pt x="3797099" y="140374"/>
                  </a:lnTo>
                  <a:lnTo>
                    <a:pt x="3861055" y="113133"/>
                  </a:lnTo>
                  <a:lnTo>
                    <a:pt x="3898773" y="109727"/>
                  </a:lnTo>
                  <a:lnTo>
                    <a:pt x="4140676" y="109727"/>
                  </a:lnTo>
                  <a:lnTo>
                    <a:pt x="4122420" y="87122"/>
                  </a:lnTo>
                  <a:lnTo>
                    <a:pt x="4086422" y="55774"/>
                  </a:lnTo>
                  <a:lnTo>
                    <a:pt x="4045937" y="31382"/>
                  </a:lnTo>
                  <a:lnTo>
                    <a:pt x="4000960" y="13951"/>
                  </a:lnTo>
                  <a:lnTo>
                    <a:pt x="3951484" y="3488"/>
                  </a:lnTo>
                  <a:lnTo>
                    <a:pt x="3897503" y="0"/>
                  </a:lnTo>
                  <a:close/>
                </a:path>
                <a:path w="6325234" h="657860">
                  <a:moveTo>
                    <a:pt x="4140676" y="109727"/>
                  </a:moveTo>
                  <a:lnTo>
                    <a:pt x="3898773" y="109727"/>
                  </a:lnTo>
                  <a:lnTo>
                    <a:pt x="3936517" y="113087"/>
                  </a:lnTo>
                  <a:lnTo>
                    <a:pt x="3970321" y="123174"/>
                  </a:lnTo>
                  <a:lnTo>
                    <a:pt x="4026154" y="163575"/>
                  </a:lnTo>
                  <a:lnTo>
                    <a:pt x="4062158" y="231203"/>
                  </a:lnTo>
                  <a:lnTo>
                    <a:pt x="4071159" y="275447"/>
                  </a:lnTo>
                  <a:lnTo>
                    <a:pt x="4074160" y="326644"/>
                  </a:lnTo>
                  <a:lnTo>
                    <a:pt x="4071068" y="378511"/>
                  </a:lnTo>
                  <a:lnTo>
                    <a:pt x="4061809" y="423449"/>
                  </a:lnTo>
                  <a:lnTo>
                    <a:pt x="4046406" y="461482"/>
                  </a:lnTo>
                  <a:lnTo>
                    <a:pt x="3998517" y="516802"/>
                  </a:lnTo>
                  <a:lnTo>
                    <a:pt x="3935497" y="544425"/>
                  </a:lnTo>
                  <a:lnTo>
                    <a:pt x="3898773" y="547877"/>
                  </a:lnTo>
                  <a:lnTo>
                    <a:pt x="4141464" y="547877"/>
                  </a:lnTo>
                  <a:lnTo>
                    <a:pt x="4176727" y="490342"/>
                  </a:lnTo>
                  <a:lnTo>
                    <a:pt x="4193471" y="442146"/>
                  </a:lnTo>
                  <a:lnTo>
                    <a:pt x="4203523" y="388592"/>
                  </a:lnTo>
                  <a:lnTo>
                    <a:pt x="4206875" y="329692"/>
                  </a:lnTo>
                  <a:lnTo>
                    <a:pt x="4203492" y="270302"/>
                  </a:lnTo>
                  <a:lnTo>
                    <a:pt x="4193350" y="216345"/>
                  </a:lnTo>
                  <a:lnTo>
                    <a:pt x="4176452" y="167824"/>
                  </a:lnTo>
                  <a:lnTo>
                    <a:pt x="4152807" y="124748"/>
                  </a:lnTo>
                  <a:lnTo>
                    <a:pt x="4140676" y="109727"/>
                  </a:lnTo>
                  <a:close/>
                </a:path>
                <a:path w="6325234" h="657860">
                  <a:moveTo>
                    <a:pt x="128397" y="16001"/>
                  </a:moveTo>
                  <a:lnTo>
                    <a:pt x="0" y="16001"/>
                  </a:lnTo>
                  <a:lnTo>
                    <a:pt x="0" y="646811"/>
                  </a:lnTo>
                  <a:lnTo>
                    <a:pt x="447674" y="646811"/>
                  </a:lnTo>
                  <a:lnTo>
                    <a:pt x="447674" y="539623"/>
                  </a:lnTo>
                  <a:lnTo>
                    <a:pt x="128397" y="539623"/>
                  </a:lnTo>
                  <a:lnTo>
                    <a:pt x="128397" y="16001"/>
                  </a:lnTo>
                  <a:close/>
                </a:path>
                <a:path w="6325234" h="657860">
                  <a:moveTo>
                    <a:pt x="6325108" y="10795"/>
                  </a:moveTo>
                  <a:lnTo>
                    <a:pt x="5889117" y="10795"/>
                  </a:lnTo>
                  <a:lnTo>
                    <a:pt x="5889117" y="646811"/>
                  </a:lnTo>
                  <a:lnTo>
                    <a:pt x="6017514" y="646811"/>
                  </a:lnTo>
                  <a:lnTo>
                    <a:pt x="6017514" y="376555"/>
                  </a:lnTo>
                  <a:lnTo>
                    <a:pt x="6283071" y="376555"/>
                  </a:lnTo>
                  <a:lnTo>
                    <a:pt x="6283071" y="268986"/>
                  </a:lnTo>
                  <a:lnTo>
                    <a:pt x="6017514" y="268986"/>
                  </a:lnTo>
                  <a:lnTo>
                    <a:pt x="6017514" y="118363"/>
                  </a:lnTo>
                  <a:lnTo>
                    <a:pt x="6325108" y="118363"/>
                  </a:lnTo>
                  <a:lnTo>
                    <a:pt x="6325108" y="10795"/>
                  </a:lnTo>
                  <a:close/>
                </a:path>
                <a:path w="6325234" h="657860">
                  <a:moveTo>
                    <a:pt x="4432554" y="10795"/>
                  </a:moveTo>
                  <a:lnTo>
                    <a:pt x="4307586" y="10795"/>
                  </a:lnTo>
                  <a:lnTo>
                    <a:pt x="4307586" y="646811"/>
                  </a:lnTo>
                  <a:lnTo>
                    <a:pt x="4426966" y="646811"/>
                  </a:lnTo>
                  <a:lnTo>
                    <a:pt x="4426966" y="232028"/>
                  </a:lnTo>
                  <a:lnTo>
                    <a:pt x="4568178" y="232028"/>
                  </a:lnTo>
                  <a:lnTo>
                    <a:pt x="4432554" y="10795"/>
                  </a:lnTo>
                  <a:close/>
                </a:path>
                <a:path w="6325234" h="657860">
                  <a:moveTo>
                    <a:pt x="4568178" y="232028"/>
                  </a:moveTo>
                  <a:lnTo>
                    <a:pt x="4426966" y="232028"/>
                  </a:lnTo>
                  <a:lnTo>
                    <a:pt x="4683379" y="646811"/>
                  </a:lnTo>
                  <a:lnTo>
                    <a:pt x="4812157" y="646811"/>
                  </a:lnTo>
                  <a:lnTo>
                    <a:pt x="4812157" y="435483"/>
                  </a:lnTo>
                  <a:lnTo>
                    <a:pt x="4692904" y="435483"/>
                  </a:lnTo>
                  <a:lnTo>
                    <a:pt x="4568178" y="232028"/>
                  </a:lnTo>
                  <a:close/>
                </a:path>
                <a:path w="6325234" h="657860">
                  <a:moveTo>
                    <a:pt x="4812157" y="10795"/>
                  </a:moveTo>
                  <a:lnTo>
                    <a:pt x="4692904" y="10795"/>
                  </a:lnTo>
                  <a:lnTo>
                    <a:pt x="4692904" y="435483"/>
                  </a:lnTo>
                  <a:lnTo>
                    <a:pt x="4812157" y="435483"/>
                  </a:lnTo>
                  <a:lnTo>
                    <a:pt x="4812157" y="10795"/>
                  </a:lnTo>
                  <a:close/>
                </a:path>
                <a:path w="6325234" h="657860">
                  <a:moveTo>
                    <a:pt x="3493643" y="10795"/>
                  </a:moveTo>
                  <a:lnTo>
                    <a:pt x="3365119" y="10795"/>
                  </a:lnTo>
                  <a:lnTo>
                    <a:pt x="3365119" y="646811"/>
                  </a:lnTo>
                  <a:lnTo>
                    <a:pt x="3493643" y="646811"/>
                  </a:lnTo>
                  <a:lnTo>
                    <a:pt x="3493643" y="10795"/>
                  </a:lnTo>
                  <a:close/>
                </a:path>
                <a:path w="6325234" h="657860">
                  <a:moveTo>
                    <a:pt x="1651127" y="10795"/>
                  </a:moveTo>
                  <a:lnTo>
                    <a:pt x="1522603" y="10795"/>
                  </a:lnTo>
                  <a:lnTo>
                    <a:pt x="1522603" y="646811"/>
                  </a:lnTo>
                  <a:lnTo>
                    <a:pt x="1651127" y="646811"/>
                  </a:lnTo>
                  <a:lnTo>
                    <a:pt x="1651127" y="10795"/>
                  </a:lnTo>
                  <a:close/>
                </a:path>
                <a:path w="6325234" h="657860">
                  <a:moveTo>
                    <a:pt x="976376" y="10795"/>
                  </a:moveTo>
                  <a:lnTo>
                    <a:pt x="784224" y="10795"/>
                  </a:lnTo>
                  <a:lnTo>
                    <a:pt x="784224" y="646811"/>
                  </a:lnTo>
                  <a:lnTo>
                    <a:pt x="903478" y="646811"/>
                  </a:lnTo>
                  <a:lnTo>
                    <a:pt x="903478" y="146176"/>
                  </a:lnTo>
                  <a:lnTo>
                    <a:pt x="1012401" y="146176"/>
                  </a:lnTo>
                  <a:lnTo>
                    <a:pt x="976376" y="10795"/>
                  </a:lnTo>
                  <a:close/>
                </a:path>
                <a:path w="6325234" h="657860">
                  <a:moveTo>
                    <a:pt x="1012401" y="146176"/>
                  </a:moveTo>
                  <a:lnTo>
                    <a:pt x="903478" y="146176"/>
                  </a:lnTo>
                  <a:lnTo>
                    <a:pt x="1029335" y="646811"/>
                  </a:lnTo>
                  <a:lnTo>
                    <a:pt x="1152905" y="646811"/>
                  </a:lnTo>
                  <a:lnTo>
                    <a:pt x="1203887" y="444626"/>
                  </a:lnTo>
                  <a:lnTo>
                    <a:pt x="1091819" y="444626"/>
                  </a:lnTo>
                  <a:lnTo>
                    <a:pt x="1012401" y="146176"/>
                  </a:lnTo>
                  <a:close/>
                </a:path>
                <a:path w="6325234" h="657860">
                  <a:moveTo>
                    <a:pt x="1398523" y="146176"/>
                  </a:moveTo>
                  <a:lnTo>
                    <a:pt x="1279144" y="146176"/>
                  </a:lnTo>
                  <a:lnTo>
                    <a:pt x="1279144" y="646811"/>
                  </a:lnTo>
                  <a:lnTo>
                    <a:pt x="1398523" y="646811"/>
                  </a:lnTo>
                  <a:lnTo>
                    <a:pt x="1398523" y="146176"/>
                  </a:lnTo>
                  <a:close/>
                </a:path>
                <a:path w="6325234" h="657860">
                  <a:moveTo>
                    <a:pt x="1398523" y="10795"/>
                  </a:moveTo>
                  <a:lnTo>
                    <a:pt x="1205865" y="10795"/>
                  </a:lnTo>
                  <a:lnTo>
                    <a:pt x="1091819" y="444626"/>
                  </a:lnTo>
                  <a:lnTo>
                    <a:pt x="1203887" y="444626"/>
                  </a:lnTo>
                  <a:lnTo>
                    <a:pt x="1279144" y="146176"/>
                  </a:lnTo>
                  <a:lnTo>
                    <a:pt x="1398523" y="146176"/>
                  </a:lnTo>
                  <a:lnTo>
                    <a:pt x="1398523" y="10795"/>
                  </a:lnTo>
                  <a:close/>
                </a:path>
                <a:path w="6325234" h="657860">
                  <a:moveTo>
                    <a:pt x="663574" y="10795"/>
                  </a:moveTo>
                  <a:lnTo>
                    <a:pt x="535051" y="10795"/>
                  </a:lnTo>
                  <a:lnTo>
                    <a:pt x="535051" y="646811"/>
                  </a:lnTo>
                  <a:lnTo>
                    <a:pt x="663574" y="646811"/>
                  </a:lnTo>
                  <a:lnTo>
                    <a:pt x="663574" y="1079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9102" y="400177"/>
              <a:ext cx="6325235" cy="657860"/>
            </a:xfrm>
            <a:custGeom>
              <a:avLst/>
              <a:gdLst/>
              <a:ahLst/>
              <a:cxnLst/>
              <a:rect l="l" t="t" r="r" b="b"/>
              <a:pathLst>
                <a:path w="6325234" h="657860">
                  <a:moveTo>
                    <a:pt x="2499868" y="159131"/>
                  </a:moveTo>
                  <a:lnTo>
                    <a:pt x="2414016" y="395224"/>
                  </a:lnTo>
                  <a:lnTo>
                    <a:pt x="2587498" y="395224"/>
                  </a:lnTo>
                  <a:lnTo>
                    <a:pt x="2499868" y="159131"/>
                  </a:lnTo>
                  <a:close/>
                </a:path>
                <a:path w="6325234" h="657860">
                  <a:moveTo>
                    <a:pt x="5480685" y="109727"/>
                  </a:moveTo>
                  <a:lnTo>
                    <a:pt x="5409072" y="123348"/>
                  </a:lnTo>
                  <a:lnTo>
                    <a:pt x="5352796" y="164211"/>
                  </a:lnTo>
                  <a:lnTo>
                    <a:pt x="5316331" y="232410"/>
                  </a:lnTo>
                  <a:lnTo>
                    <a:pt x="5307201" y="276939"/>
                  </a:lnTo>
                  <a:lnTo>
                    <a:pt x="5304155" y="328422"/>
                  </a:lnTo>
                  <a:lnTo>
                    <a:pt x="5307274" y="379164"/>
                  </a:lnTo>
                  <a:lnTo>
                    <a:pt x="5316632" y="423370"/>
                  </a:lnTo>
                  <a:lnTo>
                    <a:pt x="5332229" y="461027"/>
                  </a:lnTo>
                  <a:lnTo>
                    <a:pt x="5380690" y="516534"/>
                  </a:lnTo>
                  <a:lnTo>
                    <a:pt x="5443987" y="544399"/>
                  </a:lnTo>
                  <a:lnTo>
                    <a:pt x="5480685" y="547877"/>
                  </a:lnTo>
                  <a:lnTo>
                    <a:pt x="5517409" y="544425"/>
                  </a:lnTo>
                  <a:lnTo>
                    <a:pt x="5580429" y="516802"/>
                  </a:lnTo>
                  <a:lnTo>
                    <a:pt x="5628318" y="461482"/>
                  </a:lnTo>
                  <a:lnTo>
                    <a:pt x="5643721" y="423449"/>
                  </a:lnTo>
                  <a:lnTo>
                    <a:pt x="5652980" y="378511"/>
                  </a:lnTo>
                  <a:lnTo>
                    <a:pt x="5656072" y="326644"/>
                  </a:lnTo>
                  <a:lnTo>
                    <a:pt x="5653071" y="275447"/>
                  </a:lnTo>
                  <a:lnTo>
                    <a:pt x="5644070" y="231203"/>
                  </a:lnTo>
                  <a:lnTo>
                    <a:pt x="5629068" y="193913"/>
                  </a:lnTo>
                  <a:lnTo>
                    <a:pt x="5582108" y="139999"/>
                  </a:lnTo>
                  <a:lnTo>
                    <a:pt x="5518429" y="113087"/>
                  </a:lnTo>
                  <a:lnTo>
                    <a:pt x="5480685" y="109727"/>
                  </a:lnTo>
                  <a:close/>
                </a:path>
                <a:path w="6325234" h="657860">
                  <a:moveTo>
                    <a:pt x="3898773" y="109727"/>
                  </a:moveTo>
                  <a:lnTo>
                    <a:pt x="3827160" y="123348"/>
                  </a:lnTo>
                  <a:lnTo>
                    <a:pt x="3770884" y="164211"/>
                  </a:lnTo>
                  <a:lnTo>
                    <a:pt x="3734419" y="232410"/>
                  </a:lnTo>
                  <a:lnTo>
                    <a:pt x="3725289" y="276939"/>
                  </a:lnTo>
                  <a:lnTo>
                    <a:pt x="3722243" y="328422"/>
                  </a:lnTo>
                  <a:lnTo>
                    <a:pt x="3725362" y="379164"/>
                  </a:lnTo>
                  <a:lnTo>
                    <a:pt x="3734720" y="423370"/>
                  </a:lnTo>
                  <a:lnTo>
                    <a:pt x="3750317" y="461027"/>
                  </a:lnTo>
                  <a:lnTo>
                    <a:pt x="3798778" y="516534"/>
                  </a:lnTo>
                  <a:lnTo>
                    <a:pt x="3862075" y="544399"/>
                  </a:lnTo>
                  <a:lnTo>
                    <a:pt x="3898773" y="547877"/>
                  </a:lnTo>
                  <a:lnTo>
                    <a:pt x="3935497" y="544425"/>
                  </a:lnTo>
                  <a:lnTo>
                    <a:pt x="3998517" y="516802"/>
                  </a:lnTo>
                  <a:lnTo>
                    <a:pt x="4046406" y="461482"/>
                  </a:lnTo>
                  <a:lnTo>
                    <a:pt x="4061809" y="423449"/>
                  </a:lnTo>
                  <a:lnTo>
                    <a:pt x="4071068" y="378511"/>
                  </a:lnTo>
                  <a:lnTo>
                    <a:pt x="4074160" y="326644"/>
                  </a:lnTo>
                  <a:lnTo>
                    <a:pt x="4071159" y="275447"/>
                  </a:lnTo>
                  <a:lnTo>
                    <a:pt x="4062158" y="231203"/>
                  </a:lnTo>
                  <a:lnTo>
                    <a:pt x="4047156" y="193913"/>
                  </a:lnTo>
                  <a:lnTo>
                    <a:pt x="4000196" y="139999"/>
                  </a:lnTo>
                  <a:lnTo>
                    <a:pt x="3936517" y="113087"/>
                  </a:lnTo>
                  <a:lnTo>
                    <a:pt x="3898773" y="109727"/>
                  </a:lnTo>
                  <a:close/>
                </a:path>
                <a:path w="6325234" h="657860">
                  <a:moveTo>
                    <a:pt x="0" y="16001"/>
                  </a:moveTo>
                  <a:lnTo>
                    <a:pt x="128397" y="16001"/>
                  </a:lnTo>
                  <a:lnTo>
                    <a:pt x="128397" y="539623"/>
                  </a:lnTo>
                  <a:lnTo>
                    <a:pt x="447674" y="539623"/>
                  </a:lnTo>
                  <a:lnTo>
                    <a:pt x="447674" y="646811"/>
                  </a:lnTo>
                  <a:lnTo>
                    <a:pt x="0" y="646811"/>
                  </a:lnTo>
                  <a:lnTo>
                    <a:pt x="0" y="16001"/>
                  </a:lnTo>
                  <a:close/>
                </a:path>
                <a:path w="6325234" h="657860">
                  <a:moveTo>
                    <a:pt x="5889117" y="10795"/>
                  </a:moveTo>
                  <a:lnTo>
                    <a:pt x="6325108" y="10795"/>
                  </a:lnTo>
                  <a:lnTo>
                    <a:pt x="6325108" y="118363"/>
                  </a:lnTo>
                  <a:lnTo>
                    <a:pt x="6017514" y="118363"/>
                  </a:lnTo>
                  <a:lnTo>
                    <a:pt x="6017514" y="268986"/>
                  </a:lnTo>
                  <a:lnTo>
                    <a:pt x="6283071" y="268986"/>
                  </a:lnTo>
                  <a:lnTo>
                    <a:pt x="6283071" y="376555"/>
                  </a:lnTo>
                  <a:lnTo>
                    <a:pt x="6017514" y="376555"/>
                  </a:lnTo>
                  <a:lnTo>
                    <a:pt x="6017514" y="646811"/>
                  </a:lnTo>
                  <a:lnTo>
                    <a:pt x="5889117" y="646811"/>
                  </a:lnTo>
                  <a:lnTo>
                    <a:pt x="5889117" y="10795"/>
                  </a:lnTo>
                  <a:close/>
                </a:path>
                <a:path w="6325234" h="657860">
                  <a:moveTo>
                    <a:pt x="4307586" y="10795"/>
                  </a:moveTo>
                  <a:lnTo>
                    <a:pt x="4432554" y="10795"/>
                  </a:lnTo>
                  <a:lnTo>
                    <a:pt x="4692904" y="435483"/>
                  </a:lnTo>
                  <a:lnTo>
                    <a:pt x="4692904" y="10795"/>
                  </a:lnTo>
                  <a:lnTo>
                    <a:pt x="4812157" y="10795"/>
                  </a:lnTo>
                  <a:lnTo>
                    <a:pt x="4812157" y="646811"/>
                  </a:lnTo>
                  <a:lnTo>
                    <a:pt x="4683379" y="646811"/>
                  </a:lnTo>
                  <a:lnTo>
                    <a:pt x="4426966" y="232028"/>
                  </a:lnTo>
                  <a:lnTo>
                    <a:pt x="4426966" y="646811"/>
                  </a:lnTo>
                  <a:lnTo>
                    <a:pt x="4307586" y="646811"/>
                  </a:lnTo>
                  <a:lnTo>
                    <a:pt x="4307586" y="10795"/>
                  </a:lnTo>
                  <a:close/>
                </a:path>
                <a:path w="6325234" h="657860">
                  <a:moveTo>
                    <a:pt x="3365119" y="10795"/>
                  </a:moveTo>
                  <a:lnTo>
                    <a:pt x="3493643" y="10795"/>
                  </a:lnTo>
                  <a:lnTo>
                    <a:pt x="3493643" y="646811"/>
                  </a:lnTo>
                  <a:lnTo>
                    <a:pt x="3365119" y="646811"/>
                  </a:lnTo>
                  <a:lnTo>
                    <a:pt x="3365119" y="10795"/>
                  </a:lnTo>
                  <a:close/>
                </a:path>
                <a:path w="6325234" h="657860">
                  <a:moveTo>
                    <a:pt x="2781046" y="10795"/>
                  </a:moveTo>
                  <a:lnTo>
                    <a:pt x="3286379" y="10795"/>
                  </a:lnTo>
                  <a:lnTo>
                    <a:pt x="3286379" y="118363"/>
                  </a:lnTo>
                  <a:lnTo>
                    <a:pt x="3098165" y="118363"/>
                  </a:lnTo>
                  <a:lnTo>
                    <a:pt x="3098165" y="646811"/>
                  </a:lnTo>
                  <a:lnTo>
                    <a:pt x="2969768" y="646811"/>
                  </a:lnTo>
                  <a:lnTo>
                    <a:pt x="2969768" y="118363"/>
                  </a:lnTo>
                  <a:lnTo>
                    <a:pt x="2781046" y="118363"/>
                  </a:lnTo>
                  <a:lnTo>
                    <a:pt x="2781046" y="10795"/>
                  </a:lnTo>
                  <a:close/>
                </a:path>
                <a:path w="6325234" h="657860">
                  <a:moveTo>
                    <a:pt x="2433574" y="10795"/>
                  </a:moveTo>
                  <a:lnTo>
                    <a:pt x="2569337" y="10795"/>
                  </a:lnTo>
                  <a:lnTo>
                    <a:pt x="2823972" y="646811"/>
                  </a:lnTo>
                  <a:lnTo>
                    <a:pt x="2684272" y="646811"/>
                  </a:lnTo>
                  <a:lnTo>
                    <a:pt x="2628773" y="502285"/>
                  </a:lnTo>
                  <a:lnTo>
                    <a:pt x="2374519" y="502285"/>
                  </a:lnTo>
                  <a:lnTo>
                    <a:pt x="2322068" y="646811"/>
                  </a:lnTo>
                  <a:lnTo>
                    <a:pt x="2185797" y="646811"/>
                  </a:lnTo>
                  <a:lnTo>
                    <a:pt x="2433574" y="10795"/>
                  </a:lnTo>
                  <a:close/>
                </a:path>
                <a:path w="6325234" h="657860">
                  <a:moveTo>
                    <a:pt x="1727962" y="10795"/>
                  </a:moveTo>
                  <a:lnTo>
                    <a:pt x="2233295" y="10795"/>
                  </a:lnTo>
                  <a:lnTo>
                    <a:pt x="2233295" y="118363"/>
                  </a:lnTo>
                  <a:lnTo>
                    <a:pt x="2045081" y="118363"/>
                  </a:lnTo>
                  <a:lnTo>
                    <a:pt x="2045081" y="646811"/>
                  </a:lnTo>
                  <a:lnTo>
                    <a:pt x="1916684" y="646811"/>
                  </a:lnTo>
                  <a:lnTo>
                    <a:pt x="1916684" y="118363"/>
                  </a:lnTo>
                  <a:lnTo>
                    <a:pt x="1727962" y="118363"/>
                  </a:lnTo>
                  <a:lnTo>
                    <a:pt x="1727962" y="10795"/>
                  </a:lnTo>
                  <a:close/>
                </a:path>
                <a:path w="6325234" h="657860">
                  <a:moveTo>
                    <a:pt x="1522603" y="10795"/>
                  </a:moveTo>
                  <a:lnTo>
                    <a:pt x="1651127" y="10795"/>
                  </a:lnTo>
                  <a:lnTo>
                    <a:pt x="1651127" y="646811"/>
                  </a:lnTo>
                  <a:lnTo>
                    <a:pt x="1522603" y="646811"/>
                  </a:lnTo>
                  <a:lnTo>
                    <a:pt x="1522603" y="10795"/>
                  </a:lnTo>
                  <a:close/>
                </a:path>
                <a:path w="6325234" h="657860">
                  <a:moveTo>
                    <a:pt x="784224" y="10795"/>
                  </a:moveTo>
                  <a:lnTo>
                    <a:pt x="976376" y="10795"/>
                  </a:lnTo>
                  <a:lnTo>
                    <a:pt x="1091819" y="444626"/>
                  </a:lnTo>
                  <a:lnTo>
                    <a:pt x="1205865" y="10795"/>
                  </a:lnTo>
                  <a:lnTo>
                    <a:pt x="1398523" y="10795"/>
                  </a:lnTo>
                  <a:lnTo>
                    <a:pt x="1398523" y="646811"/>
                  </a:lnTo>
                  <a:lnTo>
                    <a:pt x="1279144" y="646811"/>
                  </a:lnTo>
                  <a:lnTo>
                    <a:pt x="1279144" y="146176"/>
                  </a:lnTo>
                  <a:lnTo>
                    <a:pt x="1152905" y="646811"/>
                  </a:lnTo>
                  <a:lnTo>
                    <a:pt x="1029335" y="646811"/>
                  </a:lnTo>
                  <a:lnTo>
                    <a:pt x="903478" y="146176"/>
                  </a:lnTo>
                  <a:lnTo>
                    <a:pt x="903478" y="646811"/>
                  </a:lnTo>
                  <a:lnTo>
                    <a:pt x="784224" y="646811"/>
                  </a:lnTo>
                  <a:lnTo>
                    <a:pt x="784224" y="10795"/>
                  </a:lnTo>
                  <a:close/>
                </a:path>
                <a:path w="6325234" h="657860">
                  <a:moveTo>
                    <a:pt x="535051" y="10795"/>
                  </a:moveTo>
                  <a:lnTo>
                    <a:pt x="663574" y="10795"/>
                  </a:lnTo>
                  <a:lnTo>
                    <a:pt x="663574" y="646811"/>
                  </a:lnTo>
                  <a:lnTo>
                    <a:pt x="535051" y="646811"/>
                  </a:lnTo>
                  <a:lnTo>
                    <a:pt x="535051" y="10795"/>
                  </a:lnTo>
                  <a:close/>
                </a:path>
                <a:path w="6325234" h="657860">
                  <a:moveTo>
                    <a:pt x="5479415" y="0"/>
                  </a:moveTo>
                  <a:lnTo>
                    <a:pt x="5533396" y="3488"/>
                  </a:lnTo>
                  <a:lnTo>
                    <a:pt x="5582872" y="13951"/>
                  </a:lnTo>
                  <a:lnTo>
                    <a:pt x="5627849" y="31382"/>
                  </a:lnTo>
                  <a:lnTo>
                    <a:pt x="5668334" y="55774"/>
                  </a:lnTo>
                  <a:lnTo>
                    <a:pt x="5704332" y="87122"/>
                  </a:lnTo>
                  <a:lnTo>
                    <a:pt x="5734719" y="124748"/>
                  </a:lnTo>
                  <a:lnTo>
                    <a:pt x="5758364" y="167824"/>
                  </a:lnTo>
                  <a:lnTo>
                    <a:pt x="5775262" y="216345"/>
                  </a:lnTo>
                  <a:lnTo>
                    <a:pt x="5785404" y="270302"/>
                  </a:lnTo>
                  <a:lnTo>
                    <a:pt x="5788787" y="329692"/>
                  </a:lnTo>
                  <a:lnTo>
                    <a:pt x="5785435" y="388592"/>
                  </a:lnTo>
                  <a:lnTo>
                    <a:pt x="5775383" y="442146"/>
                  </a:lnTo>
                  <a:lnTo>
                    <a:pt x="5758639" y="490342"/>
                  </a:lnTo>
                  <a:lnTo>
                    <a:pt x="5735207" y="533168"/>
                  </a:lnTo>
                  <a:lnTo>
                    <a:pt x="5705094" y="570611"/>
                  </a:lnTo>
                  <a:lnTo>
                    <a:pt x="5669311" y="601945"/>
                  </a:lnTo>
                  <a:lnTo>
                    <a:pt x="5629024" y="626306"/>
                  </a:lnTo>
                  <a:lnTo>
                    <a:pt x="5584237" y="643698"/>
                  </a:lnTo>
                  <a:lnTo>
                    <a:pt x="5534958" y="654130"/>
                  </a:lnTo>
                  <a:lnTo>
                    <a:pt x="5481193" y="657606"/>
                  </a:lnTo>
                  <a:lnTo>
                    <a:pt x="5426755" y="654146"/>
                  </a:lnTo>
                  <a:lnTo>
                    <a:pt x="5376981" y="643768"/>
                  </a:lnTo>
                  <a:lnTo>
                    <a:pt x="5331871" y="626470"/>
                  </a:lnTo>
                  <a:lnTo>
                    <a:pt x="5291424" y="602254"/>
                  </a:lnTo>
                  <a:lnTo>
                    <a:pt x="5255641" y="571119"/>
                  </a:lnTo>
                  <a:lnTo>
                    <a:pt x="5225465" y="533903"/>
                  </a:lnTo>
                  <a:lnTo>
                    <a:pt x="5201996" y="491452"/>
                  </a:lnTo>
                  <a:lnTo>
                    <a:pt x="5185232" y="443770"/>
                  </a:lnTo>
                  <a:lnTo>
                    <a:pt x="5175173" y="390864"/>
                  </a:lnTo>
                  <a:lnTo>
                    <a:pt x="5171821" y="332739"/>
                  </a:lnTo>
                  <a:lnTo>
                    <a:pt x="5173650" y="286113"/>
                  </a:lnTo>
                  <a:lnTo>
                    <a:pt x="5179123" y="243379"/>
                  </a:lnTo>
                  <a:lnTo>
                    <a:pt x="5188215" y="204527"/>
                  </a:lnTo>
                  <a:lnTo>
                    <a:pt x="5212740" y="145877"/>
                  </a:lnTo>
                  <a:lnTo>
                    <a:pt x="5242319" y="102304"/>
                  </a:lnTo>
                  <a:lnTo>
                    <a:pt x="5279302" y="64347"/>
                  </a:lnTo>
                  <a:lnTo>
                    <a:pt x="5320450" y="35720"/>
                  </a:lnTo>
                  <a:lnTo>
                    <a:pt x="5373241" y="14144"/>
                  </a:lnTo>
                  <a:lnTo>
                    <a:pt x="5441769" y="1571"/>
                  </a:lnTo>
                  <a:lnTo>
                    <a:pt x="5479415" y="0"/>
                  </a:lnTo>
                  <a:close/>
                </a:path>
                <a:path w="6325234" h="657860">
                  <a:moveTo>
                    <a:pt x="3897503" y="0"/>
                  </a:moveTo>
                  <a:lnTo>
                    <a:pt x="3951484" y="3488"/>
                  </a:lnTo>
                  <a:lnTo>
                    <a:pt x="4000960" y="13951"/>
                  </a:lnTo>
                  <a:lnTo>
                    <a:pt x="4045937" y="31382"/>
                  </a:lnTo>
                  <a:lnTo>
                    <a:pt x="4086422" y="55774"/>
                  </a:lnTo>
                  <a:lnTo>
                    <a:pt x="4122420" y="87122"/>
                  </a:lnTo>
                  <a:lnTo>
                    <a:pt x="4152807" y="124748"/>
                  </a:lnTo>
                  <a:lnTo>
                    <a:pt x="4176452" y="167824"/>
                  </a:lnTo>
                  <a:lnTo>
                    <a:pt x="4193350" y="216345"/>
                  </a:lnTo>
                  <a:lnTo>
                    <a:pt x="4203492" y="270302"/>
                  </a:lnTo>
                  <a:lnTo>
                    <a:pt x="4206875" y="329692"/>
                  </a:lnTo>
                  <a:lnTo>
                    <a:pt x="4203523" y="388592"/>
                  </a:lnTo>
                  <a:lnTo>
                    <a:pt x="4193471" y="442146"/>
                  </a:lnTo>
                  <a:lnTo>
                    <a:pt x="4176727" y="490342"/>
                  </a:lnTo>
                  <a:lnTo>
                    <a:pt x="4153295" y="533168"/>
                  </a:lnTo>
                  <a:lnTo>
                    <a:pt x="4123182" y="570611"/>
                  </a:lnTo>
                  <a:lnTo>
                    <a:pt x="4087399" y="601945"/>
                  </a:lnTo>
                  <a:lnTo>
                    <a:pt x="4047112" y="626306"/>
                  </a:lnTo>
                  <a:lnTo>
                    <a:pt x="4002325" y="643698"/>
                  </a:lnTo>
                  <a:lnTo>
                    <a:pt x="3953046" y="654130"/>
                  </a:lnTo>
                  <a:lnTo>
                    <a:pt x="3899281" y="657606"/>
                  </a:lnTo>
                  <a:lnTo>
                    <a:pt x="3844843" y="654146"/>
                  </a:lnTo>
                  <a:lnTo>
                    <a:pt x="3795069" y="643768"/>
                  </a:lnTo>
                  <a:lnTo>
                    <a:pt x="3749959" y="626470"/>
                  </a:lnTo>
                  <a:lnTo>
                    <a:pt x="3709512" y="602254"/>
                  </a:lnTo>
                  <a:lnTo>
                    <a:pt x="3673729" y="571119"/>
                  </a:lnTo>
                  <a:lnTo>
                    <a:pt x="3643553" y="533903"/>
                  </a:lnTo>
                  <a:lnTo>
                    <a:pt x="3620084" y="491452"/>
                  </a:lnTo>
                  <a:lnTo>
                    <a:pt x="3603320" y="443770"/>
                  </a:lnTo>
                  <a:lnTo>
                    <a:pt x="3593261" y="390864"/>
                  </a:lnTo>
                  <a:lnTo>
                    <a:pt x="3589909" y="332739"/>
                  </a:lnTo>
                  <a:lnTo>
                    <a:pt x="3591738" y="286113"/>
                  </a:lnTo>
                  <a:lnTo>
                    <a:pt x="3597211" y="243379"/>
                  </a:lnTo>
                  <a:lnTo>
                    <a:pt x="3606303" y="204527"/>
                  </a:lnTo>
                  <a:lnTo>
                    <a:pt x="3630828" y="145877"/>
                  </a:lnTo>
                  <a:lnTo>
                    <a:pt x="3660407" y="102304"/>
                  </a:lnTo>
                  <a:lnTo>
                    <a:pt x="3697390" y="64347"/>
                  </a:lnTo>
                  <a:lnTo>
                    <a:pt x="3738538" y="35720"/>
                  </a:lnTo>
                  <a:lnTo>
                    <a:pt x="3791329" y="14144"/>
                  </a:lnTo>
                  <a:lnTo>
                    <a:pt x="3859857" y="1571"/>
                  </a:lnTo>
                  <a:lnTo>
                    <a:pt x="3897503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0295" y="1965960"/>
              <a:ext cx="2953511" cy="577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3628" y="2208276"/>
              <a:ext cx="2467610" cy="93345"/>
            </a:xfrm>
            <a:custGeom>
              <a:avLst/>
              <a:gdLst/>
              <a:ahLst/>
              <a:cxnLst/>
              <a:rect l="l" t="t" r="r" b="b"/>
              <a:pathLst>
                <a:path w="2467610" h="93344">
                  <a:moveTo>
                    <a:pt x="2467356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2467356" y="92963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73628" y="2208276"/>
              <a:ext cx="2467610" cy="93345"/>
            </a:xfrm>
            <a:custGeom>
              <a:avLst/>
              <a:gdLst/>
              <a:ahLst/>
              <a:cxnLst/>
              <a:rect l="l" t="t" r="r" b="b"/>
              <a:pathLst>
                <a:path w="2467610" h="93344">
                  <a:moveTo>
                    <a:pt x="0" y="0"/>
                  </a:moveTo>
                  <a:lnTo>
                    <a:pt x="1233677" y="0"/>
                  </a:lnTo>
                  <a:lnTo>
                    <a:pt x="2467356" y="0"/>
                  </a:lnTo>
                  <a:lnTo>
                    <a:pt x="2467356" y="92963"/>
                  </a:lnTo>
                  <a:lnTo>
                    <a:pt x="1233677" y="92963"/>
                  </a:lnTo>
                  <a:lnTo>
                    <a:pt x="0" y="9296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2967" y="1223772"/>
              <a:ext cx="2892552" cy="1144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15791" y="1466977"/>
              <a:ext cx="2407285" cy="658495"/>
            </a:xfrm>
            <a:custGeom>
              <a:avLst/>
              <a:gdLst/>
              <a:ahLst/>
              <a:cxnLst/>
              <a:rect l="l" t="t" r="r" b="b"/>
              <a:pathLst>
                <a:path w="2407285" h="658494">
                  <a:moveTo>
                    <a:pt x="945642" y="0"/>
                  </a:moveTo>
                  <a:lnTo>
                    <a:pt x="872601" y="6286"/>
                  </a:lnTo>
                  <a:lnTo>
                    <a:pt x="808609" y="25146"/>
                  </a:lnTo>
                  <a:lnTo>
                    <a:pt x="765651" y="48783"/>
                  </a:lnTo>
                  <a:lnTo>
                    <a:pt x="726313" y="82423"/>
                  </a:lnTo>
                  <a:lnTo>
                    <a:pt x="692769" y="123459"/>
                  </a:lnTo>
                  <a:lnTo>
                    <a:pt x="667131" y="169545"/>
                  </a:lnTo>
                  <a:lnTo>
                    <a:pt x="645350" y="243379"/>
                  </a:lnTo>
                  <a:lnTo>
                    <a:pt x="639877" y="286113"/>
                  </a:lnTo>
                  <a:lnTo>
                    <a:pt x="638048" y="332739"/>
                  </a:lnTo>
                  <a:lnTo>
                    <a:pt x="641400" y="390864"/>
                  </a:lnTo>
                  <a:lnTo>
                    <a:pt x="651459" y="443770"/>
                  </a:lnTo>
                  <a:lnTo>
                    <a:pt x="668223" y="491452"/>
                  </a:lnTo>
                  <a:lnTo>
                    <a:pt x="691734" y="533955"/>
                  </a:lnTo>
                  <a:lnTo>
                    <a:pt x="721868" y="571119"/>
                  </a:lnTo>
                  <a:lnTo>
                    <a:pt x="757651" y="602254"/>
                  </a:lnTo>
                  <a:lnTo>
                    <a:pt x="798098" y="626470"/>
                  </a:lnTo>
                  <a:lnTo>
                    <a:pt x="843208" y="643768"/>
                  </a:lnTo>
                  <a:lnTo>
                    <a:pt x="892982" y="654146"/>
                  </a:lnTo>
                  <a:lnTo>
                    <a:pt x="947420" y="657606"/>
                  </a:lnTo>
                  <a:lnTo>
                    <a:pt x="1001185" y="654130"/>
                  </a:lnTo>
                  <a:lnTo>
                    <a:pt x="1050464" y="643698"/>
                  </a:lnTo>
                  <a:lnTo>
                    <a:pt x="1095251" y="626306"/>
                  </a:lnTo>
                  <a:lnTo>
                    <a:pt x="1135538" y="601945"/>
                  </a:lnTo>
                  <a:lnTo>
                    <a:pt x="1171321" y="570611"/>
                  </a:lnTo>
                  <a:lnTo>
                    <a:pt x="1189603" y="547877"/>
                  </a:lnTo>
                  <a:lnTo>
                    <a:pt x="946912" y="547877"/>
                  </a:lnTo>
                  <a:lnTo>
                    <a:pt x="910214" y="544399"/>
                  </a:lnTo>
                  <a:lnTo>
                    <a:pt x="846917" y="516534"/>
                  </a:lnTo>
                  <a:lnTo>
                    <a:pt x="798456" y="461027"/>
                  </a:lnTo>
                  <a:lnTo>
                    <a:pt x="782859" y="423370"/>
                  </a:lnTo>
                  <a:lnTo>
                    <a:pt x="773501" y="379164"/>
                  </a:lnTo>
                  <a:lnTo>
                    <a:pt x="770460" y="329692"/>
                  </a:lnTo>
                  <a:lnTo>
                    <a:pt x="770487" y="326644"/>
                  </a:lnTo>
                  <a:lnTo>
                    <a:pt x="773428" y="276939"/>
                  </a:lnTo>
                  <a:lnTo>
                    <a:pt x="782558" y="232410"/>
                  </a:lnTo>
                  <a:lnTo>
                    <a:pt x="797760" y="194833"/>
                  </a:lnTo>
                  <a:lnTo>
                    <a:pt x="845238" y="140374"/>
                  </a:lnTo>
                  <a:lnTo>
                    <a:pt x="909194" y="113133"/>
                  </a:lnTo>
                  <a:lnTo>
                    <a:pt x="946912" y="109727"/>
                  </a:lnTo>
                  <a:lnTo>
                    <a:pt x="1188815" y="109727"/>
                  </a:lnTo>
                  <a:lnTo>
                    <a:pt x="1170559" y="87122"/>
                  </a:lnTo>
                  <a:lnTo>
                    <a:pt x="1134561" y="55774"/>
                  </a:lnTo>
                  <a:lnTo>
                    <a:pt x="1094076" y="31382"/>
                  </a:lnTo>
                  <a:lnTo>
                    <a:pt x="1049099" y="13951"/>
                  </a:lnTo>
                  <a:lnTo>
                    <a:pt x="999623" y="3488"/>
                  </a:lnTo>
                  <a:lnTo>
                    <a:pt x="945642" y="0"/>
                  </a:lnTo>
                  <a:close/>
                </a:path>
                <a:path w="2407285" h="658494">
                  <a:moveTo>
                    <a:pt x="1188815" y="109727"/>
                  </a:moveTo>
                  <a:lnTo>
                    <a:pt x="946912" y="109727"/>
                  </a:lnTo>
                  <a:lnTo>
                    <a:pt x="984656" y="113087"/>
                  </a:lnTo>
                  <a:lnTo>
                    <a:pt x="1018460" y="123174"/>
                  </a:lnTo>
                  <a:lnTo>
                    <a:pt x="1074293" y="163575"/>
                  </a:lnTo>
                  <a:lnTo>
                    <a:pt x="1110297" y="231203"/>
                  </a:lnTo>
                  <a:lnTo>
                    <a:pt x="1119298" y="275447"/>
                  </a:lnTo>
                  <a:lnTo>
                    <a:pt x="1122299" y="326644"/>
                  </a:lnTo>
                  <a:lnTo>
                    <a:pt x="1119207" y="378511"/>
                  </a:lnTo>
                  <a:lnTo>
                    <a:pt x="1109948" y="423449"/>
                  </a:lnTo>
                  <a:lnTo>
                    <a:pt x="1094545" y="461482"/>
                  </a:lnTo>
                  <a:lnTo>
                    <a:pt x="1046656" y="516802"/>
                  </a:lnTo>
                  <a:lnTo>
                    <a:pt x="983636" y="544425"/>
                  </a:lnTo>
                  <a:lnTo>
                    <a:pt x="946912" y="547877"/>
                  </a:lnTo>
                  <a:lnTo>
                    <a:pt x="1189603" y="547877"/>
                  </a:lnTo>
                  <a:lnTo>
                    <a:pt x="1224866" y="490342"/>
                  </a:lnTo>
                  <a:lnTo>
                    <a:pt x="1241610" y="442146"/>
                  </a:lnTo>
                  <a:lnTo>
                    <a:pt x="1251662" y="388592"/>
                  </a:lnTo>
                  <a:lnTo>
                    <a:pt x="1255014" y="329692"/>
                  </a:lnTo>
                  <a:lnTo>
                    <a:pt x="1251631" y="270302"/>
                  </a:lnTo>
                  <a:lnTo>
                    <a:pt x="1241489" y="216345"/>
                  </a:lnTo>
                  <a:lnTo>
                    <a:pt x="1224591" y="167824"/>
                  </a:lnTo>
                  <a:lnTo>
                    <a:pt x="1200946" y="124748"/>
                  </a:lnTo>
                  <a:lnTo>
                    <a:pt x="1188815" y="109727"/>
                  </a:lnTo>
                  <a:close/>
                </a:path>
                <a:path w="2407285" h="658494">
                  <a:moveTo>
                    <a:pt x="2218944" y="118363"/>
                  </a:moveTo>
                  <a:lnTo>
                    <a:pt x="2090547" y="118363"/>
                  </a:lnTo>
                  <a:lnTo>
                    <a:pt x="2090547" y="646811"/>
                  </a:lnTo>
                  <a:lnTo>
                    <a:pt x="2218944" y="646811"/>
                  </a:lnTo>
                  <a:lnTo>
                    <a:pt x="2218944" y="118363"/>
                  </a:lnTo>
                  <a:close/>
                </a:path>
                <a:path w="2407285" h="658494">
                  <a:moveTo>
                    <a:pt x="2407158" y="10795"/>
                  </a:moveTo>
                  <a:lnTo>
                    <a:pt x="1901825" y="10795"/>
                  </a:lnTo>
                  <a:lnTo>
                    <a:pt x="1901825" y="118363"/>
                  </a:lnTo>
                  <a:lnTo>
                    <a:pt x="2407158" y="118363"/>
                  </a:lnTo>
                  <a:lnTo>
                    <a:pt x="2407158" y="10795"/>
                  </a:lnTo>
                  <a:close/>
                </a:path>
                <a:path w="2407285" h="658494">
                  <a:moveTo>
                    <a:pt x="1446911" y="427736"/>
                  </a:moveTo>
                  <a:lnTo>
                    <a:pt x="1321943" y="439927"/>
                  </a:lnTo>
                  <a:lnTo>
                    <a:pt x="1331489" y="490079"/>
                  </a:lnTo>
                  <a:lnTo>
                    <a:pt x="1347549" y="533860"/>
                  </a:lnTo>
                  <a:lnTo>
                    <a:pt x="1370109" y="571283"/>
                  </a:lnTo>
                  <a:lnTo>
                    <a:pt x="1399159" y="602361"/>
                  </a:lnTo>
                  <a:lnTo>
                    <a:pt x="1434969" y="626717"/>
                  </a:lnTo>
                  <a:lnTo>
                    <a:pt x="1477803" y="644144"/>
                  </a:lnTo>
                  <a:lnTo>
                    <a:pt x="1527639" y="654617"/>
                  </a:lnTo>
                  <a:lnTo>
                    <a:pt x="1584452" y="658113"/>
                  </a:lnTo>
                  <a:lnTo>
                    <a:pt x="1624171" y="656661"/>
                  </a:lnTo>
                  <a:lnTo>
                    <a:pt x="1693322" y="645040"/>
                  </a:lnTo>
                  <a:lnTo>
                    <a:pt x="1748976" y="621728"/>
                  </a:lnTo>
                  <a:lnTo>
                    <a:pt x="1791942" y="586295"/>
                  </a:lnTo>
                  <a:lnTo>
                    <a:pt x="1816554" y="549656"/>
                  </a:lnTo>
                  <a:lnTo>
                    <a:pt x="1585722" y="549656"/>
                  </a:lnTo>
                  <a:lnTo>
                    <a:pt x="1557960" y="547802"/>
                  </a:lnTo>
                  <a:lnTo>
                    <a:pt x="1511391" y="533046"/>
                  </a:lnTo>
                  <a:lnTo>
                    <a:pt x="1476843" y="503334"/>
                  </a:lnTo>
                  <a:lnTo>
                    <a:pt x="1453983" y="457094"/>
                  </a:lnTo>
                  <a:lnTo>
                    <a:pt x="1446911" y="427736"/>
                  </a:lnTo>
                  <a:close/>
                </a:path>
                <a:path w="2407285" h="658494">
                  <a:moveTo>
                    <a:pt x="1577086" y="0"/>
                  </a:moveTo>
                  <a:lnTo>
                    <a:pt x="1509093" y="5524"/>
                  </a:lnTo>
                  <a:lnTo>
                    <a:pt x="1451864" y="22098"/>
                  </a:lnTo>
                  <a:lnTo>
                    <a:pt x="1406128" y="49244"/>
                  </a:lnTo>
                  <a:lnTo>
                    <a:pt x="1372489" y="86487"/>
                  </a:lnTo>
                  <a:lnTo>
                    <a:pt x="1351803" y="130381"/>
                  </a:lnTo>
                  <a:lnTo>
                    <a:pt x="1344930" y="177419"/>
                  </a:lnTo>
                  <a:lnTo>
                    <a:pt x="1348595" y="213709"/>
                  </a:lnTo>
                  <a:lnTo>
                    <a:pt x="1377880" y="277717"/>
                  </a:lnTo>
                  <a:lnTo>
                    <a:pt x="1428172" y="323312"/>
                  </a:lnTo>
                  <a:lnTo>
                    <a:pt x="1500614" y="354780"/>
                  </a:lnTo>
                  <a:lnTo>
                    <a:pt x="1548384" y="368300"/>
                  </a:lnTo>
                  <a:lnTo>
                    <a:pt x="1584942" y="377539"/>
                  </a:lnTo>
                  <a:lnTo>
                    <a:pt x="1614249" y="385254"/>
                  </a:lnTo>
                  <a:lnTo>
                    <a:pt x="1651254" y="396113"/>
                  </a:lnTo>
                  <a:lnTo>
                    <a:pt x="1689598" y="415901"/>
                  </a:lnTo>
                  <a:lnTo>
                    <a:pt x="1709858" y="451137"/>
                  </a:lnTo>
                  <a:lnTo>
                    <a:pt x="1710690" y="462025"/>
                  </a:lnTo>
                  <a:lnTo>
                    <a:pt x="1708715" y="479004"/>
                  </a:lnTo>
                  <a:lnTo>
                    <a:pt x="1679194" y="523367"/>
                  </a:lnTo>
                  <a:lnTo>
                    <a:pt x="1640125" y="543083"/>
                  </a:lnTo>
                  <a:lnTo>
                    <a:pt x="1585722" y="549656"/>
                  </a:lnTo>
                  <a:lnTo>
                    <a:pt x="1816554" y="549656"/>
                  </a:lnTo>
                  <a:lnTo>
                    <a:pt x="1821995" y="539670"/>
                  </a:lnTo>
                  <a:lnTo>
                    <a:pt x="1831482" y="514476"/>
                  </a:lnTo>
                  <a:lnTo>
                    <a:pt x="1837183" y="488426"/>
                  </a:lnTo>
                  <a:lnTo>
                    <a:pt x="1839087" y="461518"/>
                  </a:lnTo>
                  <a:lnTo>
                    <a:pt x="1837493" y="432611"/>
                  </a:lnTo>
                  <a:lnTo>
                    <a:pt x="1824781" y="381990"/>
                  </a:lnTo>
                  <a:lnTo>
                    <a:pt x="1799784" y="340893"/>
                  </a:lnTo>
                  <a:lnTo>
                    <a:pt x="1764645" y="308560"/>
                  </a:lnTo>
                  <a:lnTo>
                    <a:pt x="1717929" y="283920"/>
                  </a:lnTo>
                  <a:lnTo>
                    <a:pt x="1648587" y="260973"/>
                  </a:lnTo>
                  <a:lnTo>
                    <a:pt x="1562262" y="238877"/>
                  </a:lnTo>
                  <a:lnTo>
                    <a:pt x="1528445" y="228171"/>
                  </a:lnTo>
                  <a:lnTo>
                    <a:pt x="1486789" y="207390"/>
                  </a:lnTo>
                  <a:lnTo>
                    <a:pt x="1467739" y="168783"/>
                  </a:lnTo>
                  <a:lnTo>
                    <a:pt x="1469003" y="157021"/>
                  </a:lnTo>
                  <a:lnTo>
                    <a:pt x="1505465" y="119211"/>
                  </a:lnTo>
                  <a:lnTo>
                    <a:pt x="1549280" y="107729"/>
                  </a:lnTo>
                  <a:lnTo>
                    <a:pt x="1575689" y="106299"/>
                  </a:lnTo>
                  <a:lnTo>
                    <a:pt x="1799067" y="106299"/>
                  </a:lnTo>
                  <a:lnTo>
                    <a:pt x="1783990" y="80910"/>
                  </a:lnTo>
                  <a:lnTo>
                    <a:pt x="1757299" y="52450"/>
                  </a:lnTo>
                  <a:lnTo>
                    <a:pt x="1723318" y="29521"/>
                  </a:lnTo>
                  <a:lnTo>
                    <a:pt x="1681956" y="13128"/>
                  </a:lnTo>
                  <a:lnTo>
                    <a:pt x="1633212" y="3284"/>
                  </a:lnTo>
                  <a:lnTo>
                    <a:pt x="1577086" y="0"/>
                  </a:lnTo>
                  <a:close/>
                </a:path>
                <a:path w="2407285" h="658494">
                  <a:moveTo>
                    <a:pt x="1799067" y="106299"/>
                  </a:moveTo>
                  <a:lnTo>
                    <a:pt x="1575689" y="106299"/>
                  </a:lnTo>
                  <a:lnTo>
                    <a:pt x="1601142" y="107634"/>
                  </a:lnTo>
                  <a:lnTo>
                    <a:pt x="1623202" y="111648"/>
                  </a:lnTo>
                  <a:lnTo>
                    <a:pt x="1669452" y="140168"/>
                  </a:lnTo>
                  <a:lnTo>
                    <a:pt x="1687117" y="175410"/>
                  </a:lnTo>
                  <a:lnTo>
                    <a:pt x="1692402" y="198247"/>
                  </a:lnTo>
                  <a:lnTo>
                    <a:pt x="1820799" y="192532"/>
                  </a:lnTo>
                  <a:lnTo>
                    <a:pt x="1815752" y="150927"/>
                  </a:lnTo>
                  <a:lnTo>
                    <a:pt x="1803479" y="113728"/>
                  </a:lnTo>
                  <a:lnTo>
                    <a:pt x="1799067" y="106299"/>
                  </a:lnTo>
                  <a:close/>
                </a:path>
                <a:path w="2407285" h="658494">
                  <a:moveTo>
                    <a:pt x="297561" y="0"/>
                  </a:moveTo>
                  <a:lnTo>
                    <a:pt x="246202" y="3506"/>
                  </a:lnTo>
                  <a:lnTo>
                    <a:pt x="198958" y="14028"/>
                  </a:lnTo>
                  <a:lnTo>
                    <a:pt x="155829" y="31574"/>
                  </a:lnTo>
                  <a:lnTo>
                    <a:pt x="116814" y="56148"/>
                  </a:lnTo>
                  <a:lnTo>
                    <a:pt x="81915" y="87757"/>
                  </a:lnTo>
                  <a:lnTo>
                    <a:pt x="52415" y="125801"/>
                  </a:lnTo>
                  <a:lnTo>
                    <a:pt x="29489" y="169451"/>
                  </a:lnTo>
                  <a:lnTo>
                    <a:pt x="13106" y="218772"/>
                  </a:lnTo>
                  <a:lnTo>
                    <a:pt x="3276" y="273750"/>
                  </a:lnTo>
                  <a:lnTo>
                    <a:pt x="0" y="334390"/>
                  </a:lnTo>
                  <a:lnTo>
                    <a:pt x="3261" y="391904"/>
                  </a:lnTo>
                  <a:lnTo>
                    <a:pt x="13045" y="444346"/>
                  </a:lnTo>
                  <a:lnTo>
                    <a:pt x="29352" y="491704"/>
                  </a:lnTo>
                  <a:lnTo>
                    <a:pt x="52181" y="533965"/>
                  </a:lnTo>
                  <a:lnTo>
                    <a:pt x="81534" y="571119"/>
                  </a:lnTo>
                  <a:lnTo>
                    <a:pt x="115960" y="602254"/>
                  </a:lnTo>
                  <a:lnTo>
                    <a:pt x="154007" y="626470"/>
                  </a:lnTo>
                  <a:lnTo>
                    <a:pt x="195669" y="643768"/>
                  </a:lnTo>
                  <a:lnTo>
                    <a:pt x="240940" y="654146"/>
                  </a:lnTo>
                  <a:lnTo>
                    <a:pt x="289813" y="657606"/>
                  </a:lnTo>
                  <a:lnTo>
                    <a:pt x="338726" y="654458"/>
                  </a:lnTo>
                  <a:lnTo>
                    <a:pt x="383174" y="645001"/>
                  </a:lnTo>
                  <a:lnTo>
                    <a:pt x="423169" y="629209"/>
                  </a:lnTo>
                  <a:lnTo>
                    <a:pt x="458724" y="607060"/>
                  </a:lnTo>
                  <a:lnTo>
                    <a:pt x="489680" y="578463"/>
                  </a:lnTo>
                  <a:lnTo>
                    <a:pt x="512375" y="547877"/>
                  </a:lnTo>
                  <a:lnTo>
                    <a:pt x="288417" y="547877"/>
                  </a:lnTo>
                  <a:lnTo>
                    <a:pt x="255365" y="544685"/>
                  </a:lnTo>
                  <a:lnTo>
                    <a:pt x="198977" y="519106"/>
                  </a:lnTo>
                  <a:lnTo>
                    <a:pt x="156638" y="466740"/>
                  </a:lnTo>
                  <a:lnTo>
                    <a:pt x="143065" y="428116"/>
                  </a:lnTo>
                  <a:lnTo>
                    <a:pt x="134921" y="380825"/>
                  </a:lnTo>
                  <a:lnTo>
                    <a:pt x="132207" y="324865"/>
                  </a:lnTo>
                  <a:lnTo>
                    <a:pt x="134967" y="272006"/>
                  </a:lnTo>
                  <a:lnTo>
                    <a:pt x="143240" y="226980"/>
                  </a:lnTo>
                  <a:lnTo>
                    <a:pt x="157013" y="189813"/>
                  </a:lnTo>
                  <a:lnTo>
                    <a:pt x="199965" y="138285"/>
                  </a:lnTo>
                  <a:lnTo>
                    <a:pt x="257393" y="112897"/>
                  </a:lnTo>
                  <a:lnTo>
                    <a:pt x="291084" y="109727"/>
                  </a:lnTo>
                  <a:lnTo>
                    <a:pt x="519336" y="109727"/>
                  </a:lnTo>
                  <a:lnTo>
                    <a:pt x="507511" y="91561"/>
                  </a:lnTo>
                  <a:lnTo>
                    <a:pt x="487172" y="68961"/>
                  </a:lnTo>
                  <a:lnTo>
                    <a:pt x="447972" y="38790"/>
                  </a:lnTo>
                  <a:lnTo>
                    <a:pt x="403320" y="17240"/>
                  </a:lnTo>
                  <a:lnTo>
                    <a:pt x="353190" y="4310"/>
                  </a:lnTo>
                  <a:lnTo>
                    <a:pt x="297561" y="0"/>
                  </a:lnTo>
                  <a:close/>
                </a:path>
                <a:path w="2407285" h="658494">
                  <a:moveTo>
                    <a:pt x="429387" y="413003"/>
                  </a:moveTo>
                  <a:lnTo>
                    <a:pt x="408162" y="473471"/>
                  </a:lnTo>
                  <a:lnTo>
                    <a:pt x="376555" y="515365"/>
                  </a:lnTo>
                  <a:lnTo>
                    <a:pt x="336057" y="539765"/>
                  </a:lnTo>
                  <a:lnTo>
                    <a:pt x="288417" y="547877"/>
                  </a:lnTo>
                  <a:lnTo>
                    <a:pt x="512375" y="547877"/>
                  </a:lnTo>
                  <a:lnTo>
                    <a:pt x="515874" y="543163"/>
                  </a:lnTo>
                  <a:lnTo>
                    <a:pt x="537305" y="501171"/>
                  </a:lnTo>
                  <a:lnTo>
                    <a:pt x="553974" y="452500"/>
                  </a:lnTo>
                  <a:lnTo>
                    <a:pt x="429387" y="413003"/>
                  </a:lnTo>
                  <a:close/>
                </a:path>
                <a:path w="2407285" h="658494">
                  <a:moveTo>
                    <a:pt x="519336" y="109727"/>
                  </a:moveTo>
                  <a:lnTo>
                    <a:pt x="291084" y="109727"/>
                  </a:lnTo>
                  <a:lnTo>
                    <a:pt x="315678" y="111513"/>
                  </a:lnTo>
                  <a:lnTo>
                    <a:pt x="338391" y="116871"/>
                  </a:lnTo>
                  <a:lnTo>
                    <a:pt x="378079" y="138302"/>
                  </a:lnTo>
                  <a:lnTo>
                    <a:pt x="407717" y="172212"/>
                  </a:lnTo>
                  <a:lnTo>
                    <a:pt x="425069" y="216408"/>
                  </a:lnTo>
                  <a:lnTo>
                    <a:pt x="552196" y="186055"/>
                  </a:lnTo>
                  <a:lnTo>
                    <a:pt x="540000" y="150096"/>
                  </a:lnTo>
                  <a:lnTo>
                    <a:pt x="525113" y="118602"/>
                  </a:lnTo>
                  <a:lnTo>
                    <a:pt x="519336" y="10972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5791" y="1466977"/>
              <a:ext cx="2407285" cy="658495"/>
            </a:xfrm>
            <a:custGeom>
              <a:avLst/>
              <a:gdLst/>
              <a:ahLst/>
              <a:cxnLst/>
              <a:rect l="l" t="t" r="r" b="b"/>
              <a:pathLst>
                <a:path w="2407285" h="658494">
                  <a:moveTo>
                    <a:pt x="946912" y="109727"/>
                  </a:moveTo>
                  <a:lnTo>
                    <a:pt x="875299" y="123348"/>
                  </a:lnTo>
                  <a:lnTo>
                    <a:pt x="819023" y="164211"/>
                  </a:lnTo>
                  <a:lnTo>
                    <a:pt x="782558" y="232410"/>
                  </a:lnTo>
                  <a:lnTo>
                    <a:pt x="773428" y="276939"/>
                  </a:lnTo>
                  <a:lnTo>
                    <a:pt x="770382" y="328422"/>
                  </a:lnTo>
                  <a:lnTo>
                    <a:pt x="773501" y="379164"/>
                  </a:lnTo>
                  <a:lnTo>
                    <a:pt x="782859" y="423370"/>
                  </a:lnTo>
                  <a:lnTo>
                    <a:pt x="798456" y="461027"/>
                  </a:lnTo>
                  <a:lnTo>
                    <a:pt x="846917" y="516534"/>
                  </a:lnTo>
                  <a:lnTo>
                    <a:pt x="910214" y="544399"/>
                  </a:lnTo>
                  <a:lnTo>
                    <a:pt x="946912" y="547877"/>
                  </a:lnTo>
                  <a:lnTo>
                    <a:pt x="983636" y="544425"/>
                  </a:lnTo>
                  <a:lnTo>
                    <a:pt x="1046656" y="516802"/>
                  </a:lnTo>
                  <a:lnTo>
                    <a:pt x="1094545" y="461482"/>
                  </a:lnTo>
                  <a:lnTo>
                    <a:pt x="1109948" y="423449"/>
                  </a:lnTo>
                  <a:lnTo>
                    <a:pt x="1119207" y="378511"/>
                  </a:lnTo>
                  <a:lnTo>
                    <a:pt x="1122299" y="326644"/>
                  </a:lnTo>
                  <a:lnTo>
                    <a:pt x="1119298" y="275447"/>
                  </a:lnTo>
                  <a:lnTo>
                    <a:pt x="1110297" y="231203"/>
                  </a:lnTo>
                  <a:lnTo>
                    <a:pt x="1095295" y="193913"/>
                  </a:lnTo>
                  <a:lnTo>
                    <a:pt x="1048335" y="139999"/>
                  </a:lnTo>
                  <a:lnTo>
                    <a:pt x="984656" y="113087"/>
                  </a:lnTo>
                  <a:lnTo>
                    <a:pt x="946912" y="109727"/>
                  </a:lnTo>
                  <a:close/>
                </a:path>
                <a:path w="2407285" h="658494">
                  <a:moveTo>
                    <a:pt x="1901825" y="10795"/>
                  </a:moveTo>
                  <a:lnTo>
                    <a:pt x="2407158" y="10795"/>
                  </a:lnTo>
                  <a:lnTo>
                    <a:pt x="2407158" y="118363"/>
                  </a:lnTo>
                  <a:lnTo>
                    <a:pt x="2218944" y="118363"/>
                  </a:lnTo>
                  <a:lnTo>
                    <a:pt x="2218944" y="646811"/>
                  </a:lnTo>
                  <a:lnTo>
                    <a:pt x="2090547" y="646811"/>
                  </a:lnTo>
                  <a:lnTo>
                    <a:pt x="2090547" y="118363"/>
                  </a:lnTo>
                  <a:lnTo>
                    <a:pt x="1901825" y="118363"/>
                  </a:lnTo>
                  <a:lnTo>
                    <a:pt x="1901825" y="10795"/>
                  </a:lnTo>
                  <a:close/>
                </a:path>
                <a:path w="2407285" h="658494">
                  <a:moveTo>
                    <a:pt x="1577086" y="0"/>
                  </a:moveTo>
                  <a:lnTo>
                    <a:pt x="1633212" y="3284"/>
                  </a:lnTo>
                  <a:lnTo>
                    <a:pt x="1681956" y="13128"/>
                  </a:lnTo>
                  <a:lnTo>
                    <a:pt x="1723318" y="29521"/>
                  </a:lnTo>
                  <a:lnTo>
                    <a:pt x="1757299" y="52450"/>
                  </a:lnTo>
                  <a:lnTo>
                    <a:pt x="1783990" y="80910"/>
                  </a:lnTo>
                  <a:lnTo>
                    <a:pt x="1803479" y="113728"/>
                  </a:lnTo>
                  <a:lnTo>
                    <a:pt x="1815752" y="150927"/>
                  </a:lnTo>
                  <a:lnTo>
                    <a:pt x="1820799" y="192532"/>
                  </a:lnTo>
                  <a:lnTo>
                    <a:pt x="1692402" y="198247"/>
                  </a:lnTo>
                  <a:lnTo>
                    <a:pt x="1687117" y="175410"/>
                  </a:lnTo>
                  <a:lnTo>
                    <a:pt x="1679463" y="156051"/>
                  </a:lnTo>
                  <a:lnTo>
                    <a:pt x="1641857" y="118354"/>
                  </a:lnTo>
                  <a:lnTo>
                    <a:pt x="1601142" y="107634"/>
                  </a:lnTo>
                  <a:lnTo>
                    <a:pt x="1575689" y="106299"/>
                  </a:lnTo>
                  <a:lnTo>
                    <a:pt x="1549280" y="107729"/>
                  </a:lnTo>
                  <a:lnTo>
                    <a:pt x="1505465" y="119211"/>
                  </a:lnTo>
                  <a:lnTo>
                    <a:pt x="1472803" y="146510"/>
                  </a:lnTo>
                  <a:lnTo>
                    <a:pt x="1467739" y="168783"/>
                  </a:lnTo>
                  <a:lnTo>
                    <a:pt x="1468929" y="179619"/>
                  </a:lnTo>
                  <a:lnTo>
                    <a:pt x="1503295" y="217679"/>
                  </a:lnTo>
                  <a:lnTo>
                    <a:pt x="1562262" y="238877"/>
                  </a:lnTo>
                  <a:lnTo>
                    <a:pt x="1604772" y="249809"/>
                  </a:lnTo>
                  <a:lnTo>
                    <a:pt x="1648587" y="260973"/>
                  </a:lnTo>
                  <a:lnTo>
                    <a:pt x="1686306" y="272351"/>
                  </a:lnTo>
                  <a:lnTo>
                    <a:pt x="1743456" y="295656"/>
                  </a:lnTo>
                  <a:lnTo>
                    <a:pt x="1783429" y="323643"/>
                  </a:lnTo>
                  <a:lnTo>
                    <a:pt x="1813687" y="360299"/>
                  </a:lnTo>
                  <a:lnTo>
                    <a:pt x="1832721" y="406098"/>
                  </a:lnTo>
                  <a:lnTo>
                    <a:pt x="1839087" y="461518"/>
                  </a:lnTo>
                  <a:lnTo>
                    <a:pt x="1837183" y="488426"/>
                  </a:lnTo>
                  <a:lnTo>
                    <a:pt x="1821995" y="539670"/>
                  </a:lnTo>
                  <a:lnTo>
                    <a:pt x="1791942" y="586295"/>
                  </a:lnTo>
                  <a:lnTo>
                    <a:pt x="1748976" y="621728"/>
                  </a:lnTo>
                  <a:lnTo>
                    <a:pt x="1693322" y="645040"/>
                  </a:lnTo>
                  <a:lnTo>
                    <a:pt x="1624171" y="656661"/>
                  </a:lnTo>
                  <a:lnTo>
                    <a:pt x="1584452" y="658113"/>
                  </a:lnTo>
                  <a:lnTo>
                    <a:pt x="1527639" y="654617"/>
                  </a:lnTo>
                  <a:lnTo>
                    <a:pt x="1477803" y="644144"/>
                  </a:lnTo>
                  <a:lnTo>
                    <a:pt x="1434969" y="626717"/>
                  </a:lnTo>
                  <a:lnTo>
                    <a:pt x="1399159" y="602361"/>
                  </a:lnTo>
                  <a:lnTo>
                    <a:pt x="1370109" y="571283"/>
                  </a:lnTo>
                  <a:lnTo>
                    <a:pt x="1347549" y="533860"/>
                  </a:lnTo>
                  <a:lnTo>
                    <a:pt x="1331489" y="490079"/>
                  </a:lnTo>
                  <a:lnTo>
                    <a:pt x="1321943" y="439927"/>
                  </a:lnTo>
                  <a:lnTo>
                    <a:pt x="1446911" y="427736"/>
                  </a:lnTo>
                  <a:lnTo>
                    <a:pt x="1453983" y="457094"/>
                  </a:lnTo>
                  <a:lnTo>
                    <a:pt x="1463960" y="482298"/>
                  </a:lnTo>
                  <a:lnTo>
                    <a:pt x="1492631" y="520192"/>
                  </a:lnTo>
                  <a:lnTo>
                    <a:pt x="1533175" y="542258"/>
                  </a:lnTo>
                  <a:lnTo>
                    <a:pt x="1585722" y="549656"/>
                  </a:lnTo>
                  <a:lnTo>
                    <a:pt x="1614846" y="548012"/>
                  </a:lnTo>
                  <a:lnTo>
                    <a:pt x="1661570" y="534868"/>
                  </a:lnTo>
                  <a:lnTo>
                    <a:pt x="1692955" y="509674"/>
                  </a:lnTo>
                  <a:lnTo>
                    <a:pt x="1710690" y="462025"/>
                  </a:lnTo>
                  <a:lnTo>
                    <a:pt x="1709858" y="451137"/>
                  </a:lnTo>
                  <a:lnTo>
                    <a:pt x="1689598" y="415901"/>
                  </a:lnTo>
                  <a:lnTo>
                    <a:pt x="1651254" y="396113"/>
                  </a:lnTo>
                  <a:lnTo>
                    <a:pt x="1614249" y="385254"/>
                  </a:lnTo>
                  <a:lnTo>
                    <a:pt x="1548384" y="368300"/>
                  </a:lnTo>
                  <a:lnTo>
                    <a:pt x="1500614" y="354780"/>
                  </a:lnTo>
                  <a:lnTo>
                    <a:pt x="1460547" y="339772"/>
                  </a:lnTo>
                  <a:lnTo>
                    <a:pt x="1403477" y="305435"/>
                  </a:lnTo>
                  <a:lnTo>
                    <a:pt x="1359582" y="247141"/>
                  </a:lnTo>
                  <a:lnTo>
                    <a:pt x="1344930" y="177419"/>
                  </a:lnTo>
                  <a:lnTo>
                    <a:pt x="1346646" y="153513"/>
                  </a:lnTo>
                  <a:lnTo>
                    <a:pt x="1360414" y="108035"/>
                  </a:lnTo>
                  <a:lnTo>
                    <a:pt x="1387802" y="66603"/>
                  </a:lnTo>
                  <a:lnTo>
                    <a:pt x="1427478" y="34409"/>
                  </a:lnTo>
                  <a:lnTo>
                    <a:pt x="1479127" y="12430"/>
                  </a:lnTo>
                  <a:lnTo>
                    <a:pt x="1541750" y="1381"/>
                  </a:lnTo>
                  <a:lnTo>
                    <a:pt x="1577086" y="0"/>
                  </a:lnTo>
                  <a:close/>
                </a:path>
                <a:path w="2407285" h="658494">
                  <a:moveTo>
                    <a:pt x="945642" y="0"/>
                  </a:moveTo>
                  <a:lnTo>
                    <a:pt x="999623" y="3488"/>
                  </a:lnTo>
                  <a:lnTo>
                    <a:pt x="1049099" y="13951"/>
                  </a:lnTo>
                  <a:lnTo>
                    <a:pt x="1094076" y="31382"/>
                  </a:lnTo>
                  <a:lnTo>
                    <a:pt x="1134561" y="55774"/>
                  </a:lnTo>
                  <a:lnTo>
                    <a:pt x="1170559" y="87122"/>
                  </a:lnTo>
                  <a:lnTo>
                    <a:pt x="1200946" y="124748"/>
                  </a:lnTo>
                  <a:lnTo>
                    <a:pt x="1224591" y="167824"/>
                  </a:lnTo>
                  <a:lnTo>
                    <a:pt x="1241489" y="216345"/>
                  </a:lnTo>
                  <a:lnTo>
                    <a:pt x="1251631" y="270302"/>
                  </a:lnTo>
                  <a:lnTo>
                    <a:pt x="1255014" y="329692"/>
                  </a:lnTo>
                  <a:lnTo>
                    <a:pt x="1251662" y="388592"/>
                  </a:lnTo>
                  <a:lnTo>
                    <a:pt x="1241610" y="442146"/>
                  </a:lnTo>
                  <a:lnTo>
                    <a:pt x="1224866" y="490342"/>
                  </a:lnTo>
                  <a:lnTo>
                    <a:pt x="1201434" y="533168"/>
                  </a:lnTo>
                  <a:lnTo>
                    <a:pt x="1171321" y="570611"/>
                  </a:lnTo>
                  <a:lnTo>
                    <a:pt x="1135538" y="601945"/>
                  </a:lnTo>
                  <a:lnTo>
                    <a:pt x="1095251" y="626306"/>
                  </a:lnTo>
                  <a:lnTo>
                    <a:pt x="1050464" y="643698"/>
                  </a:lnTo>
                  <a:lnTo>
                    <a:pt x="1001185" y="654130"/>
                  </a:lnTo>
                  <a:lnTo>
                    <a:pt x="947420" y="657606"/>
                  </a:lnTo>
                  <a:lnTo>
                    <a:pt x="892982" y="654146"/>
                  </a:lnTo>
                  <a:lnTo>
                    <a:pt x="843208" y="643768"/>
                  </a:lnTo>
                  <a:lnTo>
                    <a:pt x="798098" y="626470"/>
                  </a:lnTo>
                  <a:lnTo>
                    <a:pt x="757651" y="602254"/>
                  </a:lnTo>
                  <a:lnTo>
                    <a:pt x="721868" y="571119"/>
                  </a:lnTo>
                  <a:lnTo>
                    <a:pt x="691692" y="533903"/>
                  </a:lnTo>
                  <a:lnTo>
                    <a:pt x="668223" y="491452"/>
                  </a:lnTo>
                  <a:lnTo>
                    <a:pt x="651459" y="443770"/>
                  </a:lnTo>
                  <a:lnTo>
                    <a:pt x="641400" y="390864"/>
                  </a:lnTo>
                  <a:lnTo>
                    <a:pt x="638048" y="332739"/>
                  </a:lnTo>
                  <a:lnTo>
                    <a:pt x="639877" y="286113"/>
                  </a:lnTo>
                  <a:lnTo>
                    <a:pt x="645350" y="243379"/>
                  </a:lnTo>
                  <a:lnTo>
                    <a:pt x="654442" y="204527"/>
                  </a:lnTo>
                  <a:lnTo>
                    <a:pt x="678967" y="145877"/>
                  </a:lnTo>
                  <a:lnTo>
                    <a:pt x="708546" y="102304"/>
                  </a:lnTo>
                  <a:lnTo>
                    <a:pt x="745529" y="64347"/>
                  </a:lnTo>
                  <a:lnTo>
                    <a:pt x="786677" y="35720"/>
                  </a:lnTo>
                  <a:lnTo>
                    <a:pt x="839468" y="14144"/>
                  </a:lnTo>
                  <a:lnTo>
                    <a:pt x="907996" y="1571"/>
                  </a:lnTo>
                  <a:lnTo>
                    <a:pt x="945642" y="0"/>
                  </a:lnTo>
                  <a:close/>
                </a:path>
                <a:path w="2407285" h="658494">
                  <a:moveTo>
                    <a:pt x="297561" y="0"/>
                  </a:moveTo>
                  <a:lnTo>
                    <a:pt x="353190" y="4310"/>
                  </a:lnTo>
                  <a:lnTo>
                    <a:pt x="403320" y="17240"/>
                  </a:lnTo>
                  <a:lnTo>
                    <a:pt x="447972" y="38790"/>
                  </a:lnTo>
                  <a:lnTo>
                    <a:pt x="487172" y="68961"/>
                  </a:lnTo>
                  <a:lnTo>
                    <a:pt x="525113" y="118602"/>
                  </a:lnTo>
                  <a:lnTo>
                    <a:pt x="552196" y="186055"/>
                  </a:lnTo>
                  <a:lnTo>
                    <a:pt x="425069" y="216408"/>
                  </a:lnTo>
                  <a:lnTo>
                    <a:pt x="417923" y="193024"/>
                  </a:lnTo>
                  <a:lnTo>
                    <a:pt x="407717" y="172212"/>
                  </a:lnTo>
                  <a:lnTo>
                    <a:pt x="378079" y="138302"/>
                  </a:lnTo>
                  <a:lnTo>
                    <a:pt x="338391" y="116871"/>
                  </a:lnTo>
                  <a:lnTo>
                    <a:pt x="291084" y="109727"/>
                  </a:lnTo>
                  <a:lnTo>
                    <a:pt x="257393" y="112897"/>
                  </a:lnTo>
                  <a:lnTo>
                    <a:pt x="199965" y="138285"/>
                  </a:lnTo>
                  <a:lnTo>
                    <a:pt x="157013" y="189813"/>
                  </a:lnTo>
                  <a:lnTo>
                    <a:pt x="143240" y="226980"/>
                  </a:lnTo>
                  <a:lnTo>
                    <a:pt x="134967" y="272006"/>
                  </a:lnTo>
                  <a:lnTo>
                    <a:pt x="132207" y="324865"/>
                  </a:lnTo>
                  <a:lnTo>
                    <a:pt x="134921" y="380825"/>
                  </a:lnTo>
                  <a:lnTo>
                    <a:pt x="143065" y="428116"/>
                  </a:lnTo>
                  <a:lnTo>
                    <a:pt x="156638" y="466740"/>
                  </a:lnTo>
                  <a:lnTo>
                    <a:pt x="198977" y="519106"/>
                  </a:lnTo>
                  <a:lnTo>
                    <a:pt x="255365" y="544685"/>
                  </a:lnTo>
                  <a:lnTo>
                    <a:pt x="288417" y="547877"/>
                  </a:lnTo>
                  <a:lnTo>
                    <a:pt x="313136" y="545851"/>
                  </a:lnTo>
                  <a:lnTo>
                    <a:pt x="357193" y="529607"/>
                  </a:lnTo>
                  <a:lnTo>
                    <a:pt x="393650" y="496746"/>
                  </a:lnTo>
                  <a:lnTo>
                    <a:pt x="420078" y="445553"/>
                  </a:lnTo>
                  <a:lnTo>
                    <a:pt x="429387" y="413003"/>
                  </a:lnTo>
                  <a:lnTo>
                    <a:pt x="553974" y="452500"/>
                  </a:lnTo>
                  <a:lnTo>
                    <a:pt x="537305" y="501171"/>
                  </a:lnTo>
                  <a:lnTo>
                    <a:pt x="515874" y="543163"/>
                  </a:lnTo>
                  <a:lnTo>
                    <a:pt x="489680" y="578463"/>
                  </a:lnTo>
                  <a:lnTo>
                    <a:pt x="458724" y="607060"/>
                  </a:lnTo>
                  <a:lnTo>
                    <a:pt x="423169" y="629209"/>
                  </a:lnTo>
                  <a:lnTo>
                    <a:pt x="383174" y="645001"/>
                  </a:lnTo>
                  <a:lnTo>
                    <a:pt x="338726" y="654458"/>
                  </a:lnTo>
                  <a:lnTo>
                    <a:pt x="289813" y="657606"/>
                  </a:lnTo>
                  <a:lnTo>
                    <a:pt x="240940" y="654146"/>
                  </a:lnTo>
                  <a:lnTo>
                    <a:pt x="195669" y="643768"/>
                  </a:lnTo>
                  <a:lnTo>
                    <a:pt x="154007" y="626470"/>
                  </a:lnTo>
                  <a:lnTo>
                    <a:pt x="115960" y="602254"/>
                  </a:lnTo>
                  <a:lnTo>
                    <a:pt x="81534" y="571119"/>
                  </a:lnTo>
                  <a:lnTo>
                    <a:pt x="52181" y="533965"/>
                  </a:lnTo>
                  <a:lnTo>
                    <a:pt x="29352" y="491704"/>
                  </a:lnTo>
                  <a:lnTo>
                    <a:pt x="13045" y="444346"/>
                  </a:lnTo>
                  <a:lnTo>
                    <a:pt x="3261" y="391904"/>
                  </a:lnTo>
                  <a:lnTo>
                    <a:pt x="0" y="334390"/>
                  </a:lnTo>
                  <a:lnTo>
                    <a:pt x="3276" y="273750"/>
                  </a:lnTo>
                  <a:lnTo>
                    <a:pt x="13106" y="218772"/>
                  </a:lnTo>
                  <a:lnTo>
                    <a:pt x="29489" y="169451"/>
                  </a:lnTo>
                  <a:lnTo>
                    <a:pt x="52425" y="125781"/>
                  </a:lnTo>
                  <a:lnTo>
                    <a:pt x="81915" y="87757"/>
                  </a:lnTo>
                  <a:lnTo>
                    <a:pt x="116814" y="56148"/>
                  </a:lnTo>
                  <a:lnTo>
                    <a:pt x="155829" y="31574"/>
                  </a:lnTo>
                  <a:lnTo>
                    <a:pt x="198958" y="14028"/>
                  </a:lnTo>
                  <a:lnTo>
                    <a:pt x="246202" y="3506"/>
                  </a:lnTo>
                  <a:lnTo>
                    <a:pt x="297561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4836" y="2290572"/>
              <a:ext cx="6452616" cy="11445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9117" y="2514726"/>
              <a:ext cx="6004813" cy="6957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4836" y="3032760"/>
              <a:ext cx="6505956" cy="5775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8167" y="3275076"/>
              <a:ext cx="6019800" cy="93345"/>
            </a:xfrm>
            <a:custGeom>
              <a:avLst/>
              <a:gdLst/>
              <a:ahLst/>
              <a:cxnLst/>
              <a:rect l="l" t="t" r="r" b="b"/>
              <a:pathLst>
                <a:path w="6019800" h="93345">
                  <a:moveTo>
                    <a:pt x="6019800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6019800" y="92963"/>
                  </a:lnTo>
                  <a:lnTo>
                    <a:pt x="60198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98167" y="3275076"/>
              <a:ext cx="6019800" cy="93345"/>
            </a:xfrm>
            <a:custGeom>
              <a:avLst/>
              <a:gdLst/>
              <a:ahLst/>
              <a:cxnLst/>
              <a:rect l="l" t="t" r="r" b="b"/>
              <a:pathLst>
                <a:path w="6019800" h="93345">
                  <a:moveTo>
                    <a:pt x="0" y="0"/>
                  </a:moveTo>
                  <a:lnTo>
                    <a:pt x="2006599" y="0"/>
                  </a:lnTo>
                  <a:lnTo>
                    <a:pt x="4013200" y="0"/>
                  </a:lnTo>
                  <a:lnTo>
                    <a:pt x="6019800" y="0"/>
                  </a:lnTo>
                  <a:lnTo>
                    <a:pt x="6019800" y="92963"/>
                  </a:lnTo>
                  <a:lnTo>
                    <a:pt x="4013200" y="92963"/>
                  </a:lnTo>
                  <a:lnTo>
                    <a:pt x="2006599" y="92963"/>
                  </a:lnTo>
                  <a:lnTo>
                    <a:pt x="0" y="9296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499872"/>
            <a:ext cx="3942588" cy="471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2009" y="963930"/>
            <a:ext cx="1651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134429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	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0626" y="963930"/>
            <a:ext cx="17418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5080" indent="-134620" algn="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ext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nsive  a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alys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s,</a:t>
            </a:r>
            <a:endParaRPr sz="32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5164" y="1451609"/>
            <a:ext cx="19208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because  allocation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sor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n  overh</a:t>
            </a:r>
            <a:r>
              <a:rPr sz="3200" spc="-30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254" y="2914904"/>
            <a:ext cx="1289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r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q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ire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5164" y="3402279"/>
            <a:ext cx="378523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considerable 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amount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of additional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work.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854" y="1545158"/>
            <a:ext cx="76161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result shown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by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accountant  differ from those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shown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by financial  account.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0" y="2642616"/>
            <a:ext cx="5047488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3884" y="1357884"/>
            <a:ext cx="5257800" cy="394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800" y="449961"/>
            <a:ext cx="26460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16459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	invo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ves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duplication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700" y="1425016"/>
            <a:ext cx="2302510" cy="79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of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work.</a:t>
            </a:r>
            <a:r>
              <a:rPr sz="3200" spc="-1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33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Many</a:t>
            </a:r>
            <a:endParaRPr sz="18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5854" y="2193797"/>
            <a:ext cx="1043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ef</a:t>
            </a:r>
            <a:r>
              <a:rPr sz="1800" spc="10" dirty="0">
                <a:solidFill>
                  <a:srgbClr val="171717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ectiv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700" y="1919478"/>
            <a:ext cx="1249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0545" algn="l"/>
              </a:tabLst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industrial  function  </a:t>
            </a:r>
            <a:r>
              <a:rPr sz="1800" spc="-10" dirty="0">
                <a:solidFill>
                  <a:srgbClr val="171717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3286" y="2468117"/>
            <a:ext cx="101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684530" algn="l"/>
              </a:tabLst>
            </a:pPr>
            <a:r>
              <a:rPr sz="1800" spc="10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he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	cost  </a:t>
            </a:r>
            <a:r>
              <a:rPr sz="1800" spc="-35" dirty="0">
                <a:solidFill>
                  <a:srgbClr val="171717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ith		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700" y="2742438"/>
            <a:ext cx="1130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effectively  financial  Preparing  acc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1800" spc="10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3454" y="3016758"/>
            <a:ext cx="1196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ac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ntin</a:t>
            </a:r>
            <a:r>
              <a:rPr sz="1800" spc="-10" dirty="0">
                <a:solidFill>
                  <a:srgbClr val="171717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solidFill>
                  <a:srgbClr val="171717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6700" y="3839971"/>
            <a:ext cx="230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unnecessary 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for</a:t>
            </a:r>
            <a:r>
              <a:rPr sz="1800" spc="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them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6700" y="4114292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1800" spc="-10" dirty="0">
                <a:solidFill>
                  <a:srgbClr val="171717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6700" y="4388611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duplication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7879" y="4114292"/>
            <a:ext cx="85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vo</a:t>
            </a:r>
            <a:r>
              <a:rPr sz="1800" spc="-15" dirty="0">
                <a:solidFill>
                  <a:srgbClr val="171717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171717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6700" y="4662627"/>
            <a:ext cx="18122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Arial"/>
                <a:cs typeface="Arial"/>
              </a:rPr>
              <a:t>accounting</a:t>
            </a:r>
            <a:r>
              <a:rPr sz="18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Arial"/>
                <a:cs typeface="Arial"/>
              </a:rPr>
              <a:t>work.)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627" y="6701027"/>
            <a:ext cx="6029325" cy="161925"/>
            <a:chOff x="3119627" y="6701027"/>
            <a:chExt cx="6029325" cy="161925"/>
          </a:xfrm>
        </p:grpSpPr>
        <p:sp>
          <p:nvSpPr>
            <p:cNvPr id="3" name="object 3"/>
            <p:cNvSpPr/>
            <p:nvPr/>
          </p:nvSpPr>
          <p:spPr>
            <a:xfrm>
              <a:off x="3124199" y="6705599"/>
              <a:ext cx="60198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199" y="6705599"/>
              <a:ext cx="6019800" cy="152400"/>
            </a:xfrm>
            <a:custGeom>
              <a:avLst/>
              <a:gdLst/>
              <a:ahLst/>
              <a:cxnLst/>
              <a:rect l="l" t="t" r="r" b="b"/>
              <a:pathLst>
                <a:path w="6019800" h="152400">
                  <a:moveTo>
                    <a:pt x="0" y="152400"/>
                  </a:moveTo>
                  <a:lnTo>
                    <a:pt x="6019800" y="152400"/>
                  </a:lnTo>
                  <a:lnTo>
                    <a:pt x="6019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758428" y="1976627"/>
            <a:ext cx="390525" cy="4276725"/>
            <a:chOff x="8758428" y="1976627"/>
            <a:chExt cx="390525" cy="4276725"/>
          </a:xfrm>
        </p:grpSpPr>
        <p:sp>
          <p:nvSpPr>
            <p:cNvPr id="6" name="object 6"/>
            <p:cNvSpPr/>
            <p:nvPr/>
          </p:nvSpPr>
          <p:spPr>
            <a:xfrm>
              <a:off x="8763000" y="1981199"/>
              <a:ext cx="381000" cy="426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1981199"/>
              <a:ext cx="381000" cy="4267200"/>
            </a:xfrm>
            <a:custGeom>
              <a:avLst/>
              <a:gdLst/>
              <a:ahLst/>
              <a:cxnLst/>
              <a:rect l="l" t="t" r="r" b="b"/>
              <a:pathLst>
                <a:path w="381000" h="4267200">
                  <a:moveTo>
                    <a:pt x="0" y="4267200"/>
                  </a:moveTo>
                  <a:lnTo>
                    <a:pt x="381000" y="42672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26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4572" y="5253228"/>
            <a:ext cx="466725" cy="1609725"/>
            <a:chOff x="-4572" y="5253228"/>
            <a:chExt cx="466725" cy="1609725"/>
          </a:xfrm>
        </p:grpSpPr>
        <p:sp>
          <p:nvSpPr>
            <p:cNvPr id="9" name="object 9"/>
            <p:cNvSpPr/>
            <p:nvPr/>
          </p:nvSpPr>
          <p:spPr>
            <a:xfrm>
              <a:off x="0" y="525780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457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572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25780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0" y="152400"/>
                  </a:moveTo>
                  <a:lnTo>
                    <a:pt x="457200" y="1524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410199"/>
              <a:ext cx="457200" cy="1447800"/>
            </a:xfrm>
            <a:custGeom>
              <a:avLst/>
              <a:gdLst/>
              <a:ahLst/>
              <a:cxnLst/>
              <a:rect l="l" t="t" r="r" b="b"/>
              <a:pathLst>
                <a:path w="457200" h="1447800">
                  <a:moveTo>
                    <a:pt x="457200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457200" y="14477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410199"/>
              <a:ext cx="457200" cy="1447800"/>
            </a:xfrm>
            <a:custGeom>
              <a:avLst/>
              <a:gdLst/>
              <a:ahLst/>
              <a:cxnLst/>
              <a:rect l="l" t="t" r="r" b="b"/>
              <a:pathLst>
                <a:path w="457200" h="1447800">
                  <a:moveTo>
                    <a:pt x="0" y="1447799"/>
                  </a:moveTo>
                  <a:lnTo>
                    <a:pt x="457200" y="14477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4477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0428" y="0"/>
            <a:ext cx="3438525" cy="1990725"/>
            <a:chOff x="5710428" y="0"/>
            <a:chExt cx="3438525" cy="1990725"/>
          </a:xfrm>
        </p:grpSpPr>
        <p:sp>
          <p:nvSpPr>
            <p:cNvPr id="14" name="object 14"/>
            <p:cNvSpPr/>
            <p:nvPr/>
          </p:nvSpPr>
          <p:spPr>
            <a:xfrm>
              <a:off x="8763000" y="0"/>
              <a:ext cx="381000" cy="1981200"/>
            </a:xfrm>
            <a:custGeom>
              <a:avLst/>
              <a:gdLst/>
              <a:ahLst/>
              <a:cxnLst/>
              <a:rect l="l" t="t" r="r" b="b"/>
              <a:pathLst>
                <a:path w="381000" h="1981200">
                  <a:moveTo>
                    <a:pt x="0" y="1981200"/>
                  </a:moveTo>
                  <a:lnTo>
                    <a:pt x="381000" y="19812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5000" y="0"/>
              <a:ext cx="3019425" cy="304800"/>
            </a:xfrm>
            <a:custGeom>
              <a:avLst/>
              <a:gdLst/>
              <a:ahLst/>
              <a:cxnLst/>
              <a:rect l="l" t="t" r="r" b="b"/>
              <a:pathLst>
                <a:path w="3019425" h="304800">
                  <a:moveTo>
                    <a:pt x="0" y="304800"/>
                  </a:moveTo>
                  <a:lnTo>
                    <a:pt x="3019044" y="304800"/>
                  </a:lnTo>
                  <a:lnTo>
                    <a:pt x="3019044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5000" y="0"/>
              <a:ext cx="3048000" cy="304800"/>
            </a:xfrm>
            <a:custGeom>
              <a:avLst/>
              <a:gdLst/>
              <a:ahLst/>
              <a:cxnLst/>
              <a:rect l="l" t="t" r="r" b="b"/>
              <a:pathLst>
                <a:path w="3048000" h="304800">
                  <a:moveTo>
                    <a:pt x="0" y="304800"/>
                  </a:moveTo>
                  <a:lnTo>
                    <a:pt x="3048000" y="3048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C32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-18288" y="0"/>
            <a:ext cx="9191625" cy="6925309"/>
            <a:chOff x="-18288" y="0"/>
            <a:chExt cx="9191625" cy="6925309"/>
          </a:xfrm>
        </p:grpSpPr>
        <p:sp>
          <p:nvSpPr>
            <p:cNvPr id="18" name="object 18"/>
            <p:cNvSpPr/>
            <p:nvPr/>
          </p:nvSpPr>
          <p:spPr>
            <a:xfrm>
              <a:off x="457199" y="304799"/>
              <a:ext cx="533400" cy="762000"/>
            </a:xfrm>
            <a:custGeom>
              <a:avLst/>
              <a:gdLst/>
              <a:ahLst/>
              <a:cxnLst/>
              <a:rect l="l" t="t" r="r" b="b"/>
              <a:pathLst>
                <a:path w="533400" h="762000">
                  <a:moveTo>
                    <a:pt x="533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33400" y="7620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57C4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199" y="304799"/>
              <a:ext cx="533400" cy="762000"/>
            </a:xfrm>
            <a:custGeom>
              <a:avLst/>
              <a:gdLst/>
              <a:ahLst/>
              <a:cxnLst/>
              <a:rect l="l" t="t" r="r" b="b"/>
              <a:pathLst>
                <a:path w="533400" h="762000">
                  <a:moveTo>
                    <a:pt x="0" y="762000"/>
                  </a:moveTo>
                  <a:lnTo>
                    <a:pt x="533400" y="7620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066800"/>
              <a:ext cx="457200" cy="419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04799"/>
              <a:ext cx="457200" cy="4953000"/>
            </a:xfrm>
            <a:custGeom>
              <a:avLst/>
              <a:gdLst/>
              <a:ahLst/>
              <a:cxnLst/>
              <a:rect l="l" t="t" r="r" b="b"/>
              <a:pathLst>
                <a:path w="457200" h="4953000">
                  <a:moveTo>
                    <a:pt x="0" y="4953000"/>
                  </a:moveTo>
                  <a:lnTo>
                    <a:pt x="457200" y="4953000"/>
                  </a:lnTo>
                  <a:lnTo>
                    <a:pt x="457200" y="762000"/>
                  </a:lnTo>
                  <a:lnTo>
                    <a:pt x="0" y="762000"/>
                  </a:lnTo>
                  <a:lnTo>
                    <a:pt x="0" y="4953000"/>
                  </a:lnTo>
                  <a:close/>
                </a:path>
                <a:path w="457200" h="4953000">
                  <a:moveTo>
                    <a:pt x="0" y="762000"/>
                  </a:moveTo>
                  <a:lnTo>
                    <a:pt x="457200" y="762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" y="761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9906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90600" y="3048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" y="761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0" y="304800"/>
                  </a:moveTo>
                  <a:lnTo>
                    <a:pt x="990600" y="3048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19812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0600" y="0"/>
              <a:ext cx="4724400" cy="304800"/>
            </a:xfrm>
            <a:custGeom>
              <a:avLst/>
              <a:gdLst/>
              <a:ahLst/>
              <a:cxnLst/>
              <a:rect l="l" t="t" r="r" b="b"/>
              <a:pathLst>
                <a:path w="4724400" h="304800">
                  <a:moveTo>
                    <a:pt x="0" y="304800"/>
                  </a:moveTo>
                  <a:lnTo>
                    <a:pt x="4724400" y="304800"/>
                  </a:lnTo>
                  <a:lnTo>
                    <a:pt x="4724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199" y="304799"/>
              <a:ext cx="0" cy="6553200"/>
            </a:xfrm>
            <a:custGeom>
              <a:avLst/>
              <a:gdLst/>
              <a:ahLst/>
              <a:cxnLst/>
              <a:rect l="l" t="t" r="r" b="b"/>
              <a:pathLst>
                <a:path h="6553200">
                  <a:moveTo>
                    <a:pt x="0" y="6553199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199" y="0"/>
              <a:ext cx="8686800" cy="6705600"/>
            </a:xfrm>
            <a:custGeom>
              <a:avLst/>
              <a:gdLst/>
              <a:ahLst/>
              <a:cxnLst/>
              <a:rect l="l" t="t" r="r" b="b"/>
              <a:pathLst>
                <a:path w="8686800" h="6705600">
                  <a:moveTo>
                    <a:pt x="0" y="6705600"/>
                  </a:moveTo>
                  <a:lnTo>
                    <a:pt x="8686800" y="6705600"/>
                  </a:lnTo>
                </a:path>
                <a:path w="8686800" h="6705600">
                  <a:moveTo>
                    <a:pt x="8305800" y="6705600"/>
                  </a:moveTo>
                  <a:lnTo>
                    <a:pt x="8305800" y="0"/>
                  </a:lnTo>
                </a:path>
              </a:pathLst>
            </a:custGeom>
            <a:ln w="579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1" y="305562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81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5761" y="761"/>
              <a:ext cx="3429000" cy="457200"/>
            </a:xfrm>
            <a:custGeom>
              <a:avLst/>
              <a:gdLst/>
              <a:ahLst/>
              <a:cxnLst/>
              <a:rect l="l" t="t" r="r" b="b"/>
              <a:pathLst>
                <a:path w="3429000" h="457200">
                  <a:moveTo>
                    <a:pt x="3428999" y="457200"/>
                  </a:moveTo>
                  <a:lnTo>
                    <a:pt x="0" y="457200"/>
                  </a:lnTo>
                </a:path>
                <a:path w="3429000" h="457200">
                  <a:moveTo>
                    <a:pt x="0" y="4572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63761" y="1981962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1361" y="761"/>
              <a:ext cx="0" cy="1066800"/>
            </a:xfrm>
            <a:custGeom>
              <a:avLst/>
              <a:gdLst/>
              <a:ahLst/>
              <a:cxnLst/>
              <a:rect l="l" t="t" r="r" b="b"/>
              <a:pathLst>
                <a:path h="1066800">
                  <a:moveTo>
                    <a:pt x="0" y="0"/>
                  </a:moveTo>
                  <a:lnTo>
                    <a:pt x="0" y="1066800"/>
                  </a:lnTo>
                </a:path>
              </a:pathLst>
            </a:custGeom>
            <a:ln w="198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1" y="1067562"/>
              <a:ext cx="990600" cy="4191000"/>
            </a:xfrm>
            <a:custGeom>
              <a:avLst/>
              <a:gdLst/>
              <a:ahLst/>
              <a:cxnLst/>
              <a:rect l="l" t="t" r="r" b="b"/>
              <a:pathLst>
                <a:path w="990600" h="4191000">
                  <a:moveTo>
                    <a:pt x="990600" y="0"/>
                  </a:moveTo>
                  <a:lnTo>
                    <a:pt x="0" y="0"/>
                  </a:lnTo>
                </a:path>
                <a:path w="990600" h="4191000">
                  <a:moveTo>
                    <a:pt x="457200" y="4191000"/>
                  </a:moveTo>
                  <a:lnTo>
                    <a:pt x="0" y="4191000"/>
                  </a:lnTo>
                </a:path>
              </a:pathLst>
            </a:custGeom>
            <a:ln w="289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1" y="541096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COS</a:t>
            </a:r>
            <a:r>
              <a:rPr spc="-665" dirty="0">
                <a:solidFill>
                  <a:srgbClr val="FF0000"/>
                </a:solidFill>
              </a:rPr>
              <a:t>T</a:t>
            </a:r>
            <a:r>
              <a:rPr spc="-5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40714" y="1363802"/>
            <a:ext cx="7334884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EFFECTIVENESS</a:t>
            </a:r>
            <a:endParaRPr sz="7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4755" y="2500883"/>
            <a:ext cx="7810500" cy="3819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924799" cy="1107996"/>
          </a:xfrm>
        </p:spPr>
        <p:txBody>
          <a:bodyPr/>
          <a:lstStyle/>
          <a:p>
            <a:pPr algn="ctr"/>
            <a:r>
              <a:rPr lang="en-US" sz="7200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203" y="235712"/>
            <a:ext cx="8345170" cy="451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Cost-effectiveness analysis is often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used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in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field of health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services,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where it may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be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inappropriate to monetize health</a:t>
            </a:r>
            <a:r>
              <a:rPr sz="32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effect.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Typically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CEA is expressed in terms of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ratio where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denominator is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gain in  health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from a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measure (years of life,  premature births averted, and sight-years  gained) and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numerator is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cost  associated with 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health</a:t>
            </a:r>
            <a:r>
              <a:rPr sz="32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gain.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7"/>
            <a:chOff x="0" y="0"/>
            <a:chExt cx="9144000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1560" y="1589532"/>
              <a:ext cx="7040880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4135" y="1871472"/>
              <a:ext cx="6475730" cy="120650"/>
            </a:xfrm>
            <a:custGeom>
              <a:avLst/>
              <a:gdLst/>
              <a:ahLst/>
              <a:cxnLst/>
              <a:rect l="l" t="t" r="r" b="b"/>
              <a:pathLst>
                <a:path w="6475730" h="120650">
                  <a:moveTo>
                    <a:pt x="6475475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6475475" y="120395"/>
                  </a:lnTo>
                  <a:lnTo>
                    <a:pt x="647547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4135" y="1871472"/>
              <a:ext cx="6475730" cy="120650"/>
            </a:xfrm>
            <a:custGeom>
              <a:avLst/>
              <a:gdLst/>
              <a:ahLst/>
              <a:cxnLst/>
              <a:rect l="l" t="t" r="r" b="b"/>
              <a:pathLst>
                <a:path w="6475730" h="120650">
                  <a:moveTo>
                    <a:pt x="0" y="0"/>
                  </a:moveTo>
                  <a:lnTo>
                    <a:pt x="1618869" y="0"/>
                  </a:lnTo>
                  <a:lnTo>
                    <a:pt x="3237738" y="0"/>
                  </a:lnTo>
                  <a:lnTo>
                    <a:pt x="4856607" y="0"/>
                  </a:lnTo>
                  <a:lnTo>
                    <a:pt x="6475475" y="0"/>
                  </a:lnTo>
                  <a:lnTo>
                    <a:pt x="6475475" y="120395"/>
                  </a:lnTo>
                  <a:lnTo>
                    <a:pt x="4856607" y="120395"/>
                  </a:lnTo>
                  <a:lnTo>
                    <a:pt x="3237738" y="120395"/>
                  </a:lnTo>
                  <a:lnTo>
                    <a:pt x="1618869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3855" y="635508"/>
              <a:ext cx="6865620" cy="1412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6685" y="918972"/>
              <a:ext cx="6301105" cy="846455"/>
            </a:xfrm>
            <a:custGeom>
              <a:avLst/>
              <a:gdLst/>
              <a:ahLst/>
              <a:cxnLst/>
              <a:rect l="l" t="t" r="r" b="b"/>
              <a:pathLst>
                <a:path w="6301105" h="846455">
                  <a:moveTo>
                    <a:pt x="302006" y="13969"/>
                  </a:moveTo>
                  <a:lnTo>
                    <a:pt x="0" y="13969"/>
                  </a:lnTo>
                  <a:lnTo>
                    <a:pt x="0" y="832103"/>
                  </a:lnTo>
                  <a:lnTo>
                    <a:pt x="310896" y="832103"/>
                  </a:lnTo>
                  <a:lnTo>
                    <a:pt x="354383" y="831030"/>
                  </a:lnTo>
                  <a:lnTo>
                    <a:pt x="393239" y="827801"/>
                  </a:lnTo>
                  <a:lnTo>
                    <a:pt x="457200" y="814831"/>
                  </a:lnTo>
                  <a:lnTo>
                    <a:pt x="522716" y="786764"/>
                  </a:lnTo>
                  <a:lnTo>
                    <a:pt x="573278" y="749553"/>
                  </a:lnTo>
                  <a:lnTo>
                    <a:pt x="600043" y="719790"/>
                  </a:lnTo>
                  <a:lnTo>
                    <a:pt x="617655" y="694308"/>
                  </a:lnTo>
                  <a:lnTo>
                    <a:pt x="165227" y="694308"/>
                  </a:lnTo>
                  <a:lnTo>
                    <a:pt x="165227" y="152273"/>
                  </a:lnTo>
                  <a:lnTo>
                    <a:pt x="617720" y="152273"/>
                  </a:lnTo>
                  <a:lnTo>
                    <a:pt x="605194" y="133476"/>
                  </a:lnTo>
                  <a:lnTo>
                    <a:pt x="554095" y="79900"/>
                  </a:lnTo>
                  <a:lnTo>
                    <a:pt x="492424" y="42233"/>
                  </a:lnTo>
                  <a:lnTo>
                    <a:pt x="427896" y="22756"/>
                  </a:lnTo>
                  <a:lnTo>
                    <a:pt x="350033" y="14946"/>
                  </a:lnTo>
                  <a:lnTo>
                    <a:pt x="302006" y="13969"/>
                  </a:lnTo>
                  <a:close/>
                </a:path>
                <a:path w="6301105" h="846455">
                  <a:moveTo>
                    <a:pt x="617720" y="152273"/>
                  </a:moveTo>
                  <a:lnTo>
                    <a:pt x="239522" y="152273"/>
                  </a:lnTo>
                  <a:lnTo>
                    <a:pt x="285861" y="152771"/>
                  </a:lnTo>
                  <a:lnTo>
                    <a:pt x="323913" y="154257"/>
                  </a:lnTo>
                  <a:lnTo>
                    <a:pt x="375158" y="160147"/>
                  </a:lnTo>
                  <a:lnTo>
                    <a:pt x="417385" y="174815"/>
                  </a:lnTo>
                  <a:lnTo>
                    <a:pt x="451612" y="198627"/>
                  </a:lnTo>
                  <a:lnTo>
                    <a:pt x="478377" y="232727"/>
                  </a:lnTo>
                  <a:lnTo>
                    <a:pt x="498475" y="277875"/>
                  </a:lnTo>
                  <a:lnTo>
                    <a:pt x="511047" y="339709"/>
                  </a:lnTo>
                  <a:lnTo>
                    <a:pt x="514191" y="378870"/>
                  </a:lnTo>
                  <a:lnTo>
                    <a:pt x="515239" y="423544"/>
                  </a:lnTo>
                  <a:lnTo>
                    <a:pt x="514191" y="468499"/>
                  </a:lnTo>
                  <a:lnTo>
                    <a:pt x="511047" y="508476"/>
                  </a:lnTo>
                  <a:lnTo>
                    <a:pt x="498475" y="573404"/>
                  </a:lnTo>
                  <a:lnTo>
                    <a:pt x="479250" y="620664"/>
                  </a:lnTo>
                  <a:lnTo>
                    <a:pt x="455167" y="652399"/>
                  </a:lnTo>
                  <a:lnTo>
                    <a:pt x="407733" y="680527"/>
                  </a:lnTo>
                  <a:lnTo>
                    <a:pt x="370750" y="689862"/>
                  </a:lnTo>
                  <a:lnTo>
                    <a:pt x="320788" y="693810"/>
                  </a:lnTo>
                  <a:lnTo>
                    <a:pt x="288544" y="694308"/>
                  </a:lnTo>
                  <a:lnTo>
                    <a:pt x="617655" y="694308"/>
                  </a:lnTo>
                  <a:lnTo>
                    <a:pt x="643858" y="647451"/>
                  </a:lnTo>
                  <a:lnTo>
                    <a:pt x="660908" y="604901"/>
                  </a:lnTo>
                  <a:lnTo>
                    <a:pt x="671835" y="566658"/>
                  </a:lnTo>
                  <a:lnTo>
                    <a:pt x="679656" y="524890"/>
                  </a:lnTo>
                  <a:lnTo>
                    <a:pt x="684357" y="479599"/>
                  </a:lnTo>
                  <a:lnTo>
                    <a:pt x="685927" y="430783"/>
                  </a:lnTo>
                  <a:lnTo>
                    <a:pt x="684258" y="375614"/>
                  </a:lnTo>
                  <a:lnTo>
                    <a:pt x="679243" y="324993"/>
                  </a:lnTo>
                  <a:lnTo>
                    <a:pt x="670871" y="278943"/>
                  </a:lnTo>
                  <a:lnTo>
                    <a:pt x="659129" y="237489"/>
                  </a:lnTo>
                  <a:lnTo>
                    <a:pt x="644247" y="199771"/>
                  </a:lnTo>
                  <a:lnTo>
                    <a:pt x="626268" y="165100"/>
                  </a:lnTo>
                  <a:lnTo>
                    <a:pt x="617720" y="152273"/>
                  </a:lnTo>
                  <a:close/>
                </a:path>
                <a:path w="6301105" h="846455">
                  <a:moveTo>
                    <a:pt x="5123815" y="0"/>
                  </a:moveTo>
                  <a:lnTo>
                    <a:pt x="5075302" y="2024"/>
                  </a:lnTo>
                  <a:lnTo>
                    <a:pt x="5029755" y="8096"/>
                  </a:lnTo>
                  <a:lnTo>
                    <a:pt x="4987137" y="18216"/>
                  </a:lnTo>
                  <a:lnTo>
                    <a:pt x="4947412" y="32385"/>
                  </a:lnTo>
                  <a:lnTo>
                    <a:pt x="4892230" y="62785"/>
                  </a:lnTo>
                  <a:lnTo>
                    <a:pt x="4841620" y="106044"/>
                  </a:lnTo>
                  <a:lnTo>
                    <a:pt x="4798488" y="158876"/>
                  </a:lnTo>
                  <a:lnTo>
                    <a:pt x="4765548" y="218186"/>
                  </a:lnTo>
                  <a:lnTo>
                    <a:pt x="4749139" y="263094"/>
                  </a:lnTo>
                  <a:lnTo>
                    <a:pt x="4737433" y="313039"/>
                  </a:lnTo>
                  <a:lnTo>
                    <a:pt x="4730418" y="368008"/>
                  </a:lnTo>
                  <a:lnTo>
                    <a:pt x="4728083" y="427989"/>
                  </a:lnTo>
                  <a:lnTo>
                    <a:pt x="4730283" y="482115"/>
                  </a:lnTo>
                  <a:lnTo>
                    <a:pt x="4736881" y="532803"/>
                  </a:lnTo>
                  <a:lnTo>
                    <a:pt x="4747877" y="580055"/>
                  </a:lnTo>
                  <a:lnTo>
                    <a:pt x="4763266" y="623870"/>
                  </a:lnTo>
                  <a:lnTo>
                    <a:pt x="4783048" y="664248"/>
                  </a:lnTo>
                  <a:lnTo>
                    <a:pt x="4807219" y="701190"/>
                  </a:lnTo>
                  <a:lnTo>
                    <a:pt x="4835779" y="734694"/>
                  </a:lnTo>
                  <a:lnTo>
                    <a:pt x="4873784" y="768742"/>
                  </a:lnTo>
                  <a:lnTo>
                    <a:pt x="4915925" y="796591"/>
                  </a:lnTo>
                  <a:lnTo>
                    <a:pt x="4962207" y="818245"/>
                  </a:lnTo>
                  <a:lnTo>
                    <a:pt x="5012638" y="833707"/>
                  </a:lnTo>
                  <a:lnTo>
                    <a:pt x="5067224" y="842983"/>
                  </a:lnTo>
                  <a:lnTo>
                    <a:pt x="5125973" y="846074"/>
                  </a:lnTo>
                  <a:lnTo>
                    <a:pt x="5184087" y="842963"/>
                  </a:lnTo>
                  <a:lnTo>
                    <a:pt x="5238157" y="833632"/>
                  </a:lnTo>
                  <a:lnTo>
                    <a:pt x="5288184" y="818086"/>
                  </a:lnTo>
                  <a:lnTo>
                    <a:pt x="5334169" y="796327"/>
                  </a:lnTo>
                  <a:lnTo>
                    <a:pt x="5376111" y="768359"/>
                  </a:lnTo>
                  <a:lnTo>
                    <a:pt x="5414010" y="734187"/>
                  </a:lnTo>
                  <a:lnTo>
                    <a:pt x="5438831" y="704850"/>
                  </a:lnTo>
                  <a:lnTo>
                    <a:pt x="5125466" y="704850"/>
                  </a:lnTo>
                  <a:lnTo>
                    <a:pt x="5078218" y="700371"/>
                  </a:lnTo>
                  <a:lnTo>
                    <a:pt x="5035327" y="686927"/>
                  </a:lnTo>
                  <a:lnTo>
                    <a:pt x="4996771" y="664505"/>
                  </a:lnTo>
                  <a:lnTo>
                    <a:pt x="4962525" y="633094"/>
                  </a:lnTo>
                  <a:lnTo>
                    <a:pt x="4939406" y="601746"/>
                  </a:lnTo>
                  <a:lnTo>
                    <a:pt x="4921415" y="565002"/>
                  </a:lnTo>
                  <a:lnTo>
                    <a:pt x="4908557" y="522864"/>
                  </a:lnTo>
                  <a:lnTo>
                    <a:pt x="4900837" y="475330"/>
                  </a:lnTo>
                  <a:lnTo>
                    <a:pt x="4898349" y="424179"/>
                  </a:lnTo>
                  <a:lnTo>
                    <a:pt x="4898364" y="420242"/>
                  </a:lnTo>
                  <a:lnTo>
                    <a:pt x="4900771" y="368872"/>
                  </a:lnTo>
                  <a:lnTo>
                    <a:pt x="4908305" y="320864"/>
                  </a:lnTo>
                  <a:lnTo>
                    <a:pt x="4920839" y="278630"/>
                  </a:lnTo>
                  <a:lnTo>
                    <a:pt x="4938366" y="242078"/>
                  </a:lnTo>
                  <a:lnTo>
                    <a:pt x="4960874" y="211200"/>
                  </a:lnTo>
                  <a:lnTo>
                    <a:pt x="4994592" y="180550"/>
                  </a:lnTo>
                  <a:lnTo>
                    <a:pt x="5033264" y="158686"/>
                  </a:lnTo>
                  <a:lnTo>
                    <a:pt x="5076888" y="145585"/>
                  </a:lnTo>
                  <a:lnTo>
                    <a:pt x="5125466" y="141224"/>
                  </a:lnTo>
                  <a:lnTo>
                    <a:pt x="5437874" y="141224"/>
                  </a:lnTo>
                  <a:lnTo>
                    <a:pt x="5413120" y="112140"/>
                  </a:lnTo>
                  <a:lnTo>
                    <a:pt x="5374969" y="77860"/>
                  </a:lnTo>
                  <a:lnTo>
                    <a:pt x="5332781" y="49821"/>
                  </a:lnTo>
                  <a:lnTo>
                    <a:pt x="5286565" y="28019"/>
                  </a:lnTo>
                  <a:lnTo>
                    <a:pt x="5236327" y="12450"/>
                  </a:lnTo>
                  <a:lnTo>
                    <a:pt x="5182075" y="3112"/>
                  </a:lnTo>
                  <a:lnTo>
                    <a:pt x="5123815" y="0"/>
                  </a:lnTo>
                  <a:close/>
                </a:path>
                <a:path w="6301105" h="846455">
                  <a:moveTo>
                    <a:pt x="5437874" y="141224"/>
                  </a:moveTo>
                  <a:lnTo>
                    <a:pt x="5125466" y="141224"/>
                  </a:lnTo>
                  <a:lnTo>
                    <a:pt x="5173995" y="145536"/>
                  </a:lnTo>
                  <a:lnTo>
                    <a:pt x="5217477" y="158480"/>
                  </a:lnTo>
                  <a:lnTo>
                    <a:pt x="5255910" y="180068"/>
                  </a:lnTo>
                  <a:lnTo>
                    <a:pt x="5289295" y="210312"/>
                  </a:lnTo>
                  <a:lnTo>
                    <a:pt x="5316279" y="249435"/>
                  </a:lnTo>
                  <a:lnTo>
                    <a:pt x="5335523" y="297465"/>
                  </a:lnTo>
                  <a:lnTo>
                    <a:pt x="5347053" y="354401"/>
                  </a:lnTo>
                  <a:lnTo>
                    <a:pt x="5350891" y="420242"/>
                  </a:lnTo>
                  <a:lnTo>
                    <a:pt x="5348361" y="474315"/>
                  </a:lnTo>
                  <a:lnTo>
                    <a:pt x="5340771" y="522694"/>
                  </a:lnTo>
                  <a:lnTo>
                    <a:pt x="5328122" y="565385"/>
                  </a:lnTo>
                  <a:lnTo>
                    <a:pt x="5310413" y="602395"/>
                  </a:lnTo>
                  <a:lnTo>
                    <a:pt x="5287645" y="633729"/>
                  </a:lnTo>
                  <a:lnTo>
                    <a:pt x="5253732" y="664827"/>
                  </a:lnTo>
                  <a:lnTo>
                    <a:pt x="5215413" y="687054"/>
                  </a:lnTo>
                  <a:lnTo>
                    <a:pt x="5172666" y="700399"/>
                  </a:lnTo>
                  <a:lnTo>
                    <a:pt x="5125466" y="704850"/>
                  </a:lnTo>
                  <a:lnTo>
                    <a:pt x="5438831" y="704850"/>
                  </a:lnTo>
                  <a:lnTo>
                    <a:pt x="5466740" y="663175"/>
                  </a:lnTo>
                  <a:lnTo>
                    <a:pt x="5486522" y="622409"/>
                  </a:lnTo>
                  <a:lnTo>
                    <a:pt x="5501911" y="578131"/>
                  </a:lnTo>
                  <a:lnTo>
                    <a:pt x="5512907" y="530337"/>
                  </a:lnTo>
                  <a:lnTo>
                    <a:pt x="5519505" y="479021"/>
                  </a:lnTo>
                  <a:lnTo>
                    <a:pt x="5521706" y="424179"/>
                  </a:lnTo>
                  <a:lnTo>
                    <a:pt x="5519489" y="368872"/>
                  </a:lnTo>
                  <a:lnTo>
                    <a:pt x="5512841" y="317142"/>
                  </a:lnTo>
                  <a:lnTo>
                    <a:pt x="5501761" y="268988"/>
                  </a:lnTo>
                  <a:lnTo>
                    <a:pt x="5486249" y="224411"/>
                  </a:lnTo>
                  <a:lnTo>
                    <a:pt x="5466305" y="183411"/>
                  </a:lnTo>
                  <a:lnTo>
                    <a:pt x="5441929" y="145987"/>
                  </a:lnTo>
                  <a:lnTo>
                    <a:pt x="5437874" y="141224"/>
                  </a:lnTo>
                  <a:close/>
                </a:path>
                <a:path w="6301105" h="846455">
                  <a:moveTo>
                    <a:pt x="5812536" y="13969"/>
                  </a:moveTo>
                  <a:lnTo>
                    <a:pt x="5651754" y="13969"/>
                  </a:lnTo>
                  <a:lnTo>
                    <a:pt x="5651754" y="832103"/>
                  </a:lnTo>
                  <a:lnTo>
                    <a:pt x="5805170" y="832103"/>
                  </a:lnTo>
                  <a:lnTo>
                    <a:pt x="5805170" y="298576"/>
                  </a:lnTo>
                  <a:lnTo>
                    <a:pt x="5986925" y="298576"/>
                  </a:lnTo>
                  <a:lnTo>
                    <a:pt x="5812536" y="13969"/>
                  </a:lnTo>
                  <a:close/>
                </a:path>
                <a:path w="6301105" h="846455">
                  <a:moveTo>
                    <a:pt x="5986925" y="298576"/>
                  </a:moveTo>
                  <a:lnTo>
                    <a:pt x="5805170" y="298576"/>
                  </a:lnTo>
                  <a:lnTo>
                    <a:pt x="6135116" y="832103"/>
                  </a:lnTo>
                  <a:lnTo>
                    <a:pt x="6300850" y="832103"/>
                  </a:lnTo>
                  <a:lnTo>
                    <a:pt x="6300850" y="560324"/>
                  </a:lnTo>
                  <a:lnTo>
                    <a:pt x="6147308" y="560324"/>
                  </a:lnTo>
                  <a:lnTo>
                    <a:pt x="5986925" y="298576"/>
                  </a:lnTo>
                  <a:close/>
                </a:path>
                <a:path w="6301105" h="846455">
                  <a:moveTo>
                    <a:pt x="6300850" y="13969"/>
                  </a:moveTo>
                  <a:lnTo>
                    <a:pt x="6147308" y="13969"/>
                  </a:lnTo>
                  <a:lnTo>
                    <a:pt x="6147308" y="560324"/>
                  </a:lnTo>
                  <a:lnTo>
                    <a:pt x="6300850" y="560324"/>
                  </a:lnTo>
                  <a:lnTo>
                    <a:pt x="6300850" y="13969"/>
                  </a:lnTo>
                  <a:close/>
                </a:path>
                <a:path w="6301105" h="846455">
                  <a:moveTo>
                    <a:pt x="4604766" y="13969"/>
                  </a:moveTo>
                  <a:lnTo>
                    <a:pt x="4439539" y="13969"/>
                  </a:lnTo>
                  <a:lnTo>
                    <a:pt x="4439539" y="832103"/>
                  </a:lnTo>
                  <a:lnTo>
                    <a:pt x="4604766" y="832103"/>
                  </a:lnTo>
                  <a:lnTo>
                    <a:pt x="4604766" y="13969"/>
                  </a:lnTo>
                  <a:close/>
                </a:path>
                <a:path w="6301105" h="846455">
                  <a:moveTo>
                    <a:pt x="4096004" y="152273"/>
                  </a:moveTo>
                  <a:lnTo>
                    <a:pt x="3930777" y="152273"/>
                  </a:lnTo>
                  <a:lnTo>
                    <a:pt x="3930777" y="832103"/>
                  </a:lnTo>
                  <a:lnTo>
                    <a:pt x="4096004" y="832103"/>
                  </a:lnTo>
                  <a:lnTo>
                    <a:pt x="4096004" y="152273"/>
                  </a:lnTo>
                  <a:close/>
                </a:path>
                <a:path w="6301105" h="846455">
                  <a:moveTo>
                    <a:pt x="4338193" y="13969"/>
                  </a:moveTo>
                  <a:lnTo>
                    <a:pt x="3687953" y="13969"/>
                  </a:lnTo>
                  <a:lnTo>
                    <a:pt x="3687953" y="152273"/>
                  </a:lnTo>
                  <a:lnTo>
                    <a:pt x="4338193" y="152273"/>
                  </a:lnTo>
                  <a:lnTo>
                    <a:pt x="4338193" y="13969"/>
                  </a:lnTo>
                  <a:close/>
                </a:path>
                <a:path w="6301105" h="846455">
                  <a:moveTo>
                    <a:pt x="3589781" y="13969"/>
                  </a:moveTo>
                  <a:lnTo>
                    <a:pt x="3424554" y="13969"/>
                  </a:lnTo>
                  <a:lnTo>
                    <a:pt x="3424554" y="832103"/>
                  </a:lnTo>
                  <a:lnTo>
                    <a:pt x="3589781" y="832103"/>
                  </a:lnTo>
                  <a:lnTo>
                    <a:pt x="3589781" y="13969"/>
                  </a:lnTo>
                  <a:close/>
                </a:path>
                <a:path w="6301105" h="846455">
                  <a:moveTo>
                    <a:pt x="2766060" y="13969"/>
                  </a:moveTo>
                  <a:lnTo>
                    <a:pt x="2605278" y="13969"/>
                  </a:lnTo>
                  <a:lnTo>
                    <a:pt x="2605278" y="832103"/>
                  </a:lnTo>
                  <a:lnTo>
                    <a:pt x="2758693" y="832103"/>
                  </a:lnTo>
                  <a:lnTo>
                    <a:pt x="2758693" y="298576"/>
                  </a:lnTo>
                  <a:lnTo>
                    <a:pt x="2940449" y="298576"/>
                  </a:lnTo>
                  <a:lnTo>
                    <a:pt x="2766060" y="13969"/>
                  </a:lnTo>
                  <a:close/>
                </a:path>
                <a:path w="6301105" h="846455">
                  <a:moveTo>
                    <a:pt x="2940449" y="298576"/>
                  </a:moveTo>
                  <a:lnTo>
                    <a:pt x="2758693" y="298576"/>
                  </a:lnTo>
                  <a:lnTo>
                    <a:pt x="3088640" y="832103"/>
                  </a:lnTo>
                  <a:lnTo>
                    <a:pt x="3254375" y="832103"/>
                  </a:lnTo>
                  <a:lnTo>
                    <a:pt x="3254375" y="560324"/>
                  </a:lnTo>
                  <a:lnTo>
                    <a:pt x="3100831" y="560324"/>
                  </a:lnTo>
                  <a:lnTo>
                    <a:pt x="2940449" y="298576"/>
                  </a:lnTo>
                  <a:close/>
                </a:path>
                <a:path w="6301105" h="846455">
                  <a:moveTo>
                    <a:pt x="3254375" y="13969"/>
                  </a:moveTo>
                  <a:lnTo>
                    <a:pt x="3100831" y="13969"/>
                  </a:lnTo>
                  <a:lnTo>
                    <a:pt x="3100831" y="560324"/>
                  </a:lnTo>
                  <a:lnTo>
                    <a:pt x="3254375" y="560324"/>
                  </a:lnTo>
                  <a:lnTo>
                    <a:pt x="3254375" y="13969"/>
                  </a:lnTo>
                  <a:close/>
                </a:path>
                <a:path w="6301105" h="846455">
                  <a:moveTo>
                    <a:pt x="2446781" y="13969"/>
                  </a:moveTo>
                  <a:lnTo>
                    <a:pt x="2281554" y="13969"/>
                  </a:lnTo>
                  <a:lnTo>
                    <a:pt x="2281554" y="832103"/>
                  </a:lnTo>
                  <a:lnTo>
                    <a:pt x="2446781" y="832103"/>
                  </a:lnTo>
                  <a:lnTo>
                    <a:pt x="2446781" y="13969"/>
                  </a:lnTo>
                  <a:close/>
                </a:path>
                <a:path w="6301105" h="846455">
                  <a:moveTo>
                    <a:pt x="2150617" y="13969"/>
                  </a:moveTo>
                  <a:lnTo>
                    <a:pt x="1589786" y="13969"/>
                  </a:lnTo>
                  <a:lnTo>
                    <a:pt x="1589786" y="832103"/>
                  </a:lnTo>
                  <a:lnTo>
                    <a:pt x="1754886" y="832103"/>
                  </a:lnTo>
                  <a:lnTo>
                    <a:pt x="1754886" y="484377"/>
                  </a:lnTo>
                  <a:lnTo>
                    <a:pt x="2096515" y="484377"/>
                  </a:lnTo>
                  <a:lnTo>
                    <a:pt x="2096515" y="345948"/>
                  </a:lnTo>
                  <a:lnTo>
                    <a:pt x="1754886" y="345948"/>
                  </a:lnTo>
                  <a:lnTo>
                    <a:pt x="1754886" y="152273"/>
                  </a:lnTo>
                  <a:lnTo>
                    <a:pt x="2150617" y="152273"/>
                  </a:lnTo>
                  <a:lnTo>
                    <a:pt x="2150617" y="13969"/>
                  </a:lnTo>
                  <a:close/>
                </a:path>
                <a:path w="6301105" h="846455">
                  <a:moveTo>
                    <a:pt x="1433322" y="13969"/>
                  </a:moveTo>
                  <a:lnTo>
                    <a:pt x="826642" y="13969"/>
                  </a:lnTo>
                  <a:lnTo>
                    <a:pt x="826642" y="832103"/>
                  </a:lnTo>
                  <a:lnTo>
                    <a:pt x="1448942" y="832103"/>
                  </a:lnTo>
                  <a:lnTo>
                    <a:pt x="1448942" y="694308"/>
                  </a:lnTo>
                  <a:lnTo>
                    <a:pt x="991870" y="694308"/>
                  </a:lnTo>
                  <a:lnTo>
                    <a:pt x="991870" y="471550"/>
                  </a:lnTo>
                  <a:lnTo>
                    <a:pt x="1402588" y="471550"/>
                  </a:lnTo>
                  <a:lnTo>
                    <a:pt x="1402588" y="333755"/>
                  </a:lnTo>
                  <a:lnTo>
                    <a:pt x="991870" y="333755"/>
                  </a:lnTo>
                  <a:lnTo>
                    <a:pt x="991870" y="152273"/>
                  </a:lnTo>
                  <a:lnTo>
                    <a:pt x="1433322" y="152273"/>
                  </a:lnTo>
                  <a:lnTo>
                    <a:pt x="1433322" y="1396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6685" y="918972"/>
              <a:ext cx="6301105" cy="846455"/>
            </a:xfrm>
            <a:custGeom>
              <a:avLst/>
              <a:gdLst/>
              <a:ahLst/>
              <a:cxnLst/>
              <a:rect l="l" t="t" r="r" b="b"/>
              <a:pathLst>
                <a:path w="6301105" h="846455">
                  <a:moveTo>
                    <a:pt x="165227" y="152273"/>
                  </a:moveTo>
                  <a:lnTo>
                    <a:pt x="165227" y="694308"/>
                  </a:lnTo>
                  <a:lnTo>
                    <a:pt x="288544" y="694308"/>
                  </a:lnTo>
                  <a:lnTo>
                    <a:pt x="348186" y="692324"/>
                  </a:lnTo>
                  <a:lnTo>
                    <a:pt x="388492" y="686435"/>
                  </a:lnTo>
                  <a:lnTo>
                    <a:pt x="425259" y="672893"/>
                  </a:lnTo>
                  <a:lnTo>
                    <a:pt x="467810" y="638466"/>
                  </a:lnTo>
                  <a:lnTo>
                    <a:pt x="489475" y="598981"/>
                  </a:lnTo>
                  <a:lnTo>
                    <a:pt x="505809" y="543452"/>
                  </a:lnTo>
                  <a:lnTo>
                    <a:pt x="514191" y="468499"/>
                  </a:lnTo>
                  <a:lnTo>
                    <a:pt x="515239" y="423544"/>
                  </a:lnTo>
                  <a:lnTo>
                    <a:pt x="514191" y="378870"/>
                  </a:lnTo>
                  <a:lnTo>
                    <a:pt x="511047" y="339709"/>
                  </a:lnTo>
                  <a:lnTo>
                    <a:pt x="498475" y="277875"/>
                  </a:lnTo>
                  <a:lnTo>
                    <a:pt x="478377" y="232727"/>
                  </a:lnTo>
                  <a:lnTo>
                    <a:pt x="451612" y="198627"/>
                  </a:lnTo>
                  <a:lnTo>
                    <a:pt x="417385" y="174815"/>
                  </a:lnTo>
                  <a:lnTo>
                    <a:pt x="375158" y="160147"/>
                  </a:lnTo>
                  <a:lnTo>
                    <a:pt x="323913" y="154257"/>
                  </a:lnTo>
                  <a:lnTo>
                    <a:pt x="239522" y="152273"/>
                  </a:lnTo>
                  <a:lnTo>
                    <a:pt x="165227" y="152273"/>
                  </a:lnTo>
                  <a:close/>
                </a:path>
                <a:path w="6301105" h="846455">
                  <a:moveTo>
                    <a:pt x="5125466" y="141224"/>
                  </a:moveTo>
                  <a:lnTo>
                    <a:pt x="5076888" y="145585"/>
                  </a:lnTo>
                  <a:lnTo>
                    <a:pt x="5033264" y="158686"/>
                  </a:lnTo>
                  <a:lnTo>
                    <a:pt x="4994592" y="180550"/>
                  </a:lnTo>
                  <a:lnTo>
                    <a:pt x="4960874" y="211200"/>
                  </a:lnTo>
                  <a:lnTo>
                    <a:pt x="4938366" y="242078"/>
                  </a:lnTo>
                  <a:lnTo>
                    <a:pt x="4920839" y="278630"/>
                  </a:lnTo>
                  <a:lnTo>
                    <a:pt x="4908305" y="320864"/>
                  </a:lnTo>
                  <a:lnTo>
                    <a:pt x="4900775" y="368786"/>
                  </a:lnTo>
                  <a:lnTo>
                    <a:pt x="4898263" y="422401"/>
                  </a:lnTo>
                  <a:lnTo>
                    <a:pt x="4900837" y="475330"/>
                  </a:lnTo>
                  <a:lnTo>
                    <a:pt x="4908557" y="522864"/>
                  </a:lnTo>
                  <a:lnTo>
                    <a:pt x="4921415" y="565002"/>
                  </a:lnTo>
                  <a:lnTo>
                    <a:pt x="4939406" y="601746"/>
                  </a:lnTo>
                  <a:lnTo>
                    <a:pt x="4962525" y="633094"/>
                  </a:lnTo>
                  <a:lnTo>
                    <a:pt x="4996771" y="664505"/>
                  </a:lnTo>
                  <a:lnTo>
                    <a:pt x="5035327" y="686927"/>
                  </a:lnTo>
                  <a:lnTo>
                    <a:pt x="5078218" y="700371"/>
                  </a:lnTo>
                  <a:lnTo>
                    <a:pt x="5125466" y="704850"/>
                  </a:lnTo>
                  <a:lnTo>
                    <a:pt x="5172666" y="700399"/>
                  </a:lnTo>
                  <a:lnTo>
                    <a:pt x="5215413" y="687054"/>
                  </a:lnTo>
                  <a:lnTo>
                    <a:pt x="5253732" y="664827"/>
                  </a:lnTo>
                  <a:lnTo>
                    <a:pt x="5287645" y="633729"/>
                  </a:lnTo>
                  <a:lnTo>
                    <a:pt x="5310413" y="602395"/>
                  </a:lnTo>
                  <a:lnTo>
                    <a:pt x="5328122" y="565385"/>
                  </a:lnTo>
                  <a:lnTo>
                    <a:pt x="5340771" y="522694"/>
                  </a:lnTo>
                  <a:lnTo>
                    <a:pt x="5348361" y="474315"/>
                  </a:lnTo>
                  <a:lnTo>
                    <a:pt x="5350891" y="420242"/>
                  </a:lnTo>
                  <a:lnTo>
                    <a:pt x="5347053" y="354401"/>
                  </a:lnTo>
                  <a:lnTo>
                    <a:pt x="5335523" y="297465"/>
                  </a:lnTo>
                  <a:lnTo>
                    <a:pt x="5316279" y="249435"/>
                  </a:lnTo>
                  <a:lnTo>
                    <a:pt x="5289295" y="210312"/>
                  </a:lnTo>
                  <a:lnTo>
                    <a:pt x="5255910" y="180068"/>
                  </a:lnTo>
                  <a:lnTo>
                    <a:pt x="5217477" y="158480"/>
                  </a:lnTo>
                  <a:lnTo>
                    <a:pt x="5173995" y="145536"/>
                  </a:lnTo>
                  <a:lnTo>
                    <a:pt x="5125466" y="141224"/>
                  </a:lnTo>
                  <a:close/>
                </a:path>
                <a:path w="6301105" h="846455">
                  <a:moveTo>
                    <a:pt x="5651754" y="13969"/>
                  </a:moveTo>
                  <a:lnTo>
                    <a:pt x="5812536" y="13969"/>
                  </a:lnTo>
                  <a:lnTo>
                    <a:pt x="6147308" y="560324"/>
                  </a:lnTo>
                  <a:lnTo>
                    <a:pt x="6147308" y="13969"/>
                  </a:lnTo>
                  <a:lnTo>
                    <a:pt x="6300850" y="13969"/>
                  </a:lnTo>
                  <a:lnTo>
                    <a:pt x="6300850" y="832103"/>
                  </a:lnTo>
                  <a:lnTo>
                    <a:pt x="6135116" y="832103"/>
                  </a:lnTo>
                  <a:lnTo>
                    <a:pt x="5805170" y="298576"/>
                  </a:lnTo>
                  <a:lnTo>
                    <a:pt x="5805170" y="832103"/>
                  </a:lnTo>
                  <a:lnTo>
                    <a:pt x="5651754" y="832103"/>
                  </a:lnTo>
                  <a:lnTo>
                    <a:pt x="5651754" y="13969"/>
                  </a:lnTo>
                  <a:close/>
                </a:path>
                <a:path w="6301105" h="846455">
                  <a:moveTo>
                    <a:pt x="4439539" y="13969"/>
                  </a:moveTo>
                  <a:lnTo>
                    <a:pt x="4604766" y="13969"/>
                  </a:lnTo>
                  <a:lnTo>
                    <a:pt x="4604766" y="832103"/>
                  </a:lnTo>
                  <a:lnTo>
                    <a:pt x="4439539" y="832103"/>
                  </a:lnTo>
                  <a:lnTo>
                    <a:pt x="4439539" y="13969"/>
                  </a:lnTo>
                  <a:close/>
                </a:path>
                <a:path w="6301105" h="846455">
                  <a:moveTo>
                    <a:pt x="3687953" y="13969"/>
                  </a:moveTo>
                  <a:lnTo>
                    <a:pt x="4338193" y="13969"/>
                  </a:lnTo>
                  <a:lnTo>
                    <a:pt x="4338193" y="152273"/>
                  </a:lnTo>
                  <a:lnTo>
                    <a:pt x="4096004" y="152273"/>
                  </a:lnTo>
                  <a:lnTo>
                    <a:pt x="4096004" y="832103"/>
                  </a:lnTo>
                  <a:lnTo>
                    <a:pt x="3930777" y="832103"/>
                  </a:lnTo>
                  <a:lnTo>
                    <a:pt x="3930777" y="152273"/>
                  </a:lnTo>
                  <a:lnTo>
                    <a:pt x="3687953" y="152273"/>
                  </a:lnTo>
                  <a:lnTo>
                    <a:pt x="3687953" y="13969"/>
                  </a:lnTo>
                  <a:close/>
                </a:path>
                <a:path w="6301105" h="846455">
                  <a:moveTo>
                    <a:pt x="3424554" y="13969"/>
                  </a:moveTo>
                  <a:lnTo>
                    <a:pt x="3589781" y="13969"/>
                  </a:lnTo>
                  <a:lnTo>
                    <a:pt x="3589781" y="832103"/>
                  </a:lnTo>
                  <a:lnTo>
                    <a:pt x="3424554" y="832103"/>
                  </a:lnTo>
                  <a:lnTo>
                    <a:pt x="3424554" y="13969"/>
                  </a:lnTo>
                  <a:close/>
                </a:path>
                <a:path w="6301105" h="846455">
                  <a:moveTo>
                    <a:pt x="2605278" y="13969"/>
                  </a:moveTo>
                  <a:lnTo>
                    <a:pt x="2766060" y="13969"/>
                  </a:lnTo>
                  <a:lnTo>
                    <a:pt x="3100831" y="560324"/>
                  </a:lnTo>
                  <a:lnTo>
                    <a:pt x="3100831" y="13969"/>
                  </a:lnTo>
                  <a:lnTo>
                    <a:pt x="3254375" y="13969"/>
                  </a:lnTo>
                  <a:lnTo>
                    <a:pt x="3254375" y="832103"/>
                  </a:lnTo>
                  <a:lnTo>
                    <a:pt x="3088640" y="832103"/>
                  </a:lnTo>
                  <a:lnTo>
                    <a:pt x="2758693" y="298576"/>
                  </a:lnTo>
                  <a:lnTo>
                    <a:pt x="2758693" y="832103"/>
                  </a:lnTo>
                  <a:lnTo>
                    <a:pt x="2605278" y="832103"/>
                  </a:lnTo>
                  <a:lnTo>
                    <a:pt x="2605278" y="13969"/>
                  </a:lnTo>
                  <a:close/>
                </a:path>
                <a:path w="6301105" h="846455">
                  <a:moveTo>
                    <a:pt x="2281554" y="13969"/>
                  </a:moveTo>
                  <a:lnTo>
                    <a:pt x="2446781" y="13969"/>
                  </a:lnTo>
                  <a:lnTo>
                    <a:pt x="2446781" y="832103"/>
                  </a:lnTo>
                  <a:lnTo>
                    <a:pt x="2281554" y="832103"/>
                  </a:lnTo>
                  <a:lnTo>
                    <a:pt x="2281554" y="13969"/>
                  </a:lnTo>
                  <a:close/>
                </a:path>
                <a:path w="6301105" h="846455">
                  <a:moveTo>
                    <a:pt x="1589786" y="13969"/>
                  </a:moveTo>
                  <a:lnTo>
                    <a:pt x="2150617" y="13969"/>
                  </a:lnTo>
                  <a:lnTo>
                    <a:pt x="2150617" y="152273"/>
                  </a:lnTo>
                  <a:lnTo>
                    <a:pt x="1754886" y="152273"/>
                  </a:lnTo>
                  <a:lnTo>
                    <a:pt x="1754886" y="345948"/>
                  </a:lnTo>
                  <a:lnTo>
                    <a:pt x="2096515" y="345948"/>
                  </a:lnTo>
                  <a:lnTo>
                    <a:pt x="2096515" y="484377"/>
                  </a:lnTo>
                  <a:lnTo>
                    <a:pt x="1754886" y="484377"/>
                  </a:lnTo>
                  <a:lnTo>
                    <a:pt x="1754886" y="832103"/>
                  </a:lnTo>
                  <a:lnTo>
                    <a:pt x="1589786" y="832103"/>
                  </a:lnTo>
                  <a:lnTo>
                    <a:pt x="1589786" y="13969"/>
                  </a:lnTo>
                  <a:close/>
                </a:path>
                <a:path w="6301105" h="846455">
                  <a:moveTo>
                    <a:pt x="0" y="13969"/>
                  </a:moveTo>
                  <a:lnTo>
                    <a:pt x="302006" y="13969"/>
                  </a:lnTo>
                  <a:lnTo>
                    <a:pt x="350033" y="14946"/>
                  </a:lnTo>
                  <a:lnTo>
                    <a:pt x="392001" y="17875"/>
                  </a:lnTo>
                  <a:lnTo>
                    <a:pt x="457708" y="29590"/>
                  </a:lnTo>
                  <a:lnTo>
                    <a:pt x="524557" y="59007"/>
                  </a:lnTo>
                  <a:lnTo>
                    <a:pt x="581025" y="104901"/>
                  </a:lnTo>
                  <a:lnTo>
                    <a:pt x="626268" y="165100"/>
                  </a:lnTo>
                  <a:lnTo>
                    <a:pt x="644247" y="199771"/>
                  </a:lnTo>
                  <a:lnTo>
                    <a:pt x="659129" y="237489"/>
                  </a:lnTo>
                  <a:lnTo>
                    <a:pt x="670871" y="278943"/>
                  </a:lnTo>
                  <a:lnTo>
                    <a:pt x="679243" y="324993"/>
                  </a:lnTo>
                  <a:lnTo>
                    <a:pt x="684258" y="375614"/>
                  </a:lnTo>
                  <a:lnTo>
                    <a:pt x="685927" y="430783"/>
                  </a:lnTo>
                  <a:lnTo>
                    <a:pt x="684357" y="479599"/>
                  </a:lnTo>
                  <a:lnTo>
                    <a:pt x="679656" y="524890"/>
                  </a:lnTo>
                  <a:lnTo>
                    <a:pt x="671835" y="566658"/>
                  </a:lnTo>
                  <a:lnTo>
                    <a:pt x="660908" y="604901"/>
                  </a:lnTo>
                  <a:lnTo>
                    <a:pt x="643858" y="647451"/>
                  </a:lnTo>
                  <a:lnTo>
                    <a:pt x="623570" y="685752"/>
                  </a:lnTo>
                  <a:lnTo>
                    <a:pt x="600043" y="719790"/>
                  </a:lnTo>
                  <a:lnTo>
                    <a:pt x="573278" y="749553"/>
                  </a:lnTo>
                  <a:lnTo>
                    <a:pt x="522716" y="786764"/>
                  </a:lnTo>
                  <a:lnTo>
                    <a:pt x="457200" y="814831"/>
                  </a:lnTo>
                  <a:lnTo>
                    <a:pt x="393239" y="827801"/>
                  </a:lnTo>
                  <a:lnTo>
                    <a:pt x="354383" y="831030"/>
                  </a:lnTo>
                  <a:lnTo>
                    <a:pt x="310896" y="832103"/>
                  </a:lnTo>
                  <a:lnTo>
                    <a:pt x="0" y="832103"/>
                  </a:lnTo>
                  <a:lnTo>
                    <a:pt x="0" y="13969"/>
                  </a:lnTo>
                  <a:close/>
                </a:path>
                <a:path w="6301105" h="846455">
                  <a:moveTo>
                    <a:pt x="5123815" y="0"/>
                  </a:moveTo>
                  <a:lnTo>
                    <a:pt x="5182075" y="3112"/>
                  </a:lnTo>
                  <a:lnTo>
                    <a:pt x="5236327" y="12450"/>
                  </a:lnTo>
                  <a:lnTo>
                    <a:pt x="5286565" y="28019"/>
                  </a:lnTo>
                  <a:lnTo>
                    <a:pt x="5332781" y="49821"/>
                  </a:lnTo>
                  <a:lnTo>
                    <a:pt x="5374969" y="77860"/>
                  </a:lnTo>
                  <a:lnTo>
                    <a:pt x="5413120" y="112140"/>
                  </a:lnTo>
                  <a:lnTo>
                    <a:pt x="5441929" y="145987"/>
                  </a:lnTo>
                  <a:lnTo>
                    <a:pt x="5466305" y="183411"/>
                  </a:lnTo>
                  <a:lnTo>
                    <a:pt x="5486249" y="224411"/>
                  </a:lnTo>
                  <a:lnTo>
                    <a:pt x="5501761" y="268988"/>
                  </a:lnTo>
                  <a:lnTo>
                    <a:pt x="5512841" y="317142"/>
                  </a:lnTo>
                  <a:lnTo>
                    <a:pt x="5519489" y="368872"/>
                  </a:lnTo>
                  <a:lnTo>
                    <a:pt x="5521706" y="424179"/>
                  </a:lnTo>
                  <a:lnTo>
                    <a:pt x="5519505" y="479021"/>
                  </a:lnTo>
                  <a:lnTo>
                    <a:pt x="5512907" y="530337"/>
                  </a:lnTo>
                  <a:lnTo>
                    <a:pt x="5501911" y="578131"/>
                  </a:lnTo>
                  <a:lnTo>
                    <a:pt x="5486522" y="622409"/>
                  </a:lnTo>
                  <a:lnTo>
                    <a:pt x="5466740" y="663175"/>
                  </a:lnTo>
                  <a:lnTo>
                    <a:pt x="5442569" y="700432"/>
                  </a:lnTo>
                  <a:lnTo>
                    <a:pt x="5414010" y="734187"/>
                  </a:lnTo>
                  <a:lnTo>
                    <a:pt x="5376111" y="768359"/>
                  </a:lnTo>
                  <a:lnTo>
                    <a:pt x="5334169" y="796327"/>
                  </a:lnTo>
                  <a:lnTo>
                    <a:pt x="5288184" y="818086"/>
                  </a:lnTo>
                  <a:lnTo>
                    <a:pt x="5238157" y="833632"/>
                  </a:lnTo>
                  <a:lnTo>
                    <a:pt x="5184087" y="842963"/>
                  </a:lnTo>
                  <a:lnTo>
                    <a:pt x="5125973" y="846074"/>
                  </a:lnTo>
                  <a:lnTo>
                    <a:pt x="5067224" y="842983"/>
                  </a:lnTo>
                  <a:lnTo>
                    <a:pt x="5012638" y="833707"/>
                  </a:lnTo>
                  <a:lnTo>
                    <a:pt x="4962207" y="818245"/>
                  </a:lnTo>
                  <a:lnTo>
                    <a:pt x="4915925" y="796591"/>
                  </a:lnTo>
                  <a:lnTo>
                    <a:pt x="4873784" y="768742"/>
                  </a:lnTo>
                  <a:lnTo>
                    <a:pt x="4835779" y="734694"/>
                  </a:lnTo>
                  <a:lnTo>
                    <a:pt x="4807219" y="701190"/>
                  </a:lnTo>
                  <a:lnTo>
                    <a:pt x="4783048" y="664248"/>
                  </a:lnTo>
                  <a:lnTo>
                    <a:pt x="4763266" y="623870"/>
                  </a:lnTo>
                  <a:lnTo>
                    <a:pt x="4747877" y="580055"/>
                  </a:lnTo>
                  <a:lnTo>
                    <a:pt x="4736881" y="532803"/>
                  </a:lnTo>
                  <a:lnTo>
                    <a:pt x="4730283" y="482115"/>
                  </a:lnTo>
                  <a:lnTo>
                    <a:pt x="4728083" y="427989"/>
                  </a:lnTo>
                  <a:lnTo>
                    <a:pt x="4730418" y="368008"/>
                  </a:lnTo>
                  <a:lnTo>
                    <a:pt x="4737433" y="313039"/>
                  </a:lnTo>
                  <a:lnTo>
                    <a:pt x="4749139" y="263094"/>
                  </a:lnTo>
                  <a:lnTo>
                    <a:pt x="4765548" y="218186"/>
                  </a:lnTo>
                  <a:lnTo>
                    <a:pt x="4798488" y="158876"/>
                  </a:lnTo>
                  <a:lnTo>
                    <a:pt x="4841620" y="106044"/>
                  </a:lnTo>
                  <a:lnTo>
                    <a:pt x="4892230" y="62785"/>
                  </a:lnTo>
                  <a:lnTo>
                    <a:pt x="4947412" y="32385"/>
                  </a:lnTo>
                  <a:lnTo>
                    <a:pt x="4987137" y="18216"/>
                  </a:lnTo>
                  <a:lnTo>
                    <a:pt x="5029755" y="8096"/>
                  </a:lnTo>
                  <a:lnTo>
                    <a:pt x="5075302" y="2024"/>
                  </a:lnTo>
                  <a:lnTo>
                    <a:pt x="5123815" y="0"/>
                  </a:lnTo>
                  <a:close/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224277" y="913891"/>
          <a:ext cx="601345" cy="818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00"/>
                <a:gridCol w="436245"/>
              </a:tblGrid>
              <a:tr h="13830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1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B w="38100">
                      <a:solidFill>
                        <a:srgbClr val="0D0D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1884" y="22301"/>
            <a:ext cx="5201920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Hülsmann defines cost-  effectiveness as 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“the most  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efficient way to achieve a  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set 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goal.” Essentially, </a:t>
            </a:r>
            <a:r>
              <a:rPr sz="3000" spc="5" dirty="0">
                <a:solidFill>
                  <a:srgbClr val="171717"/>
                </a:solidFill>
                <a:latin typeface="Arial"/>
                <a:cs typeface="Arial"/>
              </a:rPr>
              <a:t>it  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expresses a balance  between attempts to keep  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costs 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to a minimum</a:t>
            </a:r>
            <a:r>
              <a:rPr sz="3000" spc="3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while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4784" y="3223336"/>
            <a:ext cx="485902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  <a:tabLst>
                <a:tab pos="3559175" algn="l"/>
                <a:tab pos="4315460" algn="l"/>
                <a:tab pos="4422140" algn="l"/>
              </a:tabLst>
            </a:pP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maximi</a:t>
            </a:r>
            <a:r>
              <a:rPr sz="3000" spc="-15" dirty="0">
                <a:solidFill>
                  <a:srgbClr val="171717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ing		the  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outco</a:t>
            </a:r>
            <a:r>
              <a:rPr sz="3000" spc="-15" dirty="0">
                <a:solidFill>
                  <a:srgbClr val="171717"/>
                </a:solidFill>
                <a:latin typeface="Arial"/>
                <a:cs typeface="Arial"/>
              </a:rPr>
              <a:t>m</a:t>
            </a:r>
            <a:r>
              <a:rPr sz="3000" spc="-20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s/ou</a:t>
            </a:r>
            <a:r>
              <a:rPr sz="3000" spc="-15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puts	of		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an</a:t>
            </a:r>
            <a:endParaRPr sz="30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or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4784" y="4138421"/>
            <a:ext cx="404685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28240" algn="l"/>
              </a:tabLst>
            </a:pP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edu</a:t>
            </a:r>
            <a:r>
              <a:rPr sz="3000" spc="-20" dirty="0">
                <a:solidFill>
                  <a:srgbClr val="171717"/>
                </a:solidFill>
                <a:latin typeface="Arial"/>
                <a:cs typeface="Arial"/>
              </a:rPr>
              <a:t>c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ati</a:t>
            </a:r>
            <a:r>
              <a:rPr sz="3000" spc="-20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sz="3000" spc="-2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in</a:t>
            </a:r>
            <a:r>
              <a:rPr sz="3000" spc="-25" dirty="0">
                <a:solidFill>
                  <a:srgbClr val="171717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171717"/>
                </a:solidFill>
                <a:latin typeface="Arial"/>
                <a:cs typeface="Arial"/>
              </a:rPr>
              <a:t>titu</a:t>
            </a:r>
            <a:r>
              <a:rPr sz="3000" spc="-15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171717"/>
                </a:solidFill>
                <a:latin typeface="Arial"/>
                <a:cs typeface="Arial"/>
              </a:rPr>
              <a:t>ion  programme.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615" y="214883"/>
            <a:ext cx="3538728" cy="485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599"/>
            <a:ext cx="9144000" cy="6628765"/>
            <a:chOff x="0" y="228599"/>
            <a:chExt cx="9144000" cy="6628765"/>
          </a:xfrm>
        </p:grpSpPr>
        <p:sp>
          <p:nvSpPr>
            <p:cNvPr id="3" name="object 3"/>
            <p:cNvSpPr/>
            <p:nvPr/>
          </p:nvSpPr>
          <p:spPr>
            <a:xfrm>
              <a:off x="3008376" y="2078735"/>
              <a:ext cx="5849112" cy="3374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2383" y="2142744"/>
              <a:ext cx="5666232" cy="3191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3333" y="2123694"/>
              <a:ext cx="5704840" cy="3229610"/>
            </a:xfrm>
            <a:custGeom>
              <a:avLst/>
              <a:gdLst/>
              <a:ahLst/>
              <a:cxnLst/>
              <a:rect l="l" t="t" r="r" b="b"/>
              <a:pathLst>
                <a:path w="5704840" h="3229610">
                  <a:moveTo>
                    <a:pt x="0" y="3229355"/>
                  </a:moveTo>
                  <a:lnTo>
                    <a:pt x="5704332" y="3229355"/>
                  </a:lnTo>
                  <a:lnTo>
                    <a:pt x="5704332" y="0"/>
                  </a:lnTo>
                  <a:lnTo>
                    <a:pt x="0" y="0"/>
                  </a:lnTo>
                  <a:lnTo>
                    <a:pt x="0" y="322935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5428" y="521334"/>
            <a:ext cx="76180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effectiveness is defined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as, “the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degree to which something is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effective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or productive in relation to its</a:t>
            </a:r>
            <a:r>
              <a:rPr sz="32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cost.”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2144" y="1231391"/>
              <a:ext cx="6839711" cy="583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672" y="1243583"/>
              <a:ext cx="6772656" cy="515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238" y="1461516"/>
              <a:ext cx="6335395" cy="79375"/>
            </a:xfrm>
            <a:custGeom>
              <a:avLst/>
              <a:gdLst/>
              <a:ahLst/>
              <a:cxnLst/>
              <a:rect l="l" t="t" r="r" b="b"/>
              <a:pathLst>
                <a:path w="6335395" h="79375">
                  <a:moveTo>
                    <a:pt x="6335268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6335268" y="79248"/>
                  </a:lnTo>
                  <a:lnTo>
                    <a:pt x="633526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4238" y="1461516"/>
              <a:ext cx="6335395" cy="79375"/>
            </a:xfrm>
            <a:custGeom>
              <a:avLst/>
              <a:gdLst/>
              <a:ahLst/>
              <a:cxnLst/>
              <a:rect l="l" t="t" r="r" b="b"/>
              <a:pathLst>
                <a:path w="6335395" h="79375">
                  <a:moveTo>
                    <a:pt x="0" y="0"/>
                  </a:moveTo>
                  <a:lnTo>
                    <a:pt x="1583817" y="0"/>
                  </a:lnTo>
                  <a:lnTo>
                    <a:pt x="3167634" y="0"/>
                  </a:lnTo>
                  <a:lnTo>
                    <a:pt x="4751451" y="0"/>
                  </a:lnTo>
                  <a:lnTo>
                    <a:pt x="6335268" y="0"/>
                  </a:lnTo>
                  <a:lnTo>
                    <a:pt x="6335268" y="79248"/>
                  </a:lnTo>
                  <a:lnTo>
                    <a:pt x="4751451" y="79248"/>
                  </a:lnTo>
                  <a:lnTo>
                    <a:pt x="3167634" y="79248"/>
                  </a:lnTo>
                  <a:lnTo>
                    <a:pt x="1583817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960" y="595883"/>
              <a:ext cx="6752844" cy="1068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7488" y="606551"/>
              <a:ext cx="6685788" cy="1002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258" y="806958"/>
              <a:ext cx="6286626" cy="6021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1359" y="2145792"/>
              <a:ext cx="2619756" cy="5836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4888" y="2157983"/>
              <a:ext cx="2552700" cy="5151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3454" y="2375916"/>
              <a:ext cx="2115820" cy="79375"/>
            </a:xfrm>
            <a:custGeom>
              <a:avLst/>
              <a:gdLst/>
              <a:ahLst/>
              <a:cxnLst/>
              <a:rect l="l" t="t" r="r" b="b"/>
              <a:pathLst>
                <a:path w="2115820" h="79375">
                  <a:moveTo>
                    <a:pt x="211531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15312" y="79248"/>
                  </a:lnTo>
                  <a:lnTo>
                    <a:pt x="21153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3454" y="2375916"/>
              <a:ext cx="2115820" cy="79375"/>
            </a:xfrm>
            <a:custGeom>
              <a:avLst/>
              <a:gdLst/>
              <a:ahLst/>
              <a:cxnLst/>
              <a:rect l="l" t="t" r="r" b="b"/>
              <a:pathLst>
                <a:path w="2115820" h="79375">
                  <a:moveTo>
                    <a:pt x="0" y="0"/>
                  </a:moveTo>
                  <a:lnTo>
                    <a:pt x="1057656" y="0"/>
                  </a:lnTo>
                  <a:lnTo>
                    <a:pt x="2115312" y="0"/>
                  </a:lnTo>
                  <a:lnTo>
                    <a:pt x="2115312" y="79248"/>
                  </a:lnTo>
                  <a:lnTo>
                    <a:pt x="1057656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7935" y="1510283"/>
              <a:ext cx="2567940" cy="1068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31464" y="1520952"/>
              <a:ext cx="2500884" cy="10027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9522" y="1740407"/>
              <a:ext cx="2064385" cy="564515"/>
            </a:xfrm>
            <a:custGeom>
              <a:avLst/>
              <a:gdLst/>
              <a:ahLst/>
              <a:cxnLst/>
              <a:rect l="l" t="t" r="r" b="b"/>
              <a:pathLst>
                <a:path w="2064385" h="564514">
                  <a:moveTo>
                    <a:pt x="811022" y="0"/>
                  </a:moveTo>
                  <a:lnTo>
                    <a:pt x="748363" y="5365"/>
                  </a:lnTo>
                  <a:lnTo>
                    <a:pt x="693419" y="21589"/>
                  </a:lnTo>
                  <a:lnTo>
                    <a:pt x="656653" y="41862"/>
                  </a:lnTo>
                  <a:lnTo>
                    <a:pt x="622935" y="70612"/>
                  </a:lnTo>
                  <a:lnTo>
                    <a:pt x="594153" y="105917"/>
                  </a:lnTo>
                  <a:lnTo>
                    <a:pt x="572135" y="145414"/>
                  </a:lnTo>
                  <a:lnTo>
                    <a:pt x="553450" y="208676"/>
                  </a:lnTo>
                  <a:lnTo>
                    <a:pt x="547242" y="285368"/>
                  </a:lnTo>
                  <a:lnTo>
                    <a:pt x="551721" y="346946"/>
                  </a:lnTo>
                  <a:lnTo>
                    <a:pt x="565165" y="401558"/>
                  </a:lnTo>
                  <a:lnTo>
                    <a:pt x="587587" y="449193"/>
                  </a:lnTo>
                  <a:lnTo>
                    <a:pt x="618998" y="489838"/>
                  </a:lnTo>
                  <a:lnTo>
                    <a:pt x="658026" y="522269"/>
                  </a:lnTo>
                  <a:lnTo>
                    <a:pt x="703294" y="545449"/>
                  </a:lnTo>
                  <a:lnTo>
                    <a:pt x="754800" y="559365"/>
                  </a:lnTo>
                  <a:lnTo>
                    <a:pt x="812546" y="564006"/>
                  </a:lnTo>
                  <a:lnTo>
                    <a:pt x="869624" y="559341"/>
                  </a:lnTo>
                  <a:lnTo>
                    <a:pt x="920654" y="545353"/>
                  </a:lnTo>
                  <a:lnTo>
                    <a:pt x="965636" y="522055"/>
                  </a:lnTo>
                  <a:lnTo>
                    <a:pt x="1004569" y="489457"/>
                  </a:lnTo>
                  <a:lnTo>
                    <a:pt x="1020290" y="469900"/>
                  </a:lnTo>
                  <a:lnTo>
                    <a:pt x="812164" y="469900"/>
                  </a:lnTo>
                  <a:lnTo>
                    <a:pt x="780659" y="466921"/>
                  </a:lnTo>
                  <a:lnTo>
                    <a:pt x="726314" y="443057"/>
                  </a:lnTo>
                  <a:lnTo>
                    <a:pt x="684783" y="395432"/>
                  </a:lnTo>
                  <a:lnTo>
                    <a:pt x="663447" y="325189"/>
                  </a:lnTo>
                  <a:lnTo>
                    <a:pt x="660843" y="282701"/>
                  </a:lnTo>
                  <a:lnTo>
                    <a:pt x="660870" y="280162"/>
                  </a:lnTo>
                  <a:lnTo>
                    <a:pt x="663378" y="237533"/>
                  </a:lnTo>
                  <a:lnTo>
                    <a:pt x="671179" y="199358"/>
                  </a:lnTo>
                  <a:lnTo>
                    <a:pt x="702437" y="140842"/>
                  </a:lnTo>
                  <a:lnTo>
                    <a:pt x="750681" y="105806"/>
                  </a:lnTo>
                  <a:lnTo>
                    <a:pt x="812164" y="94106"/>
                  </a:lnTo>
                  <a:lnTo>
                    <a:pt x="1019550" y="94106"/>
                  </a:lnTo>
                  <a:lnTo>
                    <a:pt x="1003935" y="74802"/>
                  </a:lnTo>
                  <a:lnTo>
                    <a:pt x="964737" y="42058"/>
                  </a:lnTo>
                  <a:lnTo>
                    <a:pt x="919527" y="18684"/>
                  </a:lnTo>
                  <a:lnTo>
                    <a:pt x="868293" y="4669"/>
                  </a:lnTo>
                  <a:lnTo>
                    <a:pt x="811022" y="0"/>
                  </a:lnTo>
                  <a:close/>
                </a:path>
                <a:path w="2064385" h="564514">
                  <a:moveTo>
                    <a:pt x="1019550" y="94106"/>
                  </a:moveTo>
                  <a:lnTo>
                    <a:pt x="812164" y="94106"/>
                  </a:lnTo>
                  <a:lnTo>
                    <a:pt x="844500" y="96988"/>
                  </a:lnTo>
                  <a:lnTo>
                    <a:pt x="873490" y="105632"/>
                  </a:lnTo>
                  <a:lnTo>
                    <a:pt x="921385" y="140207"/>
                  </a:lnTo>
                  <a:lnTo>
                    <a:pt x="952245" y="198326"/>
                  </a:lnTo>
                  <a:lnTo>
                    <a:pt x="959961" y="236273"/>
                  </a:lnTo>
                  <a:lnTo>
                    <a:pt x="962532" y="280162"/>
                  </a:lnTo>
                  <a:lnTo>
                    <a:pt x="959889" y="324621"/>
                  </a:lnTo>
                  <a:lnTo>
                    <a:pt x="951960" y="363140"/>
                  </a:lnTo>
                  <a:lnTo>
                    <a:pt x="920241" y="422401"/>
                  </a:lnTo>
                  <a:lnTo>
                    <a:pt x="872109" y="458057"/>
                  </a:lnTo>
                  <a:lnTo>
                    <a:pt x="812164" y="469900"/>
                  </a:lnTo>
                  <a:lnTo>
                    <a:pt x="1020290" y="469900"/>
                  </a:lnTo>
                  <a:lnTo>
                    <a:pt x="1050511" y="420556"/>
                  </a:lnTo>
                  <a:lnTo>
                    <a:pt x="1064856" y="379217"/>
                  </a:lnTo>
                  <a:lnTo>
                    <a:pt x="1073458" y="333270"/>
                  </a:lnTo>
                  <a:lnTo>
                    <a:pt x="1076325" y="282701"/>
                  </a:lnTo>
                  <a:lnTo>
                    <a:pt x="1073429" y="231770"/>
                  </a:lnTo>
                  <a:lnTo>
                    <a:pt x="1064742" y="185509"/>
                  </a:lnTo>
                  <a:lnTo>
                    <a:pt x="1050264" y="143923"/>
                  </a:lnTo>
                  <a:lnTo>
                    <a:pt x="1029995" y="107019"/>
                  </a:lnTo>
                  <a:lnTo>
                    <a:pt x="1019550" y="94106"/>
                  </a:lnTo>
                  <a:close/>
                </a:path>
                <a:path w="2064385" h="564514">
                  <a:moveTo>
                    <a:pt x="1902840" y="101600"/>
                  </a:moveTo>
                  <a:lnTo>
                    <a:pt x="1792731" y="101600"/>
                  </a:lnTo>
                  <a:lnTo>
                    <a:pt x="1792731" y="554736"/>
                  </a:lnTo>
                  <a:lnTo>
                    <a:pt x="1902840" y="554736"/>
                  </a:lnTo>
                  <a:lnTo>
                    <a:pt x="1902840" y="101600"/>
                  </a:lnTo>
                  <a:close/>
                </a:path>
                <a:path w="2064385" h="564514">
                  <a:moveTo>
                    <a:pt x="2064257" y="9270"/>
                  </a:moveTo>
                  <a:lnTo>
                    <a:pt x="1630806" y="9270"/>
                  </a:lnTo>
                  <a:lnTo>
                    <a:pt x="1630806" y="101600"/>
                  </a:lnTo>
                  <a:lnTo>
                    <a:pt x="2064257" y="101600"/>
                  </a:lnTo>
                  <a:lnTo>
                    <a:pt x="2064257" y="9270"/>
                  </a:lnTo>
                  <a:close/>
                </a:path>
                <a:path w="2064385" h="564514">
                  <a:moveTo>
                    <a:pt x="1241678" y="366902"/>
                  </a:moveTo>
                  <a:lnTo>
                    <a:pt x="1134490" y="377316"/>
                  </a:lnTo>
                  <a:lnTo>
                    <a:pt x="1142706" y="420320"/>
                  </a:lnTo>
                  <a:lnTo>
                    <a:pt x="1156493" y="457882"/>
                  </a:lnTo>
                  <a:lnTo>
                    <a:pt x="1200785" y="516636"/>
                  </a:lnTo>
                  <a:lnTo>
                    <a:pt x="1268222" y="552465"/>
                  </a:lnTo>
                  <a:lnTo>
                    <a:pt x="1310941" y="561409"/>
                  </a:lnTo>
                  <a:lnTo>
                    <a:pt x="1359662" y="564388"/>
                  </a:lnTo>
                  <a:lnTo>
                    <a:pt x="1393715" y="563147"/>
                  </a:lnTo>
                  <a:lnTo>
                    <a:pt x="1453012" y="553190"/>
                  </a:lnTo>
                  <a:lnTo>
                    <a:pt x="1500737" y="533211"/>
                  </a:lnTo>
                  <a:lnTo>
                    <a:pt x="1537555" y="502783"/>
                  </a:lnTo>
                  <a:lnTo>
                    <a:pt x="1558631" y="471424"/>
                  </a:lnTo>
                  <a:lnTo>
                    <a:pt x="1360677" y="471424"/>
                  </a:lnTo>
                  <a:lnTo>
                    <a:pt x="1336893" y="469832"/>
                  </a:lnTo>
                  <a:lnTo>
                    <a:pt x="1296991" y="457172"/>
                  </a:lnTo>
                  <a:lnTo>
                    <a:pt x="1267396" y="431696"/>
                  </a:lnTo>
                  <a:lnTo>
                    <a:pt x="1247775" y="392072"/>
                  </a:lnTo>
                  <a:lnTo>
                    <a:pt x="1241678" y="366902"/>
                  </a:lnTo>
                  <a:close/>
                </a:path>
                <a:path w="2064385" h="564514">
                  <a:moveTo>
                    <a:pt x="1353312" y="0"/>
                  </a:moveTo>
                  <a:lnTo>
                    <a:pt x="1295019" y="4746"/>
                  </a:lnTo>
                  <a:lnTo>
                    <a:pt x="1245869" y="18922"/>
                  </a:lnTo>
                  <a:lnTo>
                    <a:pt x="1206642" y="42259"/>
                  </a:lnTo>
                  <a:lnTo>
                    <a:pt x="1177798" y="74167"/>
                  </a:lnTo>
                  <a:lnTo>
                    <a:pt x="1160081" y="111823"/>
                  </a:lnTo>
                  <a:lnTo>
                    <a:pt x="1154176" y="152145"/>
                  </a:lnTo>
                  <a:lnTo>
                    <a:pt x="1157319" y="183292"/>
                  </a:lnTo>
                  <a:lnTo>
                    <a:pt x="1182465" y="238156"/>
                  </a:lnTo>
                  <a:lnTo>
                    <a:pt x="1225589" y="277254"/>
                  </a:lnTo>
                  <a:lnTo>
                    <a:pt x="1287692" y="304254"/>
                  </a:lnTo>
                  <a:lnTo>
                    <a:pt x="1328674" y="315849"/>
                  </a:lnTo>
                  <a:lnTo>
                    <a:pt x="1360039" y="323758"/>
                  </a:lnTo>
                  <a:lnTo>
                    <a:pt x="1385189" y="330358"/>
                  </a:lnTo>
                  <a:lnTo>
                    <a:pt x="1429988" y="344916"/>
                  </a:lnTo>
                  <a:lnTo>
                    <a:pt x="1461490" y="370468"/>
                  </a:lnTo>
                  <a:lnTo>
                    <a:pt x="1467865" y="396239"/>
                  </a:lnTo>
                  <a:lnTo>
                    <a:pt x="1466177" y="410815"/>
                  </a:lnTo>
                  <a:lnTo>
                    <a:pt x="1440941" y="448944"/>
                  </a:lnTo>
                  <a:lnTo>
                    <a:pt x="1385685" y="470019"/>
                  </a:lnTo>
                  <a:lnTo>
                    <a:pt x="1360677" y="471424"/>
                  </a:lnTo>
                  <a:lnTo>
                    <a:pt x="1558631" y="471424"/>
                  </a:lnTo>
                  <a:lnTo>
                    <a:pt x="1563348" y="462831"/>
                  </a:lnTo>
                  <a:lnTo>
                    <a:pt x="1571482" y="441261"/>
                  </a:lnTo>
                  <a:lnTo>
                    <a:pt x="1576353" y="418929"/>
                  </a:lnTo>
                  <a:lnTo>
                    <a:pt x="1577975" y="395858"/>
                  </a:lnTo>
                  <a:lnTo>
                    <a:pt x="1576617" y="371070"/>
                  </a:lnTo>
                  <a:lnTo>
                    <a:pt x="1565759" y="327636"/>
                  </a:lnTo>
                  <a:lnTo>
                    <a:pt x="1544331" y="292318"/>
                  </a:lnTo>
                  <a:lnTo>
                    <a:pt x="1514145" y="264592"/>
                  </a:lnTo>
                  <a:lnTo>
                    <a:pt x="1474073" y="243466"/>
                  </a:lnTo>
                  <a:lnTo>
                    <a:pt x="1414637" y="223845"/>
                  </a:lnTo>
                  <a:lnTo>
                    <a:pt x="1340600" y="204892"/>
                  </a:lnTo>
                  <a:lnTo>
                    <a:pt x="1311592" y="195691"/>
                  </a:lnTo>
                  <a:lnTo>
                    <a:pt x="1275841" y="177800"/>
                  </a:lnTo>
                  <a:lnTo>
                    <a:pt x="1259459" y="144652"/>
                  </a:lnTo>
                  <a:lnTo>
                    <a:pt x="1260554" y="134606"/>
                  </a:lnTo>
                  <a:lnTo>
                    <a:pt x="1291893" y="102223"/>
                  </a:lnTo>
                  <a:lnTo>
                    <a:pt x="1329473" y="92404"/>
                  </a:lnTo>
                  <a:lnTo>
                    <a:pt x="1352168" y="91186"/>
                  </a:lnTo>
                  <a:lnTo>
                    <a:pt x="1543659" y="91186"/>
                  </a:lnTo>
                  <a:lnTo>
                    <a:pt x="1530725" y="69393"/>
                  </a:lnTo>
                  <a:lnTo>
                    <a:pt x="1507871" y="44957"/>
                  </a:lnTo>
                  <a:lnTo>
                    <a:pt x="1478774" y="25288"/>
                  </a:lnTo>
                  <a:lnTo>
                    <a:pt x="1443307" y="11239"/>
                  </a:lnTo>
                  <a:lnTo>
                    <a:pt x="1401482" y="2809"/>
                  </a:lnTo>
                  <a:lnTo>
                    <a:pt x="1353312" y="0"/>
                  </a:lnTo>
                  <a:close/>
                </a:path>
                <a:path w="2064385" h="564514">
                  <a:moveTo>
                    <a:pt x="1543659" y="91186"/>
                  </a:moveTo>
                  <a:lnTo>
                    <a:pt x="1352168" y="91186"/>
                  </a:lnTo>
                  <a:lnTo>
                    <a:pt x="1373957" y="92330"/>
                  </a:lnTo>
                  <a:lnTo>
                    <a:pt x="1392840" y="95773"/>
                  </a:lnTo>
                  <a:lnTo>
                    <a:pt x="1432510" y="120243"/>
                  </a:lnTo>
                  <a:lnTo>
                    <a:pt x="1452244" y="170052"/>
                  </a:lnTo>
                  <a:lnTo>
                    <a:pt x="1562353" y="165226"/>
                  </a:lnTo>
                  <a:lnTo>
                    <a:pt x="1558002" y="129504"/>
                  </a:lnTo>
                  <a:lnTo>
                    <a:pt x="1547447" y="97567"/>
                  </a:lnTo>
                  <a:lnTo>
                    <a:pt x="1543659" y="91186"/>
                  </a:lnTo>
                  <a:close/>
                </a:path>
                <a:path w="2064385" h="564514">
                  <a:moveTo>
                    <a:pt x="255269" y="0"/>
                  </a:moveTo>
                  <a:lnTo>
                    <a:pt x="200767" y="4712"/>
                  </a:lnTo>
                  <a:lnTo>
                    <a:pt x="151764" y="18843"/>
                  </a:lnTo>
                  <a:lnTo>
                    <a:pt x="108287" y="42380"/>
                  </a:lnTo>
                  <a:lnTo>
                    <a:pt x="70357" y="75311"/>
                  </a:lnTo>
                  <a:lnTo>
                    <a:pt x="45045" y="107910"/>
                  </a:lnTo>
                  <a:lnTo>
                    <a:pt x="25347" y="145362"/>
                  </a:lnTo>
                  <a:lnTo>
                    <a:pt x="11269" y="187672"/>
                  </a:lnTo>
                  <a:lnTo>
                    <a:pt x="2818" y="234847"/>
                  </a:lnTo>
                  <a:lnTo>
                    <a:pt x="0" y="286892"/>
                  </a:lnTo>
                  <a:lnTo>
                    <a:pt x="4379" y="347803"/>
                  </a:lnTo>
                  <a:lnTo>
                    <a:pt x="17510" y="401939"/>
                  </a:lnTo>
                  <a:lnTo>
                    <a:pt x="39379" y="449288"/>
                  </a:lnTo>
                  <a:lnTo>
                    <a:pt x="69976" y="489838"/>
                  </a:lnTo>
                  <a:lnTo>
                    <a:pt x="107360" y="522269"/>
                  </a:lnTo>
                  <a:lnTo>
                    <a:pt x="149590" y="545449"/>
                  </a:lnTo>
                  <a:lnTo>
                    <a:pt x="196653" y="559365"/>
                  </a:lnTo>
                  <a:lnTo>
                    <a:pt x="248538" y="564006"/>
                  </a:lnTo>
                  <a:lnTo>
                    <a:pt x="290542" y="561294"/>
                  </a:lnTo>
                  <a:lnTo>
                    <a:pt x="328723" y="553164"/>
                  </a:lnTo>
                  <a:lnTo>
                    <a:pt x="393573" y="520700"/>
                  </a:lnTo>
                  <a:lnTo>
                    <a:pt x="439477" y="469900"/>
                  </a:lnTo>
                  <a:lnTo>
                    <a:pt x="247523" y="469900"/>
                  </a:lnTo>
                  <a:lnTo>
                    <a:pt x="219114" y="467159"/>
                  </a:lnTo>
                  <a:lnTo>
                    <a:pt x="170727" y="445200"/>
                  </a:lnTo>
                  <a:lnTo>
                    <a:pt x="134487" y="400313"/>
                  </a:lnTo>
                  <a:lnTo>
                    <a:pt x="115869" y="326642"/>
                  </a:lnTo>
                  <a:lnTo>
                    <a:pt x="113537" y="278638"/>
                  </a:lnTo>
                  <a:lnTo>
                    <a:pt x="115895" y="233251"/>
                  </a:lnTo>
                  <a:lnTo>
                    <a:pt x="122967" y="194627"/>
                  </a:lnTo>
                  <a:lnTo>
                    <a:pt x="151256" y="137667"/>
                  </a:lnTo>
                  <a:lnTo>
                    <a:pt x="194802" y="104981"/>
                  </a:lnTo>
                  <a:lnTo>
                    <a:pt x="249681" y="94106"/>
                  </a:lnTo>
                  <a:lnTo>
                    <a:pt x="445459" y="94106"/>
                  </a:lnTo>
                  <a:lnTo>
                    <a:pt x="435312" y="78539"/>
                  </a:lnTo>
                  <a:lnTo>
                    <a:pt x="417829" y="59181"/>
                  </a:lnTo>
                  <a:lnTo>
                    <a:pt x="384250" y="33272"/>
                  </a:lnTo>
                  <a:lnTo>
                    <a:pt x="345979" y="14779"/>
                  </a:lnTo>
                  <a:lnTo>
                    <a:pt x="302994" y="3692"/>
                  </a:lnTo>
                  <a:lnTo>
                    <a:pt x="255269" y="0"/>
                  </a:lnTo>
                  <a:close/>
                </a:path>
                <a:path w="2064385" h="564514">
                  <a:moveTo>
                    <a:pt x="368426" y="354202"/>
                  </a:moveTo>
                  <a:lnTo>
                    <a:pt x="350170" y="406082"/>
                  </a:lnTo>
                  <a:lnTo>
                    <a:pt x="322961" y="441959"/>
                  </a:lnTo>
                  <a:lnTo>
                    <a:pt x="288289" y="462930"/>
                  </a:lnTo>
                  <a:lnTo>
                    <a:pt x="247523" y="469900"/>
                  </a:lnTo>
                  <a:lnTo>
                    <a:pt x="439477" y="469900"/>
                  </a:lnTo>
                  <a:lnTo>
                    <a:pt x="442499" y="465820"/>
                  </a:lnTo>
                  <a:lnTo>
                    <a:pt x="460902" y="429777"/>
                  </a:lnTo>
                  <a:lnTo>
                    <a:pt x="475234" y="387984"/>
                  </a:lnTo>
                  <a:lnTo>
                    <a:pt x="368426" y="354202"/>
                  </a:lnTo>
                  <a:close/>
                </a:path>
                <a:path w="2064385" h="564514">
                  <a:moveTo>
                    <a:pt x="445459" y="94106"/>
                  </a:moveTo>
                  <a:lnTo>
                    <a:pt x="249681" y="94106"/>
                  </a:lnTo>
                  <a:lnTo>
                    <a:pt x="270851" y="95632"/>
                  </a:lnTo>
                  <a:lnTo>
                    <a:pt x="290353" y="100218"/>
                  </a:lnTo>
                  <a:lnTo>
                    <a:pt x="324357" y="118617"/>
                  </a:lnTo>
                  <a:lnTo>
                    <a:pt x="349789" y="147669"/>
                  </a:lnTo>
                  <a:lnTo>
                    <a:pt x="364743" y="185674"/>
                  </a:lnTo>
                  <a:lnTo>
                    <a:pt x="473710" y="159638"/>
                  </a:lnTo>
                  <a:lnTo>
                    <a:pt x="463228" y="128779"/>
                  </a:lnTo>
                  <a:lnTo>
                    <a:pt x="450437" y="101742"/>
                  </a:lnTo>
                  <a:lnTo>
                    <a:pt x="445459" y="9410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9522" y="1740407"/>
              <a:ext cx="2064385" cy="564515"/>
            </a:xfrm>
            <a:custGeom>
              <a:avLst/>
              <a:gdLst/>
              <a:ahLst/>
              <a:cxnLst/>
              <a:rect l="l" t="t" r="r" b="b"/>
              <a:pathLst>
                <a:path w="2064385" h="564514">
                  <a:moveTo>
                    <a:pt x="812164" y="94106"/>
                  </a:moveTo>
                  <a:lnTo>
                    <a:pt x="750681" y="105806"/>
                  </a:lnTo>
                  <a:lnTo>
                    <a:pt x="702437" y="140842"/>
                  </a:lnTo>
                  <a:lnTo>
                    <a:pt x="671179" y="199358"/>
                  </a:lnTo>
                  <a:lnTo>
                    <a:pt x="663378" y="237533"/>
                  </a:lnTo>
                  <a:lnTo>
                    <a:pt x="660780" y="281686"/>
                  </a:lnTo>
                  <a:lnTo>
                    <a:pt x="663447" y="325189"/>
                  </a:lnTo>
                  <a:lnTo>
                    <a:pt x="671448" y="363108"/>
                  </a:lnTo>
                  <a:lnTo>
                    <a:pt x="703452" y="422147"/>
                  </a:lnTo>
                  <a:lnTo>
                    <a:pt x="752046" y="457977"/>
                  </a:lnTo>
                  <a:lnTo>
                    <a:pt x="812164" y="469900"/>
                  </a:lnTo>
                  <a:lnTo>
                    <a:pt x="843625" y="466943"/>
                  </a:lnTo>
                  <a:lnTo>
                    <a:pt x="897639" y="443218"/>
                  </a:lnTo>
                  <a:lnTo>
                    <a:pt x="938744" y="395730"/>
                  </a:lnTo>
                  <a:lnTo>
                    <a:pt x="959889" y="324621"/>
                  </a:lnTo>
                  <a:lnTo>
                    <a:pt x="962532" y="280162"/>
                  </a:lnTo>
                  <a:lnTo>
                    <a:pt x="959961" y="236273"/>
                  </a:lnTo>
                  <a:lnTo>
                    <a:pt x="952245" y="198326"/>
                  </a:lnTo>
                  <a:lnTo>
                    <a:pt x="921385" y="140207"/>
                  </a:lnTo>
                  <a:lnTo>
                    <a:pt x="873490" y="105632"/>
                  </a:lnTo>
                  <a:lnTo>
                    <a:pt x="812164" y="94106"/>
                  </a:lnTo>
                  <a:close/>
                </a:path>
                <a:path w="2064385" h="564514">
                  <a:moveTo>
                    <a:pt x="1630806" y="9270"/>
                  </a:moveTo>
                  <a:lnTo>
                    <a:pt x="2064257" y="9270"/>
                  </a:lnTo>
                  <a:lnTo>
                    <a:pt x="2064257" y="101600"/>
                  </a:lnTo>
                  <a:lnTo>
                    <a:pt x="1902840" y="101600"/>
                  </a:lnTo>
                  <a:lnTo>
                    <a:pt x="1902840" y="554736"/>
                  </a:lnTo>
                  <a:lnTo>
                    <a:pt x="1792731" y="554736"/>
                  </a:lnTo>
                  <a:lnTo>
                    <a:pt x="1792731" y="101600"/>
                  </a:lnTo>
                  <a:lnTo>
                    <a:pt x="1630806" y="101600"/>
                  </a:lnTo>
                  <a:lnTo>
                    <a:pt x="1630806" y="9270"/>
                  </a:lnTo>
                  <a:close/>
                </a:path>
                <a:path w="2064385" h="564514">
                  <a:moveTo>
                    <a:pt x="1353312" y="0"/>
                  </a:moveTo>
                  <a:lnTo>
                    <a:pt x="1401482" y="2809"/>
                  </a:lnTo>
                  <a:lnTo>
                    <a:pt x="1443307" y="11239"/>
                  </a:lnTo>
                  <a:lnTo>
                    <a:pt x="1478774" y="25288"/>
                  </a:lnTo>
                  <a:lnTo>
                    <a:pt x="1530725" y="69393"/>
                  </a:lnTo>
                  <a:lnTo>
                    <a:pt x="1558002" y="129504"/>
                  </a:lnTo>
                  <a:lnTo>
                    <a:pt x="1562353" y="165226"/>
                  </a:lnTo>
                  <a:lnTo>
                    <a:pt x="1452244" y="170052"/>
                  </a:lnTo>
                  <a:lnTo>
                    <a:pt x="1447698" y="150481"/>
                  </a:lnTo>
                  <a:lnTo>
                    <a:pt x="1441116" y="133873"/>
                  </a:lnTo>
                  <a:lnTo>
                    <a:pt x="1408818" y="101526"/>
                  </a:lnTo>
                  <a:lnTo>
                    <a:pt x="1352168" y="91186"/>
                  </a:lnTo>
                  <a:lnTo>
                    <a:pt x="1329473" y="92404"/>
                  </a:lnTo>
                  <a:lnTo>
                    <a:pt x="1291893" y="102223"/>
                  </a:lnTo>
                  <a:lnTo>
                    <a:pt x="1260554" y="134606"/>
                  </a:lnTo>
                  <a:lnTo>
                    <a:pt x="1259459" y="144652"/>
                  </a:lnTo>
                  <a:lnTo>
                    <a:pt x="1260482" y="154011"/>
                  </a:lnTo>
                  <a:lnTo>
                    <a:pt x="1290014" y="186656"/>
                  </a:lnTo>
                  <a:lnTo>
                    <a:pt x="1340600" y="204892"/>
                  </a:lnTo>
                  <a:lnTo>
                    <a:pt x="1414637" y="223845"/>
                  </a:lnTo>
                  <a:lnTo>
                    <a:pt x="1446974" y="233584"/>
                  </a:lnTo>
                  <a:lnTo>
                    <a:pt x="1495932" y="253491"/>
                  </a:lnTo>
                  <a:lnTo>
                    <a:pt x="1530286" y="277526"/>
                  </a:lnTo>
                  <a:lnTo>
                    <a:pt x="1556257" y="308990"/>
                  </a:lnTo>
                  <a:lnTo>
                    <a:pt x="1572545" y="348329"/>
                  </a:lnTo>
                  <a:lnTo>
                    <a:pt x="1577975" y="395858"/>
                  </a:lnTo>
                  <a:lnTo>
                    <a:pt x="1576353" y="418929"/>
                  </a:lnTo>
                  <a:lnTo>
                    <a:pt x="1563348" y="462831"/>
                  </a:lnTo>
                  <a:lnTo>
                    <a:pt x="1537555" y="502783"/>
                  </a:lnTo>
                  <a:lnTo>
                    <a:pt x="1500737" y="533211"/>
                  </a:lnTo>
                  <a:lnTo>
                    <a:pt x="1453012" y="553190"/>
                  </a:lnTo>
                  <a:lnTo>
                    <a:pt x="1393715" y="563147"/>
                  </a:lnTo>
                  <a:lnTo>
                    <a:pt x="1359662" y="564388"/>
                  </a:lnTo>
                  <a:lnTo>
                    <a:pt x="1310941" y="561409"/>
                  </a:lnTo>
                  <a:lnTo>
                    <a:pt x="1268222" y="552465"/>
                  </a:lnTo>
                  <a:lnTo>
                    <a:pt x="1231503" y="537545"/>
                  </a:lnTo>
                  <a:lnTo>
                    <a:pt x="1175853" y="489991"/>
                  </a:lnTo>
                  <a:lnTo>
                    <a:pt x="1142706" y="420320"/>
                  </a:lnTo>
                  <a:lnTo>
                    <a:pt x="1134490" y="377316"/>
                  </a:lnTo>
                  <a:lnTo>
                    <a:pt x="1241678" y="366902"/>
                  </a:lnTo>
                  <a:lnTo>
                    <a:pt x="1247775" y="392072"/>
                  </a:lnTo>
                  <a:lnTo>
                    <a:pt x="1256347" y="413670"/>
                  </a:lnTo>
                  <a:lnTo>
                    <a:pt x="1280922" y="446150"/>
                  </a:lnTo>
                  <a:lnTo>
                    <a:pt x="1315656" y="465074"/>
                  </a:lnTo>
                  <a:lnTo>
                    <a:pt x="1360677" y="471424"/>
                  </a:lnTo>
                  <a:lnTo>
                    <a:pt x="1385685" y="470019"/>
                  </a:lnTo>
                  <a:lnTo>
                    <a:pt x="1425793" y="458779"/>
                  </a:lnTo>
                  <a:lnTo>
                    <a:pt x="1461119" y="424449"/>
                  </a:lnTo>
                  <a:lnTo>
                    <a:pt x="1467865" y="396239"/>
                  </a:lnTo>
                  <a:lnTo>
                    <a:pt x="1467153" y="386903"/>
                  </a:lnTo>
                  <a:lnTo>
                    <a:pt x="1440941" y="350583"/>
                  </a:lnTo>
                  <a:lnTo>
                    <a:pt x="1404147" y="335672"/>
                  </a:lnTo>
                  <a:lnTo>
                    <a:pt x="1360039" y="323758"/>
                  </a:lnTo>
                  <a:lnTo>
                    <a:pt x="1328674" y="315849"/>
                  </a:lnTo>
                  <a:lnTo>
                    <a:pt x="1287692" y="304254"/>
                  </a:lnTo>
                  <a:lnTo>
                    <a:pt x="1225589" y="277254"/>
                  </a:lnTo>
                  <a:lnTo>
                    <a:pt x="1182465" y="238156"/>
                  </a:lnTo>
                  <a:lnTo>
                    <a:pt x="1157319" y="183292"/>
                  </a:lnTo>
                  <a:lnTo>
                    <a:pt x="1154176" y="152145"/>
                  </a:lnTo>
                  <a:lnTo>
                    <a:pt x="1155652" y="131639"/>
                  </a:lnTo>
                  <a:lnTo>
                    <a:pt x="1167463" y="92674"/>
                  </a:lnTo>
                  <a:lnTo>
                    <a:pt x="1190916" y="57142"/>
                  </a:lnTo>
                  <a:lnTo>
                    <a:pt x="1224964" y="29519"/>
                  </a:lnTo>
                  <a:lnTo>
                    <a:pt x="1269301" y="10662"/>
                  </a:lnTo>
                  <a:lnTo>
                    <a:pt x="1323022" y="1188"/>
                  </a:lnTo>
                  <a:lnTo>
                    <a:pt x="1353312" y="0"/>
                  </a:lnTo>
                  <a:close/>
                </a:path>
                <a:path w="2064385" h="564514">
                  <a:moveTo>
                    <a:pt x="811022" y="0"/>
                  </a:moveTo>
                  <a:lnTo>
                    <a:pt x="868293" y="4669"/>
                  </a:lnTo>
                  <a:lnTo>
                    <a:pt x="919527" y="18684"/>
                  </a:lnTo>
                  <a:lnTo>
                    <a:pt x="964737" y="42058"/>
                  </a:lnTo>
                  <a:lnTo>
                    <a:pt x="1003935" y="74802"/>
                  </a:lnTo>
                  <a:lnTo>
                    <a:pt x="1029995" y="107019"/>
                  </a:lnTo>
                  <a:lnTo>
                    <a:pt x="1050264" y="143923"/>
                  </a:lnTo>
                  <a:lnTo>
                    <a:pt x="1064742" y="185509"/>
                  </a:lnTo>
                  <a:lnTo>
                    <a:pt x="1073429" y="231770"/>
                  </a:lnTo>
                  <a:lnTo>
                    <a:pt x="1076325" y="282701"/>
                  </a:lnTo>
                  <a:lnTo>
                    <a:pt x="1073458" y="333270"/>
                  </a:lnTo>
                  <a:lnTo>
                    <a:pt x="1064856" y="379217"/>
                  </a:lnTo>
                  <a:lnTo>
                    <a:pt x="1050511" y="420556"/>
                  </a:lnTo>
                  <a:lnTo>
                    <a:pt x="1030418" y="457299"/>
                  </a:lnTo>
                  <a:lnTo>
                    <a:pt x="1004569" y="489457"/>
                  </a:lnTo>
                  <a:lnTo>
                    <a:pt x="965636" y="522055"/>
                  </a:lnTo>
                  <a:lnTo>
                    <a:pt x="920654" y="545353"/>
                  </a:lnTo>
                  <a:lnTo>
                    <a:pt x="869624" y="559341"/>
                  </a:lnTo>
                  <a:lnTo>
                    <a:pt x="812546" y="564006"/>
                  </a:lnTo>
                  <a:lnTo>
                    <a:pt x="754800" y="559365"/>
                  </a:lnTo>
                  <a:lnTo>
                    <a:pt x="703294" y="545449"/>
                  </a:lnTo>
                  <a:lnTo>
                    <a:pt x="658026" y="522269"/>
                  </a:lnTo>
                  <a:lnTo>
                    <a:pt x="618998" y="489838"/>
                  </a:lnTo>
                  <a:lnTo>
                    <a:pt x="587587" y="449193"/>
                  </a:lnTo>
                  <a:lnTo>
                    <a:pt x="565165" y="401558"/>
                  </a:lnTo>
                  <a:lnTo>
                    <a:pt x="551721" y="346946"/>
                  </a:lnTo>
                  <a:lnTo>
                    <a:pt x="547242" y="285368"/>
                  </a:lnTo>
                  <a:lnTo>
                    <a:pt x="548792" y="245338"/>
                  </a:lnTo>
                  <a:lnTo>
                    <a:pt x="561226" y="175373"/>
                  </a:lnTo>
                  <a:lnTo>
                    <a:pt x="582304" y="125154"/>
                  </a:lnTo>
                  <a:lnTo>
                    <a:pt x="607693" y="87729"/>
                  </a:lnTo>
                  <a:lnTo>
                    <a:pt x="639413" y="55183"/>
                  </a:lnTo>
                  <a:lnTo>
                    <a:pt x="674655" y="30660"/>
                  </a:lnTo>
                  <a:lnTo>
                    <a:pt x="719921" y="12108"/>
                  </a:lnTo>
                  <a:lnTo>
                    <a:pt x="778734" y="1337"/>
                  </a:lnTo>
                  <a:lnTo>
                    <a:pt x="811022" y="0"/>
                  </a:lnTo>
                  <a:close/>
                </a:path>
                <a:path w="2064385" h="564514">
                  <a:moveTo>
                    <a:pt x="255269" y="0"/>
                  </a:moveTo>
                  <a:lnTo>
                    <a:pt x="302994" y="3692"/>
                  </a:lnTo>
                  <a:lnTo>
                    <a:pt x="345979" y="14779"/>
                  </a:lnTo>
                  <a:lnTo>
                    <a:pt x="384250" y="33272"/>
                  </a:lnTo>
                  <a:lnTo>
                    <a:pt x="417829" y="59181"/>
                  </a:lnTo>
                  <a:lnTo>
                    <a:pt x="450437" y="101742"/>
                  </a:lnTo>
                  <a:lnTo>
                    <a:pt x="473710" y="159638"/>
                  </a:lnTo>
                  <a:lnTo>
                    <a:pt x="364743" y="185674"/>
                  </a:lnTo>
                  <a:lnTo>
                    <a:pt x="358576" y="165552"/>
                  </a:lnTo>
                  <a:lnTo>
                    <a:pt x="349789" y="147669"/>
                  </a:lnTo>
                  <a:lnTo>
                    <a:pt x="324357" y="118617"/>
                  </a:lnTo>
                  <a:lnTo>
                    <a:pt x="290353" y="100218"/>
                  </a:lnTo>
                  <a:lnTo>
                    <a:pt x="249681" y="94106"/>
                  </a:lnTo>
                  <a:lnTo>
                    <a:pt x="220819" y="96823"/>
                  </a:lnTo>
                  <a:lnTo>
                    <a:pt x="171618" y="118592"/>
                  </a:lnTo>
                  <a:lnTo>
                    <a:pt x="134754" y="162766"/>
                  </a:lnTo>
                  <a:lnTo>
                    <a:pt x="115895" y="233251"/>
                  </a:lnTo>
                  <a:lnTo>
                    <a:pt x="113537" y="278638"/>
                  </a:lnTo>
                  <a:lnTo>
                    <a:pt x="115869" y="326642"/>
                  </a:lnTo>
                  <a:lnTo>
                    <a:pt x="122856" y="367204"/>
                  </a:lnTo>
                  <a:lnTo>
                    <a:pt x="150749" y="425957"/>
                  </a:lnTo>
                  <a:lnTo>
                    <a:pt x="193516" y="458930"/>
                  </a:lnTo>
                  <a:lnTo>
                    <a:pt x="247523" y="469900"/>
                  </a:lnTo>
                  <a:lnTo>
                    <a:pt x="268668" y="468159"/>
                  </a:lnTo>
                  <a:lnTo>
                    <a:pt x="306387" y="454201"/>
                  </a:lnTo>
                  <a:lnTo>
                    <a:pt x="337673" y="426033"/>
                  </a:lnTo>
                  <a:lnTo>
                    <a:pt x="360429" y="382131"/>
                  </a:lnTo>
                  <a:lnTo>
                    <a:pt x="368426" y="354202"/>
                  </a:lnTo>
                  <a:lnTo>
                    <a:pt x="475234" y="387984"/>
                  </a:lnTo>
                  <a:lnTo>
                    <a:pt x="460902" y="429777"/>
                  </a:lnTo>
                  <a:lnTo>
                    <a:pt x="442499" y="465820"/>
                  </a:lnTo>
                  <a:lnTo>
                    <a:pt x="393573" y="520700"/>
                  </a:lnTo>
                  <a:lnTo>
                    <a:pt x="328723" y="553164"/>
                  </a:lnTo>
                  <a:lnTo>
                    <a:pt x="290542" y="561294"/>
                  </a:lnTo>
                  <a:lnTo>
                    <a:pt x="248538" y="564006"/>
                  </a:lnTo>
                  <a:lnTo>
                    <a:pt x="196653" y="559365"/>
                  </a:lnTo>
                  <a:lnTo>
                    <a:pt x="149590" y="545449"/>
                  </a:lnTo>
                  <a:lnTo>
                    <a:pt x="107360" y="522269"/>
                  </a:lnTo>
                  <a:lnTo>
                    <a:pt x="69976" y="489838"/>
                  </a:lnTo>
                  <a:lnTo>
                    <a:pt x="39379" y="449288"/>
                  </a:lnTo>
                  <a:lnTo>
                    <a:pt x="17510" y="401939"/>
                  </a:lnTo>
                  <a:lnTo>
                    <a:pt x="4379" y="347803"/>
                  </a:lnTo>
                  <a:lnTo>
                    <a:pt x="0" y="286892"/>
                  </a:lnTo>
                  <a:lnTo>
                    <a:pt x="2818" y="234847"/>
                  </a:lnTo>
                  <a:lnTo>
                    <a:pt x="11269" y="187672"/>
                  </a:lnTo>
                  <a:lnTo>
                    <a:pt x="25347" y="145362"/>
                  </a:lnTo>
                  <a:lnTo>
                    <a:pt x="45045" y="107910"/>
                  </a:lnTo>
                  <a:lnTo>
                    <a:pt x="70357" y="75311"/>
                  </a:lnTo>
                  <a:lnTo>
                    <a:pt x="108287" y="42380"/>
                  </a:lnTo>
                  <a:lnTo>
                    <a:pt x="151764" y="18843"/>
                  </a:lnTo>
                  <a:lnTo>
                    <a:pt x="200767" y="4712"/>
                  </a:lnTo>
                  <a:lnTo>
                    <a:pt x="255269" y="0"/>
                  </a:lnTo>
                  <a:close/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37360" y="2424683"/>
              <a:ext cx="5622036" cy="10683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0888" y="2435351"/>
              <a:ext cx="5554979" cy="10027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70404" y="2635757"/>
              <a:ext cx="5155184" cy="6021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7360" y="3060192"/>
              <a:ext cx="5667755" cy="5836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70888" y="3072383"/>
              <a:ext cx="5600700" cy="5151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89454" y="3290315"/>
              <a:ext cx="5163820" cy="79375"/>
            </a:xfrm>
            <a:custGeom>
              <a:avLst/>
              <a:gdLst/>
              <a:ahLst/>
              <a:cxnLst/>
              <a:rect l="l" t="t" r="r" b="b"/>
              <a:pathLst>
                <a:path w="5163820" h="79375">
                  <a:moveTo>
                    <a:pt x="516331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5163312" y="79248"/>
                  </a:lnTo>
                  <a:lnTo>
                    <a:pt x="51633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89454" y="3290315"/>
              <a:ext cx="5163820" cy="79375"/>
            </a:xfrm>
            <a:custGeom>
              <a:avLst/>
              <a:gdLst/>
              <a:ahLst/>
              <a:cxnLst/>
              <a:rect l="l" t="t" r="r" b="b"/>
              <a:pathLst>
                <a:path w="5163820" h="79375">
                  <a:moveTo>
                    <a:pt x="0" y="0"/>
                  </a:moveTo>
                  <a:lnTo>
                    <a:pt x="1290828" y="0"/>
                  </a:lnTo>
                  <a:lnTo>
                    <a:pt x="2581656" y="0"/>
                  </a:lnTo>
                  <a:lnTo>
                    <a:pt x="3872483" y="0"/>
                  </a:lnTo>
                  <a:lnTo>
                    <a:pt x="5163312" y="0"/>
                  </a:lnTo>
                  <a:lnTo>
                    <a:pt x="5163312" y="79248"/>
                  </a:lnTo>
                  <a:lnTo>
                    <a:pt x="3872483" y="79248"/>
                  </a:lnTo>
                  <a:lnTo>
                    <a:pt x="2581656" y="79248"/>
                  </a:lnTo>
                  <a:lnTo>
                    <a:pt x="1290828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77050"/>
            <a:chOff x="0" y="0"/>
            <a:chExt cx="9144000" cy="68770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3035" y="320040"/>
              <a:ext cx="4971288" cy="446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3216" y="489584"/>
              <a:ext cx="4631690" cy="106680"/>
            </a:xfrm>
            <a:custGeom>
              <a:avLst/>
              <a:gdLst/>
              <a:ahLst/>
              <a:cxnLst/>
              <a:rect l="l" t="t" r="r" b="b"/>
              <a:pathLst>
                <a:path w="4631690" h="106679">
                  <a:moveTo>
                    <a:pt x="4631435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4631435" y="106679"/>
                  </a:lnTo>
                  <a:lnTo>
                    <a:pt x="463143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3216" y="489584"/>
              <a:ext cx="4631690" cy="106680"/>
            </a:xfrm>
            <a:custGeom>
              <a:avLst/>
              <a:gdLst/>
              <a:ahLst/>
              <a:cxnLst/>
              <a:rect l="l" t="t" r="r" b="b"/>
              <a:pathLst>
                <a:path w="4631690" h="106679">
                  <a:moveTo>
                    <a:pt x="0" y="0"/>
                  </a:moveTo>
                  <a:lnTo>
                    <a:pt x="1543811" y="0"/>
                  </a:lnTo>
                  <a:lnTo>
                    <a:pt x="3087623" y="0"/>
                  </a:lnTo>
                  <a:lnTo>
                    <a:pt x="4631435" y="0"/>
                  </a:lnTo>
                  <a:lnTo>
                    <a:pt x="4631435" y="106679"/>
                  </a:lnTo>
                  <a:lnTo>
                    <a:pt x="3087623" y="106679"/>
                  </a:lnTo>
                  <a:lnTo>
                    <a:pt x="1543811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9611" y="0"/>
              <a:ext cx="4852416" cy="5638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9919" y="0"/>
              <a:ext cx="4512945" cy="394335"/>
            </a:xfrm>
            <a:custGeom>
              <a:avLst/>
              <a:gdLst/>
              <a:ahLst/>
              <a:cxnLst/>
              <a:rect l="l" t="t" r="r" b="b"/>
              <a:pathLst>
                <a:path w="4512945" h="394335">
                  <a:moveTo>
                    <a:pt x="4290796" y="0"/>
                  </a:moveTo>
                  <a:lnTo>
                    <a:pt x="4129686" y="0"/>
                  </a:lnTo>
                  <a:lnTo>
                    <a:pt x="4365498" y="381380"/>
                  </a:lnTo>
                  <a:lnTo>
                    <a:pt x="4512817" y="381380"/>
                  </a:lnTo>
                  <a:lnTo>
                    <a:pt x="4512817" y="139700"/>
                  </a:lnTo>
                  <a:lnTo>
                    <a:pt x="4376420" y="139700"/>
                  </a:lnTo>
                  <a:lnTo>
                    <a:pt x="4290796" y="0"/>
                  </a:lnTo>
                  <a:close/>
                </a:path>
                <a:path w="4512945" h="394335">
                  <a:moveTo>
                    <a:pt x="4512817" y="0"/>
                  </a:moveTo>
                  <a:lnTo>
                    <a:pt x="4376420" y="0"/>
                  </a:lnTo>
                  <a:lnTo>
                    <a:pt x="4376420" y="139700"/>
                  </a:lnTo>
                  <a:lnTo>
                    <a:pt x="4512817" y="139700"/>
                  </a:lnTo>
                  <a:lnTo>
                    <a:pt x="4512817" y="0"/>
                  </a:lnTo>
                  <a:close/>
                </a:path>
                <a:path w="4512945" h="394335">
                  <a:moveTo>
                    <a:pt x="4072128" y="0"/>
                  </a:moveTo>
                  <a:lnTo>
                    <a:pt x="3935603" y="0"/>
                  </a:lnTo>
                  <a:lnTo>
                    <a:pt x="3935603" y="381380"/>
                  </a:lnTo>
                  <a:lnTo>
                    <a:pt x="4072128" y="381380"/>
                  </a:lnTo>
                  <a:lnTo>
                    <a:pt x="4072128" y="0"/>
                  </a:lnTo>
                  <a:close/>
                </a:path>
                <a:path w="4512945" h="394335">
                  <a:moveTo>
                    <a:pt x="3794632" y="0"/>
                  </a:moveTo>
                  <a:lnTo>
                    <a:pt x="3647694" y="0"/>
                  </a:lnTo>
                  <a:lnTo>
                    <a:pt x="3647694" y="381380"/>
                  </a:lnTo>
                  <a:lnTo>
                    <a:pt x="3794632" y="381380"/>
                  </a:lnTo>
                  <a:lnTo>
                    <a:pt x="3794632" y="0"/>
                  </a:lnTo>
                  <a:close/>
                </a:path>
                <a:path w="4512945" h="394335">
                  <a:moveTo>
                    <a:pt x="2541165" y="0"/>
                  </a:moveTo>
                  <a:lnTo>
                    <a:pt x="2013839" y="0"/>
                  </a:lnTo>
                  <a:lnTo>
                    <a:pt x="2013839" y="381380"/>
                  </a:lnTo>
                  <a:lnTo>
                    <a:pt x="2160778" y="381380"/>
                  </a:lnTo>
                  <a:lnTo>
                    <a:pt x="2160778" y="106933"/>
                  </a:lnTo>
                  <a:lnTo>
                    <a:pt x="2256663" y="106933"/>
                  </a:lnTo>
                  <a:lnTo>
                    <a:pt x="2303547" y="106289"/>
                  </a:lnTo>
                  <a:lnTo>
                    <a:pt x="2344562" y="104346"/>
                  </a:lnTo>
                  <a:lnTo>
                    <a:pt x="2408935" y="96520"/>
                  </a:lnTo>
                  <a:lnTo>
                    <a:pt x="2447417" y="83677"/>
                  </a:lnTo>
                  <a:lnTo>
                    <a:pt x="2485135" y="61975"/>
                  </a:lnTo>
                  <a:lnTo>
                    <a:pt x="2519346" y="31067"/>
                  </a:lnTo>
                  <a:lnTo>
                    <a:pt x="2533981" y="11916"/>
                  </a:lnTo>
                  <a:lnTo>
                    <a:pt x="2541165" y="0"/>
                  </a:lnTo>
                  <a:close/>
                </a:path>
                <a:path w="4512945" h="394335">
                  <a:moveTo>
                    <a:pt x="1847977" y="0"/>
                  </a:moveTo>
                  <a:lnTo>
                    <a:pt x="1335658" y="0"/>
                  </a:lnTo>
                  <a:lnTo>
                    <a:pt x="1335658" y="381380"/>
                  </a:lnTo>
                  <a:lnTo>
                    <a:pt x="1889125" y="381380"/>
                  </a:lnTo>
                  <a:lnTo>
                    <a:pt x="1889125" y="258825"/>
                  </a:lnTo>
                  <a:lnTo>
                    <a:pt x="1482597" y="258825"/>
                  </a:lnTo>
                  <a:lnTo>
                    <a:pt x="1482597" y="60832"/>
                  </a:lnTo>
                  <a:lnTo>
                    <a:pt x="1847977" y="60832"/>
                  </a:lnTo>
                  <a:lnTo>
                    <a:pt x="1847977" y="0"/>
                  </a:lnTo>
                  <a:close/>
                </a:path>
                <a:path w="4512945" h="394335">
                  <a:moveTo>
                    <a:pt x="1026159" y="0"/>
                  </a:moveTo>
                  <a:lnTo>
                    <a:pt x="879220" y="0"/>
                  </a:lnTo>
                  <a:lnTo>
                    <a:pt x="879220" y="381380"/>
                  </a:lnTo>
                  <a:lnTo>
                    <a:pt x="1026159" y="381380"/>
                  </a:lnTo>
                  <a:lnTo>
                    <a:pt x="1026159" y="0"/>
                  </a:lnTo>
                  <a:close/>
                </a:path>
                <a:path w="4512945" h="394335">
                  <a:moveTo>
                    <a:pt x="2797810" y="130809"/>
                  </a:moveTo>
                  <a:lnTo>
                    <a:pt x="2654808" y="144652"/>
                  </a:lnTo>
                  <a:lnTo>
                    <a:pt x="2665761" y="202064"/>
                  </a:lnTo>
                  <a:lnTo>
                    <a:pt x="2684145" y="252190"/>
                  </a:lnTo>
                  <a:lnTo>
                    <a:pt x="2709957" y="295028"/>
                  </a:lnTo>
                  <a:lnTo>
                    <a:pt x="2743200" y="330580"/>
                  </a:lnTo>
                  <a:lnTo>
                    <a:pt x="2775339" y="353548"/>
                  </a:lnTo>
                  <a:lnTo>
                    <a:pt x="2812617" y="371401"/>
                  </a:lnTo>
                  <a:lnTo>
                    <a:pt x="2855021" y="384146"/>
                  </a:lnTo>
                  <a:lnTo>
                    <a:pt x="2902541" y="391788"/>
                  </a:lnTo>
                  <a:lnTo>
                    <a:pt x="2955163" y="394335"/>
                  </a:lnTo>
                  <a:lnTo>
                    <a:pt x="3000571" y="392670"/>
                  </a:lnTo>
                  <a:lnTo>
                    <a:pt x="3042110" y="387683"/>
                  </a:lnTo>
                  <a:lnTo>
                    <a:pt x="3079767" y="379386"/>
                  </a:lnTo>
                  <a:lnTo>
                    <a:pt x="3143462" y="352790"/>
                  </a:lnTo>
                  <a:lnTo>
                    <a:pt x="3192559" y="312213"/>
                  </a:lnTo>
                  <a:lnTo>
                    <a:pt x="3220680" y="270255"/>
                  </a:lnTo>
                  <a:lnTo>
                    <a:pt x="2956686" y="270255"/>
                  </a:lnTo>
                  <a:lnTo>
                    <a:pt x="2924875" y="268138"/>
                  </a:lnTo>
                  <a:lnTo>
                    <a:pt x="2871587" y="251235"/>
                  </a:lnTo>
                  <a:lnTo>
                    <a:pt x="2832082" y="217231"/>
                  </a:lnTo>
                  <a:lnTo>
                    <a:pt x="2805932" y="164411"/>
                  </a:lnTo>
                  <a:lnTo>
                    <a:pt x="2797810" y="130809"/>
                  </a:lnTo>
                  <a:close/>
                </a:path>
                <a:path w="4512945" h="394335">
                  <a:moveTo>
                    <a:pt x="3168269" y="0"/>
                  </a:moveTo>
                  <a:lnTo>
                    <a:pt x="2760739" y="0"/>
                  </a:lnTo>
                  <a:lnTo>
                    <a:pt x="2776370" y="11356"/>
                  </a:lnTo>
                  <a:lnTo>
                    <a:pt x="2813399" y="30178"/>
                  </a:lnTo>
                  <a:lnTo>
                    <a:pt x="2859238" y="47309"/>
                  </a:lnTo>
                  <a:lnTo>
                    <a:pt x="2913888" y="62738"/>
                  </a:lnTo>
                  <a:lnTo>
                    <a:pt x="2955678" y="73306"/>
                  </a:lnTo>
                  <a:lnTo>
                    <a:pt x="2989230" y="82137"/>
                  </a:lnTo>
                  <a:lnTo>
                    <a:pt x="3031617" y="94488"/>
                  </a:lnTo>
                  <a:lnTo>
                    <a:pt x="3075443" y="117348"/>
                  </a:lnTo>
                  <a:lnTo>
                    <a:pt x="3098611" y="157597"/>
                  </a:lnTo>
                  <a:lnTo>
                    <a:pt x="3099561" y="170052"/>
                  </a:lnTo>
                  <a:lnTo>
                    <a:pt x="3097321" y="189509"/>
                  </a:lnTo>
                  <a:lnTo>
                    <a:pt x="3079363" y="224613"/>
                  </a:lnTo>
                  <a:lnTo>
                    <a:pt x="3043429" y="253378"/>
                  </a:lnTo>
                  <a:lnTo>
                    <a:pt x="2989951" y="268376"/>
                  </a:lnTo>
                  <a:lnTo>
                    <a:pt x="2956686" y="270255"/>
                  </a:lnTo>
                  <a:lnTo>
                    <a:pt x="3220680" y="270255"/>
                  </a:lnTo>
                  <a:lnTo>
                    <a:pt x="3226944" y="258824"/>
                  </a:lnTo>
                  <a:lnTo>
                    <a:pt x="3237817" y="230044"/>
                  </a:lnTo>
                  <a:lnTo>
                    <a:pt x="3244332" y="200288"/>
                  </a:lnTo>
                  <a:lnTo>
                    <a:pt x="3246501" y="169545"/>
                  </a:lnTo>
                  <a:lnTo>
                    <a:pt x="3244689" y="136372"/>
                  </a:lnTo>
                  <a:lnTo>
                    <a:pt x="3230159" y="78408"/>
                  </a:lnTo>
                  <a:lnTo>
                    <a:pt x="3201535" y="31400"/>
                  </a:lnTo>
                  <a:lnTo>
                    <a:pt x="3182842" y="11683"/>
                  </a:lnTo>
                  <a:lnTo>
                    <a:pt x="3168269" y="0"/>
                  </a:lnTo>
                  <a:close/>
                </a:path>
                <a:path w="4512945" h="394335">
                  <a:moveTo>
                    <a:pt x="143001" y="130809"/>
                  </a:moveTo>
                  <a:lnTo>
                    <a:pt x="0" y="144652"/>
                  </a:lnTo>
                  <a:lnTo>
                    <a:pt x="10953" y="202064"/>
                  </a:lnTo>
                  <a:lnTo>
                    <a:pt x="29337" y="252190"/>
                  </a:lnTo>
                  <a:lnTo>
                    <a:pt x="55149" y="295028"/>
                  </a:lnTo>
                  <a:lnTo>
                    <a:pt x="88392" y="330580"/>
                  </a:lnTo>
                  <a:lnTo>
                    <a:pt x="120531" y="353548"/>
                  </a:lnTo>
                  <a:lnTo>
                    <a:pt x="157809" y="371401"/>
                  </a:lnTo>
                  <a:lnTo>
                    <a:pt x="200213" y="384146"/>
                  </a:lnTo>
                  <a:lnTo>
                    <a:pt x="247733" y="391788"/>
                  </a:lnTo>
                  <a:lnTo>
                    <a:pt x="300355" y="394335"/>
                  </a:lnTo>
                  <a:lnTo>
                    <a:pt x="345763" y="392670"/>
                  </a:lnTo>
                  <a:lnTo>
                    <a:pt x="387302" y="387683"/>
                  </a:lnTo>
                  <a:lnTo>
                    <a:pt x="424959" y="379386"/>
                  </a:lnTo>
                  <a:lnTo>
                    <a:pt x="488654" y="352790"/>
                  </a:lnTo>
                  <a:lnTo>
                    <a:pt x="537751" y="312213"/>
                  </a:lnTo>
                  <a:lnTo>
                    <a:pt x="565872" y="270255"/>
                  </a:lnTo>
                  <a:lnTo>
                    <a:pt x="301879" y="270255"/>
                  </a:lnTo>
                  <a:lnTo>
                    <a:pt x="270067" y="268138"/>
                  </a:lnTo>
                  <a:lnTo>
                    <a:pt x="216779" y="251235"/>
                  </a:lnTo>
                  <a:lnTo>
                    <a:pt x="177274" y="217231"/>
                  </a:lnTo>
                  <a:lnTo>
                    <a:pt x="151124" y="164411"/>
                  </a:lnTo>
                  <a:lnTo>
                    <a:pt x="143001" y="130809"/>
                  </a:lnTo>
                  <a:close/>
                </a:path>
                <a:path w="4512945" h="394335">
                  <a:moveTo>
                    <a:pt x="513461" y="0"/>
                  </a:moveTo>
                  <a:lnTo>
                    <a:pt x="105931" y="0"/>
                  </a:lnTo>
                  <a:lnTo>
                    <a:pt x="121562" y="11356"/>
                  </a:lnTo>
                  <a:lnTo>
                    <a:pt x="158591" y="30178"/>
                  </a:lnTo>
                  <a:lnTo>
                    <a:pt x="204430" y="47309"/>
                  </a:lnTo>
                  <a:lnTo>
                    <a:pt x="259080" y="62738"/>
                  </a:lnTo>
                  <a:lnTo>
                    <a:pt x="300870" y="73306"/>
                  </a:lnTo>
                  <a:lnTo>
                    <a:pt x="334422" y="82137"/>
                  </a:lnTo>
                  <a:lnTo>
                    <a:pt x="376808" y="94488"/>
                  </a:lnTo>
                  <a:lnTo>
                    <a:pt x="420635" y="117348"/>
                  </a:lnTo>
                  <a:lnTo>
                    <a:pt x="443803" y="157597"/>
                  </a:lnTo>
                  <a:lnTo>
                    <a:pt x="444754" y="170052"/>
                  </a:lnTo>
                  <a:lnTo>
                    <a:pt x="442513" y="189509"/>
                  </a:lnTo>
                  <a:lnTo>
                    <a:pt x="424555" y="224613"/>
                  </a:lnTo>
                  <a:lnTo>
                    <a:pt x="388621" y="253378"/>
                  </a:lnTo>
                  <a:lnTo>
                    <a:pt x="335143" y="268376"/>
                  </a:lnTo>
                  <a:lnTo>
                    <a:pt x="301879" y="270255"/>
                  </a:lnTo>
                  <a:lnTo>
                    <a:pt x="565872" y="270255"/>
                  </a:lnTo>
                  <a:lnTo>
                    <a:pt x="572136" y="258824"/>
                  </a:lnTo>
                  <a:lnTo>
                    <a:pt x="583009" y="230044"/>
                  </a:lnTo>
                  <a:lnTo>
                    <a:pt x="589524" y="200288"/>
                  </a:lnTo>
                  <a:lnTo>
                    <a:pt x="591693" y="169545"/>
                  </a:lnTo>
                  <a:lnTo>
                    <a:pt x="589881" y="136372"/>
                  </a:lnTo>
                  <a:lnTo>
                    <a:pt x="575351" y="78408"/>
                  </a:lnTo>
                  <a:lnTo>
                    <a:pt x="546727" y="31400"/>
                  </a:lnTo>
                  <a:lnTo>
                    <a:pt x="528034" y="11683"/>
                  </a:lnTo>
                  <a:lnTo>
                    <a:pt x="51346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9919" y="0"/>
              <a:ext cx="4512945" cy="394335"/>
            </a:xfrm>
            <a:custGeom>
              <a:avLst/>
              <a:gdLst/>
              <a:ahLst/>
              <a:cxnLst/>
              <a:rect l="l" t="t" r="r" b="b"/>
              <a:pathLst>
                <a:path w="4512945" h="394335">
                  <a:moveTo>
                    <a:pt x="4290796" y="0"/>
                  </a:moveTo>
                  <a:lnTo>
                    <a:pt x="4376420" y="139700"/>
                  </a:lnTo>
                  <a:lnTo>
                    <a:pt x="4376420" y="0"/>
                  </a:lnTo>
                </a:path>
                <a:path w="4512945" h="394335">
                  <a:moveTo>
                    <a:pt x="4512817" y="0"/>
                  </a:moveTo>
                  <a:lnTo>
                    <a:pt x="4512817" y="381380"/>
                  </a:lnTo>
                  <a:lnTo>
                    <a:pt x="4365498" y="381380"/>
                  </a:lnTo>
                  <a:lnTo>
                    <a:pt x="4129686" y="0"/>
                  </a:lnTo>
                </a:path>
                <a:path w="4512945" h="394335">
                  <a:moveTo>
                    <a:pt x="4072128" y="0"/>
                  </a:moveTo>
                  <a:lnTo>
                    <a:pt x="4072128" y="381380"/>
                  </a:lnTo>
                  <a:lnTo>
                    <a:pt x="3935603" y="381380"/>
                  </a:lnTo>
                  <a:lnTo>
                    <a:pt x="3935603" y="0"/>
                  </a:lnTo>
                </a:path>
                <a:path w="4512945" h="394335">
                  <a:moveTo>
                    <a:pt x="3794632" y="0"/>
                  </a:moveTo>
                  <a:lnTo>
                    <a:pt x="3794632" y="381380"/>
                  </a:lnTo>
                  <a:lnTo>
                    <a:pt x="3647694" y="381380"/>
                  </a:lnTo>
                  <a:lnTo>
                    <a:pt x="3647694" y="0"/>
                  </a:lnTo>
                </a:path>
                <a:path w="4512945" h="394335">
                  <a:moveTo>
                    <a:pt x="2541165" y="0"/>
                  </a:moveTo>
                  <a:lnTo>
                    <a:pt x="2503068" y="47765"/>
                  </a:lnTo>
                  <a:lnTo>
                    <a:pt x="2466371" y="73927"/>
                  </a:lnTo>
                  <a:lnTo>
                    <a:pt x="2428271" y="91211"/>
                  </a:lnTo>
                  <a:lnTo>
                    <a:pt x="2379696" y="101093"/>
                  </a:lnTo>
                  <a:lnTo>
                    <a:pt x="2303547" y="106289"/>
                  </a:lnTo>
                  <a:lnTo>
                    <a:pt x="2256663" y="106933"/>
                  </a:lnTo>
                  <a:lnTo>
                    <a:pt x="2160778" y="106933"/>
                  </a:lnTo>
                  <a:lnTo>
                    <a:pt x="2160778" y="381380"/>
                  </a:lnTo>
                  <a:lnTo>
                    <a:pt x="2013839" y="381380"/>
                  </a:lnTo>
                  <a:lnTo>
                    <a:pt x="2013839" y="0"/>
                  </a:lnTo>
                </a:path>
                <a:path w="4512945" h="394335">
                  <a:moveTo>
                    <a:pt x="1847977" y="0"/>
                  </a:moveTo>
                  <a:lnTo>
                    <a:pt x="1847977" y="60832"/>
                  </a:lnTo>
                  <a:lnTo>
                    <a:pt x="1482597" y="60832"/>
                  </a:lnTo>
                  <a:lnTo>
                    <a:pt x="1482597" y="258825"/>
                  </a:lnTo>
                  <a:lnTo>
                    <a:pt x="1889125" y="258825"/>
                  </a:lnTo>
                  <a:lnTo>
                    <a:pt x="1889125" y="381380"/>
                  </a:lnTo>
                  <a:lnTo>
                    <a:pt x="1335658" y="381380"/>
                  </a:lnTo>
                  <a:lnTo>
                    <a:pt x="1335658" y="0"/>
                  </a:lnTo>
                </a:path>
                <a:path w="4512945" h="394335">
                  <a:moveTo>
                    <a:pt x="1026159" y="0"/>
                  </a:moveTo>
                  <a:lnTo>
                    <a:pt x="1026159" y="381380"/>
                  </a:lnTo>
                  <a:lnTo>
                    <a:pt x="879220" y="381380"/>
                  </a:lnTo>
                  <a:lnTo>
                    <a:pt x="879220" y="0"/>
                  </a:lnTo>
                </a:path>
                <a:path w="4512945" h="394335">
                  <a:moveTo>
                    <a:pt x="3168269" y="0"/>
                  </a:moveTo>
                  <a:lnTo>
                    <a:pt x="3201535" y="31400"/>
                  </a:lnTo>
                  <a:lnTo>
                    <a:pt x="3230159" y="78408"/>
                  </a:lnTo>
                  <a:lnTo>
                    <a:pt x="3244689" y="136372"/>
                  </a:lnTo>
                  <a:lnTo>
                    <a:pt x="3246501" y="169545"/>
                  </a:lnTo>
                  <a:lnTo>
                    <a:pt x="3244332" y="200288"/>
                  </a:lnTo>
                  <a:lnTo>
                    <a:pt x="3226944" y="258824"/>
                  </a:lnTo>
                  <a:lnTo>
                    <a:pt x="3192559" y="312213"/>
                  </a:lnTo>
                  <a:lnTo>
                    <a:pt x="3143462" y="352790"/>
                  </a:lnTo>
                  <a:lnTo>
                    <a:pt x="3079767" y="379386"/>
                  </a:lnTo>
                  <a:lnTo>
                    <a:pt x="3042110" y="387683"/>
                  </a:lnTo>
                  <a:lnTo>
                    <a:pt x="3000571" y="392670"/>
                  </a:lnTo>
                  <a:lnTo>
                    <a:pt x="2955163" y="394335"/>
                  </a:lnTo>
                  <a:lnTo>
                    <a:pt x="2902541" y="391788"/>
                  </a:lnTo>
                  <a:lnTo>
                    <a:pt x="2855021" y="384146"/>
                  </a:lnTo>
                  <a:lnTo>
                    <a:pt x="2812617" y="371401"/>
                  </a:lnTo>
                  <a:lnTo>
                    <a:pt x="2775339" y="353548"/>
                  </a:lnTo>
                  <a:lnTo>
                    <a:pt x="2743200" y="330580"/>
                  </a:lnTo>
                  <a:lnTo>
                    <a:pt x="2709957" y="295028"/>
                  </a:lnTo>
                  <a:lnTo>
                    <a:pt x="2684145" y="252190"/>
                  </a:lnTo>
                  <a:lnTo>
                    <a:pt x="2665761" y="202064"/>
                  </a:lnTo>
                  <a:lnTo>
                    <a:pt x="2654808" y="144652"/>
                  </a:lnTo>
                  <a:lnTo>
                    <a:pt x="2797810" y="130809"/>
                  </a:lnTo>
                  <a:lnTo>
                    <a:pt x="2805932" y="164411"/>
                  </a:lnTo>
                  <a:lnTo>
                    <a:pt x="2817352" y="193214"/>
                  </a:lnTo>
                  <a:lnTo>
                    <a:pt x="2850134" y="236474"/>
                  </a:lnTo>
                  <a:lnTo>
                    <a:pt x="2896504" y="261794"/>
                  </a:lnTo>
                  <a:lnTo>
                    <a:pt x="2956686" y="270255"/>
                  </a:lnTo>
                  <a:lnTo>
                    <a:pt x="2989951" y="268376"/>
                  </a:lnTo>
                  <a:lnTo>
                    <a:pt x="3043429" y="253378"/>
                  </a:lnTo>
                  <a:lnTo>
                    <a:pt x="3079363" y="224613"/>
                  </a:lnTo>
                  <a:lnTo>
                    <a:pt x="3097321" y="189509"/>
                  </a:lnTo>
                  <a:lnTo>
                    <a:pt x="3099561" y="170052"/>
                  </a:lnTo>
                  <a:lnTo>
                    <a:pt x="3098611" y="157597"/>
                  </a:lnTo>
                  <a:lnTo>
                    <a:pt x="3075443" y="117348"/>
                  </a:lnTo>
                  <a:lnTo>
                    <a:pt x="3031617" y="94488"/>
                  </a:lnTo>
                  <a:lnTo>
                    <a:pt x="2989230" y="82137"/>
                  </a:lnTo>
                  <a:lnTo>
                    <a:pt x="2913888" y="62738"/>
                  </a:lnTo>
                  <a:lnTo>
                    <a:pt x="2859238" y="47309"/>
                  </a:lnTo>
                  <a:lnTo>
                    <a:pt x="2813399" y="30178"/>
                  </a:lnTo>
                  <a:lnTo>
                    <a:pt x="2776370" y="11356"/>
                  </a:lnTo>
                  <a:lnTo>
                    <a:pt x="2760739" y="0"/>
                  </a:lnTo>
                </a:path>
                <a:path w="4512945" h="394335">
                  <a:moveTo>
                    <a:pt x="513461" y="0"/>
                  </a:moveTo>
                  <a:lnTo>
                    <a:pt x="546727" y="31400"/>
                  </a:lnTo>
                  <a:lnTo>
                    <a:pt x="575351" y="78408"/>
                  </a:lnTo>
                  <a:lnTo>
                    <a:pt x="589881" y="136372"/>
                  </a:lnTo>
                  <a:lnTo>
                    <a:pt x="591693" y="169545"/>
                  </a:lnTo>
                  <a:lnTo>
                    <a:pt x="589524" y="200288"/>
                  </a:lnTo>
                  <a:lnTo>
                    <a:pt x="572136" y="258824"/>
                  </a:lnTo>
                  <a:lnTo>
                    <a:pt x="537751" y="312213"/>
                  </a:lnTo>
                  <a:lnTo>
                    <a:pt x="488654" y="352790"/>
                  </a:lnTo>
                  <a:lnTo>
                    <a:pt x="424959" y="379386"/>
                  </a:lnTo>
                  <a:lnTo>
                    <a:pt x="387302" y="387683"/>
                  </a:lnTo>
                  <a:lnTo>
                    <a:pt x="345763" y="392670"/>
                  </a:lnTo>
                  <a:lnTo>
                    <a:pt x="300355" y="394335"/>
                  </a:lnTo>
                  <a:lnTo>
                    <a:pt x="247733" y="391788"/>
                  </a:lnTo>
                  <a:lnTo>
                    <a:pt x="200213" y="384146"/>
                  </a:lnTo>
                  <a:lnTo>
                    <a:pt x="157809" y="371401"/>
                  </a:lnTo>
                  <a:lnTo>
                    <a:pt x="120531" y="353548"/>
                  </a:lnTo>
                  <a:lnTo>
                    <a:pt x="88392" y="330580"/>
                  </a:lnTo>
                  <a:lnTo>
                    <a:pt x="55149" y="295028"/>
                  </a:lnTo>
                  <a:lnTo>
                    <a:pt x="29337" y="252190"/>
                  </a:lnTo>
                  <a:lnTo>
                    <a:pt x="10953" y="202064"/>
                  </a:lnTo>
                  <a:lnTo>
                    <a:pt x="0" y="144652"/>
                  </a:lnTo>
                  <a:lnTo>
                    <a:pt x="143001" y="130809"/>
                  </a:lnTo>
                  <a:lnTo>
                    <a:pt x="151124" y="164411"/>
                  </a:lnTo>
                  <a:lnTo>
                    <a:pt x="162544" y="193214"/>
                  </a:lnTo>
                  <a:lnTo>
                    <a:pt x="195325" y="236474"/>
                  </a:lnTo>
                  <a:lnTo>
                    <a:pt x="241696" y="261794"/>
                  </a:lnTo>
                  <a:lnTo>
                    <a:pt x="301879" y="270255"/>
                  </a:lnTo>
                  <a:lnTo>
                    <a:pt x="335143" y="268376"/>
                  </a:lnTo>
                  <a:lnTo>
                    <a:pt x="388621" y="253378"/>
                  </a:lnTo>
                  <a:lnTo>
                    <a:pt x="424555" y="224613"/>
                  </a:lnTo>
                  <a:lnTo>
                    <a:pt x="442513" y="189509"/>
                  </a:lnTo>
                  <a:lnTo>
                    <a:pt x="444754" y="170052"/>
                  </a:lnTo>
                  <a:lnTo>
                    <a:pt x="443803" y="157597"/>
                  </a:lnTo>
                  <a:lnTo>
                    <a:pt x="420635" y="117348"/>
                  </a:lnTo>
                  <a:lnTo>
                    <a:pt x="376808" y="94488"/>
                  </a:lnTo>
                  <a:lnTo>
                    <a:pt x="334422" y="82137"/>
                  </a:lnTo>
                  <a:lnTo>
                    <a:pt x="259080" y="62738"/>
                  </a:lnTo>
                  <a:lnTo>
                    <a:pt x="204430" y="47309"/>
                  </a:lnTo>
                  <a:lnTo>
                    <a:pt x="158591" y="30178"/>
                  </a:lnTo>
                  <a:lnTo>
                    <a:pt x="121562" y="11356"/>
                  </a:lnTo>
                  <a:lnTo>
                    <a:pt x="10593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6767" y="1539239"/>
              <a:ext cx="3163824" cy="4465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6947" y="1708785"/>
              <a:ext cx="2824480" cy="106680"/>
            </a:xfrm>
            <a:custGeom>
              <a:avLst/>
              <a:gdLst/>
              <a:ahLst/>
              <a:cxnLst/>
              <a:rect l="l" t="t" r="r" b="b"/>
              <a:pathLst>
                <a:path w="2824479" h="106680">
                  <a:moveTo>
                    <a:pt x="2823972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2823972" y="106679"/>
                  </a:lnTo>
                  <a:lnTo>
                    <a:pt x="282397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6947" y="1708785"/>
              <a:ext cx="2824480" cy="106680"/>
            </a:xfrm>
            <a:custGeom>
              <a:avLst/>
              <a:gdLst/>
              <a:ahLst/>
              <a:cxnLst/>
              <a:rect l="l" t="t" r="r" b="b"/>
              <a:pathLst>
                <a:path w="2824479" h="106680">
                  <a:moveTo>
                    <a:pt x="0" y="0"/>
                  </a:moveTo>
                  <a:lnTo>
                    <a:pt x="1411986" y="0"/>
                  </a:lnTo>
                  <a:lnTo>
                    <a:pt x="2823972" y="0"/>
                  </a:lnTo>
                  <a:lnTo>
                    <a:pt x="2823972" y="106679"/>
                  </a:lnTo>
                  <a:lnTo>
                    <a:pt x="1411986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5535" y="690372"/>
              <a:ext cx="3095243" cy="10927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5080" y="860552"/>
              <a:ext cx="2755900" cy="753110"/>
            </a:xfrm>
            <a:custGeom>
              <a:avLst/>
              <a:gdLst/>
              <a:ahLst/>
              <a:cxnLst/>
              <a:rect l="l" t="t" r="r" b="b"/>
              <a:pathLst>
                <a:path w="2755900" h="753110">
                  <a:moveTo>
                    <a:pt x="1082548" y="0"/>
                  </a:moveTo>
                  <a:lnTo>
                    <a:pt x="1039449" y="1807"/>
                  </a:lnTo>
                  <a:lnTo>
                    <a:pt x="998934" y="7223"/>
                  </a:lnTo>
                  <a:lnTo>
                    <a:pt x="961014" y="16234"/>
                  </a:lnTo>
                  <a:lnTo>
                    <a:pt x="900676" y="40925"/>
                  </a:lnTo>
                  <a:lnTo>
                    <a:pt x="853622" y="73691"/>
                  </a:lnTo>
                  <a:lnTo>
                    <a:pt x="811285" y="117171"/>
                  </a:lnTo>
                  <a:lnTo>
                    <a:pt x="777428" y="167030"/>
                  </a:lnTo>
                  <a:lnTo>
                    <a:pt x="749329" y="234013"/>
                  </a:lnTo>
                  <a:lnTo>
                    <a:pt x="738933" y="278447"/>
                  </a:lnTo>
                  <a:lnTo>
                    <a:pt x="732704" y="327358"/>
                  </a:lnTo>
                  <a:lnTo>
                    <a:pt x="730631" y="380746"/>
                  </a:lnTo>
                  <a:lnTo>
                    <a:pt x="733288" y="436583"/>
                  </a:lnTo>
                  <a:lnTo>
                    <a:pt x="741261" y="488267"/>
                  </a:lnTo>
                  <a:lnTo>
                    <a:pt x="754554" y="535797"/>
                  </a:lnTo>
                  <a:lnTo>
                    <a:pt x="773171" y="579167"/>
                  </a:lnTo>
                  <a:lnTo>
                    <a:pt x="797114" y="618374"/>
                  </a:lnTo>
                  <a:lnTo>
                    <a:pt x="826389" y="653414"/>
                  </a:lnTo>
                  <a:lnTo>
                    <a:pt x="860180" y="683683"/>
                  </a:lnTo>
                  <a:lnTo>
                    <a:pt x="897673" y="708448"/>
                  </a:lnTo>
                  <a:lnTo>
                    <a:pt x="938863" y="727710"/>
                  </a:lnTo>
                  <a:lnTo>
                    <a:pt x="983746" y="741468"/>
                  </a:lnTo>
                  <a:lnTo>
                    <a:pt x="1032320" y="749723"/>
                  </a:lnTo>
                  <a:lnTo>
                    <a:pt x="1084580" y="752475"/>
                  </a:lnTo>
                  <a:lnTo>
                    <a:pt x="1136194" y="749712"/>
                  </a:lnTo>
                  <a:lnTo>
                    <a:pt x="1184232" y="741425"/>
                  </a:lnTo>
                  <a:lnTo>
                    <a:pt x="1228693" y="727614"/>
                  </a:lnTo>
                  <a:lnTo>
                    <a:pt x="1269576" y="708278"/>
                  </a:lnTo>
                  <a:lnTo>
                    <a:pt x="1306882" y="683418"/>
                  </a:lnTo>
                  <a:lnTo>
                    <a:pt x="1340612" y="653034"/>
                  </a:lnTo>
                  <a:lnTo>
                    <a:pt x="1362285" y="626872"/>
                  </a:lnTo>
                  <a:lnTo>
                    <a:pt x="1084072" y="626872"/>
                  </a:lnTo>
                  <a:lnTo>
                    <a:pt x="1042015" y="622893"/>
                  </a:lnTo>
                  <a:lnTo>
                    <a:pt x="1003839" y="610949"/>
                  </a:lnTo>
                  <a:lnTo>
                    <a:pt x="969521" y="591028"/>
                  </a:lnTo>
                  <a:lnTo>
                    <a:pt x="939038" y="563118"/>
                  </a:lnTo>
                  <a:lnTo>
                    <a:pt x="914108" y="527490"/>
                  </a:lnTo>
                  <a:lnTo>
                    <a:pt x="896286" y="484409"/>
                  </a:lnTo>
                  <a:lnTo>
                    <a:pt x="885589" y="433873"/>
                  </a:lnTo>
                  <a:lnTo>
                    <a:pt x="882108" y="377317"/>
                  </a:lnTo>
                  <a:lnTo>
                    <a:pt x="882135" y="373761"/>
                  </a:lnTo>
                  <a:lnTo>
                    <a:pt x="885491" y="316976"/>
                  </a:lnTo>
                  <a:lnTo>
                    <a:pt x="895921" y="266065"/>
                  </a:lnTo>
                  <a:lnTo>
                    <a:pt x="913304" y="223059"/>
                  </a:lnTo>
                  <a:lnTo>
                    <a:pt x="937641" y="187960"/>
                  </a:lnTo>
                  <a:lnTo>
                    <a:pt x="967646" y="160696"/>
                  </a:lnTo>
                  <a:lnTo>
                    <a:pt x="1002045" y="141208"/>
                  </a:lnTo>
                  <a:lnTo>
                    <a:pt x="1040850" y="129506"/>
                  </a:lnTo>
                  <a:lnTo>
                    <a:pt x="1084072" y="125602"/>
                  </a:lnTo>
                  <a:lnTo>
                    <a:pt x="1361318" y="125602"/>
                  </a:lnTo>
                  <a:lnTo>
                    <a:pt x="1339850" y="99822"/>
                  </a:lnTo>
                  <a:lnTo>
                    <a:pt x="1305921" y="69320"/>
                  </a:lnTo>
                  <a:lnTo>
                    <a:pt x="1268400" y="44365"/>
                  </a:lnTo>
                  <a:lnTo>
                    <a:pt x="1227296" y="24955"/>
                  </a:lnTo>
                  <a:lnTo>
                    <a:pt x="1182614" y="11091"/>
                  </a:lnTo>
                  <a:lnTo>
                    <a:pt x="1134362" y="2772"/>
                  </a:lnTo>
                  <a:lnTo>
                    <a:pt x="1082548" y="0"/>
                  </a:lnTo>
                  <a:close/>
                </a:path>
                <a:path w="2755900" h="753110">
                  <a:moveTo>
                    <a:pt x="1361318" y="125602"/>
                  </a:moveTo>
                  <a:lnTo>
                    <a:pt x="1084072" y="125602"/>
                  </a:lnTo>
                  <a:lnTo>
                    <a:pt x="1127192" y="129458"/>
                  </a:lnTo>
                  <a:lnTo>
                    <a:pt x="1165860" y="141017"/>
                  </a:lnTo>
                  <a:lnTo>
                    <a:pt x="1200050" y="160268"/>
                  </a:lnTo>
                  <a:lnTo>
                    <a:pt x="1229741" y="187198"/>
                  </a:lnTo>
                  <a:lnTo>
                    <a:pt x="1253744" y="221938"/>
                  </a:lnTo>
                  <a:lnTo>
                    <a:pt x="1270889" y="264620"/>
                  </a:lnTo>
                  <a:lnTo>
                    <a:pt x="1281176" y="315231"/>
                  </a:lnTo>
                  <a:lnTo>
                    <a:pt x="1284605" y="373761"/>
                  </a:lnTo>
                  <a:lnTo>
                    <a:pt x="1281080" y="433127"/>
                  </a:lnTo>
                  <a:lnTo>
                    <a:pt x="1270508" y="484552"/>
                  </a:lnTo>
                  <a:lnTo>
                    <a:pt x="1252886" y="528048"/>
                  </a:lnTo>
                  <a:lnTo>
                    <a:pt x="1228217" y="563626"/>
                  </a:lnTo>
                  <a:lnTo>
                    <a:pt x="1198068" y="591296"/>
                  </a:lnTo>
                  <a:lnTo>
                    <a:pt x="1164002" y="611060"/>
                  </a:lnTo>
                  <a:lnTo>
                    <a:pt x="1126007" y="622919"/>
                  </a:lnTo>
                  <a:lnTo>
                    <a:pt x="1084072" y="626872"/>
                  </a:lnTo>
                  <a:lnTo>
                    <a:pt x="1362285" y="626872"/>
                  </a:lnTo>
                  <a:lnTo>
                    <a:pt x="1393829" y="578108"/>
                  </a:lnTo>
                  <a:lnTo>
                    <a:pt x="1412446" y="534273"/>
                  </a:lnTo>
                  <a:lnTo>
                    <a:pt x="1425739" y="486193"/>
                  </a:lnTo>
                  <a:lnTo>
                    <a:pt x="1433712" y="433873"/>
                  </a:lnTo>
                  <a:lnTo>
                    <a:pt x="1436370" y="377317"/>
                  </a:lnTo>
                  <a:lnTo>
                    <a:pt x="1433691" y="320240"/>
                  </a:lnTo>
                  <a:lnTo>
                    <a:pt x="1425654" y="267499"/>
                  </a:lnTo>
                  <a:lnTo>
                    <a:pt x="1412255" y="219090"/>
                  </a:lnTo>
                  <a:lnTo>
                    <a:pt x="1393491" y="175010"/>
                  </a:lnTo>
                  <a:lnTo>
                    <a:pt x="1369356" y="135255"/>
                  </a:lnTo>
                  <a:lnTo>
                    <a:pt x="1361318" y="125602"/>
                  </a:lnTo>
                  <a:close/>
                </a:path>
                <a:path w="2755900" h="753110">
                  <a:moveTo>
                    <a:pt x="2540254" y="135509"/>
                  </a:moveTo>
                  <a:lnTo>
                    <a:pt x="2393315" y="135509"/>
                  </a:lnTo>
                  <a:lnTo>
                    <a:pt x="2393315" y="740028"/>
                  </a:lnTo>
                  <a:lnTo>
                    <a:pt x="2540254" y="740028"/>
                  </a:lnTo>
                  <a:lnTo>
                    <a:pt x="2540254" y="135509"/>
                  </a:lnTo>
                  <a:close/>
                </a:path>
                <a:path w="2755900" h="753110">
                  <a:moveTo>
                    <a:pt x="2755646" y="12446"/>
                  </a:moveTo>
                  <a:lnTo>
                    <a:pt x="2177415" y="12446"/>
                  </a:lnTo>
                  <a:lnTo>
                    <a:pt x="2177415" y="135509"/>
                  </a:lnTo>
                  <a:lnTo>
                    <a:pt x="2755646" y="135509"/>
                  </a:lnTo>
                  <a:lnTo>
                    <a:pt x="2755646" y="12446"/>
                  </a:lnTo>
                  <a:close/>
                </a:path>
                <a:path w="2755900" h="753110">
                  <a:moveTo>
                    <a:pt x="1657096" y="489458"/>
                  </a:moveTo>
                  <a:lnTo>
                    <a:pt x="1514094" y="503300"/>
                  </a:lnTo>
                  <a:lnTo>
                    <a:pt x="1525047" y="560712"/>
                  </a:lnTo>
                  <a:lnTo>
                    <a:pt x="1543431" y="610838"/>
                  </a:lnTo>
                  <a:lnTo>
                    <a:pt x="1569243" y="653676"/>
                  </a:lnTo>
                  <a:lnTo>
                    <a:pt x="1602486" y="689228"/>
                  </a:lnTo>
                  <a:lnTo>
                    <a:pt x="1634625" y="712196"/>
                  </a:lnTo>
                  <a:lnTo>
                    <a:pt x="1671903" y="730049"/>
                  </a:lnTo>
                  <a:lnTo>
                    <a:pt x="1714307" y="742794"/>
                  </a:lnTo>
                  <a:lnTo>
                    <a:pt x="1761827" y="750436"/>
                  </a:lnTo>
                  <a:lnTo>
                    <a:pt x="1814449" y="752983"/>
                  </a:lnTo>
                  <a:lnTo>
                    <a:pt x="1859857" y="751318"/>
                  </a:lnTo>
                  <a:lnTo>
                    <a:pt x="1901396" y="746331"/>
                  </a:lnTo>
                  <a:lnTo>
                    <a:pt x="1939053" y="738034"/>
                  </a:lnTo>
                  <a:lnTo>
                    <a:pt x="2002748" y="711438"/>
                  </a:lnTo>
                  <a:lnTo>
                    <a:pt x="2051845" y="670861"/>
                  </a:lnTo>
                  <a:lnTo>
                    <a:pt x="2079966" y="628903"/>
                  </a:lnTo>
                  <a:lnTo>
                    <a:pt x="1815973" y="628903"/>
                  </a:lnTo>
                  <a:lnTo>
                    <a:pt x="1784161" y="626786"/>
                  </a:lnTo>
                  <a:lnTo>
                    <a:pt x="1730873" y="609883"/>
                  </a:lnTo>
                  <a:lnTo>
                    <a:pt x="1691368" y="575879"/>
                  </a:lnTo>
                  <a:lnTo>
                    <a:pt x="1665218" y="523059"/>
                  </a:lnTo>
                  <a:lnTo>
                    <a:pt x="1657096" y="489458"/>
                  </a:lnTo>
                  <a:close/>
                </a:path>
                <a:path w="2755900" h="753110">
                  <a:moveTo>
                    <a:pt x="1805940" y="0"/>
                  </a:moveTo>
                  <a:lnTo>
                    <a:pt x="1765555" y="1593"/>
                  </a:lnTo>
                  <a:lnTo>
                    <a:pt x="1693979" y="14305"/>
                  </a:lnTo>
                  <a:lnTo>
                    <a:pt x="1634906" y="39445"/>
                  </a:lnTo>
                  <a:lnTo>
                    <a:pt x="1589480" y="76299"/>
                  </a:lnTo>
                  <a:lnTo>
                    <a:pt x="1558190" y="123705"/>
                  </a:lnTo>
                  <a:lnTo>
                    <a:pt x="1542466" y="175712"/>
                  </a:lnTo>
                  <a:lnTo>
                    <a:pt x="1540510" y="203073"/>
                  </a:lnTo>
                  <a:lnTo>
                    <a:pt x="1544681" y="244580"/>
                  </a:lnTo>
                  <a:lnTo>
                    <a:pt x="1557210" y="282813"/>
                  </a:lnTo>
                  <a:lnTo>
                    <a:pt x="1578121" y="317783"/>
                  </a:lnTo>
                  <a:lnTo>
                    <a:pt x="1607439" y="349503"/>
                  </a:lnTo>
                  <a:lnTo>
                    <a:pt x="1672685" y="388826"/>
                  </a:lnTo>
                  <a:lnTo>
                    <a:pt x="1718524" y="405957"/>
                  </a:lnTo>
                  <a:lnTo>
                    <a:pt x="1773174" y="421386"/>
                  </a:lnTo>
                  <a:lnTo>
                    <a:pt x="1814964" y="431954"/>
                  </a:lnTo>
                  <a:lnTo>
                    <a:pt x="1848516" y="440785"/>
                  </a:lnTo>
                  <a:lnTo>
                    <a:pt x="1890903" y="453136"/>
                  </a:lnTo>
                  <a:lnTo>
                    <a:pt x="1934729" y="475996"/>
                  </a:lnTo>
                  <a:lnTo>
                    <a:pt x="1957897" y="516245"/>
                  </a:lnTo>
                  <a:lnTo>
                    <a:pt x="1958848" y="528701"/>
                  </a:lnTo>
                  <a:lnTo>
                    <a:pt x="1956607" y="548157"/>
                  </a:lnTo>
                  <a:lnTo>
                    <a:pt x="1938649" y="583261"/>
                  </a:lnTo>
                  <a:lnTo>
                    <a:pt x="1902715" y="612026"/>
                  </a:lnTo>
                  <a:lnTo>
                    <a:pt x="1849237" y="627024"/>
                  </a:lnTo>
                  <a:lnTo>
                    <a:pt x="1815973" y="628903"/>
                  </a:lnTo>
                  <a:lnTo>
                    <a:pt x="2079966" y="628903"/>
                  </a:lnTo>
                  <a:lnTo>
                    <a:pt x="2086230" y="617472"/>
                  </a:lnTo>
                  <a:lnTo>
                    <a:pt x="2097103" y="588692"/>
                  </a:lnTo>
                  <a:lnTo>
                    <a:pt x="2103618" y="558936"/>
                  </a:lnTo>
                  <a:lnTo>
                    <a:pt x="2105787" y="528193"/>
                  </a:lnTo>
                  <a:lnTo>
                    <a:pt x="2103975" y="495020"/>
                  </a:lnTo>
                  <a:lnTo>
                    <a:pt x="2089445" y="437056"/>
                  </a:lnTo>
                  <a:lnTo>
                    <a:pt x="2060821" y="390048"/>
                  </a:lnTo>
                  <a:lnTo>
                    <a:pt x="2020625" y="353091"/>
                  </a:lnTo>
                  <a:lnTo>
                    <a:pt x="1967172" y="324899"/>
                  </a:lnTo>
                  <a:lnTo>
                    <a:pt x="1931019" y="311673"/>
                  </a:lnTo>
                  <a:lnTo>
                    <a:pt x="1887888" y="298662"/>
                  </a:lnTo>
                  <a:lnTo>
                    <a:pt x="1789146" y="273401"/>
                  </a:lnTo>
                  <a:lnTo>
                    <a:pt x="1750393" y="261127"/>
                  </a:lnTo>
                  <a:lnTo>
                    <a:pt x="1702689" y="237236"/>
                  </a:lnTo>
                  <a:lnTo>
                    <a:pt x="1680972" y="193167"/>
                  </a:lnTo>
                  <a:lnTo>
                    <a:pt x="1682424" y="179708"/>
                  </a:lnTo>
                  <a:lnTo>
                    <a:pt x="1704213" y="147955"/>
                  </a:lnTo>
                  <a:lnTo>
                    <a:pt x="1747424" y="128238"/>
                  </a:lnTo>
                  <a:lnTo>
                    <a:pt x="1804543" y="121665"/>
                  </a:lnTo>
                  <a:lnTo>
                    <a:pt x="2059999" y="121665"/>
                  </a:lnTo>
                  <a:lnTo>
                    <a:pt x="2042739" y="92598"/>
                  </a:lnTo>
                  <a:lnTo>
                    <a:pt x="2012188" y="60071"/>
                  </a:lnTo>
                  <a:lnTo>
                    <a:pt x="1973353" y="33807"/>
                  </a:lnTo>
                  <a:lnTo>
                    <a:pt x="1926018" y="15033"/>
                  </a:lnTo>
                  <a:lnTo>
                    <a:pt x="1870205" y="3760"/>
                  </a:lnTo>
                  <a:lnTo>
                    <a:pt x="1805940" y="0"/>
                  </a:lnTo>
                  <a:close/>
                </a:path>
                <a:path w="2755900" h="753110">
                  <a:moveTo>
                    <a:pt x="2059999" y="121665"/>
                  </a:moveTo>
                  <a:lnTo>
                    <a:pt x="1804543" y="121665"/>
                  </a:lnTo>
                  <a:lnTo>
                    <a:pt x="1833588" y="123191"/>
                  </a:lnTo>
                  <a:lnTo>
                    <a:pt x="1858787" y="127777"/>
                  </a:lnTo>
                  <a:lnTo>
                    <a:pt x="1897507" y="146176"/>
                  </a:lnTo>
                  <a:lnTo>
                    <a:pt x="1923145" y="178641"/>
                  </a:lnTo>
                  <a:lnTo>
                    <a:pt x="1938020" y="226822"/>
                  </a:lnTo>
                  <a:lnTo>
                    <a:pt x="2084959" y="220472"/>
                  </a:lnTo>
                  <a:lnTo>
                    <a:pt x="2079124" y="172799"/>
                  </a:lnTo>
                  <a:lnTo>
                    <a:pt x="2065051" y="130175"/>
                  </a:lnTo>
                  <a:lnTo>
                    <a:pt x="2059999" y="121665"/>
                  </a:lnTo>
                  <a:close/>
                </a:path>
                <a:path w="2755900" h="753110">
                  <a:moveTo>
                    <a:pt x="340487" y="0"/>
                  </a:moveTo>
                  <a:lnTo>
                    <a:pt x="291191" y="2793"/>
                  </a:lnTo>
                  <a:lnTo>
                    <a:pt x="245161" y="11175"/>
                  </a:lnTo>
                  <a:lnTo>
                    <a:pt x="202406" y="25145"/>
                  </a:lnTo>
                  <a:lnTo>
                    <a:pt x="162931" y="44703"/>
                  </a:lnTo>
                  <a:lnTo>
                    <a:pt x="126744" y="69850"/>
                  </a:lnTo>
                  <a:lnTo>
                    <a:pt x="93853" y="100584"/>
                  </a:lnTo>
                  <a:lnTo>
                    <a:pt x="65160" y="136312"/>
                  </a:lnTo>
                  <a:lnTo>
                    <a:pt x="41693" y="176567"/>
                  </a:lnTo>
                  <a:lnTo>
                    <a:pt x="23447" y="221345"/>
                  </a:lnTo>
                  <a:lnTo>
                    <a:pt x="10418" y="270641"/>
                  </a:lnTo>
                  <a:lnTo>
                    <a:pt x="2604" y="324453"/>
                  </a:lnTo>
                  <a:lnTo>
                    <a:pt x="0" y="382777"/>
                  </a:lnTo>
                  <a:lnTo>
                    <a:pt x="2592" y="437979"/>
                  </a:lnTo>
                  <a:lnTo>
                    <a:pt x="10371" y="489152"/>
                  </a:lnTo>
                  <a:lnTo>
                    <a:pt x="23336" y="536289"/>
                  </a:lnTo>
                  <a:lnTo>
                    <a:pt x="41486" y="579383"/>
                  </a:lnTo>
                  <a:lnTo>
                    <a:pt x="64822" y="618427"/>
                  </a:lnTo>
                  <a:lnTo>
                    <a:pt x="93345" y="653414"/>
                  </a:lnTo>
                  <a:lnTo>
                    <a:pt x="132741" y="689076"/>
                  </a:lnTo>
                  <a:lnTo>
                    <a:pt x="176258" y="716813"/>
                  </a:lnTo>
                  <a:lnTo>
                    <a:pt x="223903" y="736625"/>
                  </a:lnTo>
                  <a:lnTo>
                    <a:pt x="275680" y="748512"/>
                  </a:lnTo>
                  <a:lnTo>
                    <a:pt x="331597" y="752475"/>
                  </a:lnTo>
                  <a:lnTo>
                    <a:pt x="387605" y="748857"/>
                  </a:lnTo>
                  <a:lnTo>
                    <a:pt x="438483" y="738012"/>
                  </a:lnTo>
                  <a:lnTo>
                    <a:pt x="484241" y="719953"/>
                  </a:lnTo>
                  <a:lnTo>
                    <a:pt x="524891" y="694689"/>
                  </a:lnTo>
                  <a:lnTo>
                    <a:pt x="560276" y="661922"/>
                  </a:lnTo>
                  <a:lnTo>
                    <a:pt x="586265" y="626872"/>
                  </a:lnTo>
                  <a:lnTo>
                    <a:pt x="330073" y="626872"/>
                  </a:lnTo>
                  <a:lnTo>
                    <a:pt x="292230" y="623224"/>
                  </a:lnTo>
                  <a:lnTo>
                    <a:pt x="227738" y="593975"/>
                  </a:lnTo>
                  <a:lnTo>
                    <a:pt x="179351" y="534108"/>
                  </a:lnTo>
                  <a:lnTo>
                    <a:pt x="163830" y="489950"/>
                  </a:lnTo>
                  <a:lnTo>
                    <a:pt x="154499" y="435862"/>
                  </a:lnTo>
                  <a:lnTo>
                    <a:pt x="151384" y="371856"/>
                  </a:lnTo>
                  <a:lnTo>
                    <a:pt x="154529" y="311300"/>
                  </a:lnTo>
                  <a:lnTo>
                    <a:pt x="163972" y="259746"/>
                  </a:lnTo>
                  <a:lnTo>
                    <a:pt x="179726" y="217193"/>
                  </a:lnTo>
                  <a:lnTo>
                    <a:pt x="201803" y="183642"/>
                  </a:lnTo>
                  <a:lnTo>
                    <a:pt x="259794" y="140096"/>
                  </a:lnTo>
                  <a:lnTo>
                    <a:pt x="333121" y="125602"/>
                  </a:lnTo>
                  <a:lnTo>
                    <a:pt x="594211" y="125602"/>
                  </a:lnTo>
                  <a:lnTo>
                    <a:pt x="580693" y="104858"/>
                  </a:lnTo>
                  <a:lnTo>
                    <a:pt x="522029" y="50539"/>
                  </a:lnTo>
                  <a:lnTo>
                    <a:pt x="482657" y="28419"/>
                  </a:lnTo>
                  <a:lnTo>
                    <a:pt x="439280" y="12626"/>
                  </a:lnTo>
                  <a:lnTo>
                    <a:pt x="391892" y="3155"/>
                  </a:lnTo>
                  <a:lnTo>
                    <a:pt x="340487" y="0"/>
                  </a:lnTo>
                  <a:close/>
                </a:path>
                <a:path w="2755900" h="753110">
                  <a:moveTo>
                    <a:pt x="491363" y="472567"/>
                  </a:moveTo>
                  <a:lnTo>
                    <a:pt x="480720" y="509829"/>
                  </a:lnTo>
                  <a:lnTo>
                    <a:pt x="450482" y="568400"/>
                  </a:lnTo>
                  <a:lnTo>
                    <a:pt x="408761" y="605976"/>
                  </a:lnTo>
                  <a:lnTo>
                    <a:pt x="358366" y="624558"/>
                  </a:lnTo>
                  <a:lnTo>
                    <a:pt x="330073" y="626872"/>
                  </a:lnTo>
                  <a:lnTo>
                    <a:pt x="586265" y="626872"/>
                  </a:lnTo>
                  <a:lnTo>
                    <a:pt x="590232" y="621522"/>
                  </a:lnTo>
                  <a:lnTo>
                    <a:pt x="614759" y="573478"/>
                  </a:lnTo>
                  <a:lnTo>
                    <a:pt x="633857" y="517778"/>
                  </a:lnTo>
                  <a:lnTo>
                    <a:pt x="491363" y="472567"/>
                  </a:lnTo>
                  <a:close/>
                </a:path>
                <a:path w="2755900" h="753110">
                  <a:moveTo>
                    <a:pt x="594211" y="125602"/>
                  </a:moveTo>
                  <a:lnTo>
                    <a:pt x="333121" y="125602"/>
                  </a:lnTo>
                  <a:lnTo>
                    <a:pt x="361267" y="127650"/>
                  </a:lnTo>
                  <a:lnTo>
                    <a:pt x="387223" y="133794"/>
                  </a:lnTo>
                  <a:lnTo>
                    <a:pt x="432562" y="158369"/>
                  </a:lnTo>
                  <a:lnTo>
                    <a:pt x="466534" y="197056"/>
                  </a:lnTo>
                  <a:lnTo>
                    <a:pt x="486410" y="247650"/>
                  </a:lnTo>
                  <a:lnTo>
                    <a:pt x="631825" y="212978"/>
                  </a:lnTo>
                  <a:lnTo>
                    <a:pt x="617892" y="171827"/>
                  </a:lnTo>
                  <a:lnTo>
                    <a:pt x="600852" y="135794"/>
                  </a:lnTo>
                  <a:lnTo>
                    <a:pt x="594211" y="12560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5080" y="860552"/>
              <a:ext cx="2755900" cy="753110"/>
            </a:xfrm>
            <a:custGeom>
              <a:avLst/>
              <a:gdLst/>
              <a:ahLst/>
              <a:cxnLst/>
              <a:rect l="l" t="t" r="r" b="b"/>
              <a:pathLst>
                <a:path w="2755900" h="753110">
                  <a:moveTo>
                    <a:pt x="1084072" y="125602"/>
                  </a:moveTo>
                  <a:lnTo>
                    <a:pt x="1040850" y="129506"/>
                  </a:lnTo>
                  <a:lnTo>
                    <a:pt x="1002045" y="141208"/>
                  </a:lnTo>
                  <a:lnTo>
                    <a:pt x="967646" y="160696"/>
                  </a:lnTo>
                  <a:lnTo>
                    <a:pt x="937641" y="187960"/>
                  </a:lnTo>
                  <a:lnTo>
                    <a:pt x="913304" y="223059"/>
                  </a:lnTo>
                  <a:lnTo>
                    <a:pt x="895921" y="266065"/>
                  </a:lnTo>
                  <a:lnTo>
                    <a:pt x="885491" y="316976"/>
                  </a:lnTo>
                  <a:lnTo>
                    <a:pt x="882015" y="375793"/>
                  </a:lnTo>
                  <a:lnTo>
                    <a:pt x="885584" y="433851"/>
                  </a:lnTo>
                  <a:lnTo>
                    <a:pt x="896286" y="484409"/>
                  </a:lnTo>
                  <a:lnTo>
                    <a:pt x="914108" y="527490"/>
                  </a:lnTo>
                  <a:lnTo>
                    <a:pt x="939038" y="563118"/>
                  </a:lnTo>
                  <a:lnTo>
                    <a:pt x="969521" y="591028"/>
                  </a:lnTo>
                  <a:lnTo>
                    <a:pt x="1003839" y="610949"/>
                  </a:lnTo>
                  <a:lnTo>
                    <a:pt x="1042015" y="622893"/>
                  </a:lnTo>
                  <a:lnTo>
                    <a:pt x="1084072" y="626872"/>
                  </a:lnTo>
                  <a:lnTo>
                    <a:pt x="1126007" y="622919"/>
                  </a:lnTo>
                  <a:lnTo>
                    <a:pt x="1164002" y="611060"/>
                  </a:lnTo>
                  <a:lnTo>
                    <a:pt x="1198068" y="591296"/>
                  </a:lnTo>
                  <a:lnTo>
                    <a:pt x="1228217" y="563626"/>
                  </a:lnTo>
                  <a:lnTo>
                    <a:pt x="1252886" y="528048"/>
                  </a:lnTo>
                  <a:lnTo>
                    <a:pt x="1270508" y="484552"/>
                  </a:lnTo>
                  <a:lnTo>
                    <a:pt x="1281080" y="433127"/>
                  </a:lnTo>
                  <a:lnTo>
                    <a:pt x="1284605" y="373761"/>
                  </a:lnTo>
                  <a:lnTo>
                    <a:pt x="1281176" y="315231"/>
                  </a:lnTo>
                  <a:lnTo>
                    <a:pt x="1270889" y="264620"/>
                  </a:lnTo>
                  <a:lnTo>
                    <a:pt x="1253744" y="221938"/>
                  </a:lnTo>
                  <a:lnTo>
                    <a:pt x="1229741" y="187198"/>
                  </a:lnTo>
                  <a:lnTo>
                    <a:pt x="1200050" y="160268"/>
                  </a:lnTo>
                  <a:lnTo>
                    <a:pt x="1165860" y="141017"/>
                  </a:lnTo>
                  <a:lnTo>
                    <a:pt x="1127192" y="129458"/>
                  </a:lnTo>
                  <a:lnTo>
                    <a:pt x="1084072" y="125602"/>
                  </a:lnTo>
                  <a:close/>
                </a:path>
                <a:path w="2755900" h="753110">
                  <a:moveTo>
                    <a:pt x="2177415" y="12446"/>
                  </a:moveTo>
                  <a:lnTo>
                    <a:pt x="2755646" y="12446"/>
                  </a:lnTo>
                  <a:lnTo>
                    <a:pt x="2755646" y="135509"/>
                  </a:lnTo>
                  <a:lnTo>
                    <a:pt x="2540254" y="135509"/>
                  </a:lnTo>
                  <a:lnTo>
                    <a:pt x="2540254" y="740028"/>
                  </a:lnTo>
                  <a:lnTo>
                    <a:pt x="2393315" y="740028"/>
                  </a:lnTo>
                  <a:lnTo>
                    <a:pt x="2393315" y="135509"/>
                  </a:lnTo>
                  <a:lnTo>
                    <a:pt x="2177415" y="135509"/>
                  </a:lnTo>
                  <a:lnTo>
                    <a:pt x="2177415" y="12446"/>
                  </a:lnTo>
                  <a:close/>
                </a:path>
                <a:path w="2755900" h="753110">
                  <a:moveTo>
                    <a:pt x="1805940" y="0"/>
                  </a:moveTo>
                  <a:lnTo>
                    <a:pt x="1870205" y="3760"/>
                  </a:lnTo>
                  <a:lnTo>
                    <a:pt x="1926018" y="15033"/>
                  </a:lnTo>
                  <a:lnTo>
                    <a:pt x="1973353" y="33807"/>
                  </a:lnTo>
                  <a:lnTo>
                    <a:pt x="2012188" y="60071"/>
                  </a:lnTo>
                  <a:lnTo>
                    <a:pt x="2042739" y="92598"/>
                  </a:lnTo>
                  <a:lnTo>
                    <a:pt x="2065051" y="130175"/>
                  </a:lnTo>
                  <a:lnTo>
                    <a:pt x="2079124" y="172799"/>
                  </a:lnTo>
                  <a:lnTo>
                    <a:pt x="2084959" y="220472"/>
                  </a:lnTo>
                  <a:lnTo>
                    <a:pt x="1938020" y="226822"/>
                  </a:lnTo>
                  <a:lnTo>
                    <a:pt x="1931922" y="200773"/>
                  </a:lnTo>
                  <a:lnTo>
                    <a:pt x="1923145" y="178641"/>
                  </a:lnTo>
                  <a:lnTo>
                    <a:pt x="1897507" y="146176"/>
                  </a:lnTo>
                  <a:lnTo>
                    <a:pt x="1858787" y="127777"/>
                  </a:lnTo>
                  <a:lnTo>
                    <a:pt x="1804543" y="121665"/>
                  </a:lnTo>
                  <a:lnTo>
                    <a:pt x="1774257" y="123309"/>
                  </a:lnTo>
                  <a:lnTo>
                    <a:pt x="1724068" y="136453"/>
                  </a:lnTo>
                  <a:lnTo>
                    <a:pt x="1686782" y="167703"/>
                  </a:lnTo>
                  <a:lnTo>
                    <a:pt x="1680972" y="193167"/>
                  </a:lnTo>
                  <a:lnTo>
                    <a:pt x="1682329" y="205571"/>
                  </a:lnTo>
                  <a:lnTo>
                    <a:pt x="1721570" y="249068"/>
                  </a:lnTo>
                  <a:lnTo>
                    <a:pt x="1789146" y="273401"/>
                  </a:lnTo>
                  <a:lnTo>
                    <a:pt x="1837817" y="285876"/>
                  </a:lnTo>
                  <a:lnTo>
                    <a:pt x="1887888" y="298662"/>
                  </a:lnTo>
                  <a:lnTo>
                    <a:pt x="1931019" y="311673"/>
                  </a:lnTo>
                  <a:lnTo>
                    <a:pt x="1967172" y="324899"/>
                  </a:lnTo>
                  <a:lnTo>
                    <a:pt x="2020625" y="353091"/>
                  </a:lnTo>
                  <a:lnTo>
                    <a:pt x="2060821" y="390048"/>
                  </a:lnTo>
                  <a:lnTo>
                    <a:pt x="2089445" y="437056"/>
                  </a:lnTo>
                  <a:lnTo>
                    <a:pt x="2103975" y="495020"/>
                  </a:lnTo>
                  <a:lnTo>
                    <a:pt x="2105787" y="528193"/>
                  </a:lnTo>
                  <a:lnTo>
                    <a:pt x="2103618" y="558936"/>
                  </a:lnTo>
                  <a:lnTo>
                    <a:pt x="2086230" y="617472"/>
                  </a:lnTo>
                  <a:lnTo>
                    <a:pt x="2051845" y="670861"/>
                  </a:lnTo>
                  <a:lnTo>
                    <a:pt x="2002748" y="711438"/>
                  </a:lnTo>
                  <a:lnTo>
                    <a:pt x="1939053" y="738034"/>
                  </a:lnTo>
                  <a:lnTo>
                    <a:pt x="1901396" y="746331"/>
                  </a:lnTo>
                  <a:lnTo>
                    <a:pt x="1859857" y="751318"/>
                  </a:lnTo>
                  <a:lnTo>
                    <a:pt x="1814449" y="752983"/>
                  </a:lnTo>
                  <a:lnTo>
                    <a:pt x="1761827" y="750436"/>
                  </a:lnTo>
                  <a:lnTo>
                    <a:pt x="1714307" y="742794"/>
                  </a:lnTo>
                  <a:lnTo>
                    <a:pt x="1671903" y="730049"/>
                  </a:lnTo>
                  <a:lnTo>
                    <a:pt x="1634625" y="712196"/>
                  </a:lnTo>
                  <a:lnTo>
                    <a:pt x="1602486" y="689228"/>
                  </a:lnTo>
                  <a:lnTo>
                    <a:pt x="1569243" y="653676"/>
                  </a:lnTo>
                  <a:lnTo>
                    <a:pt x="1543431" y="610838"/>
                  </a:lnTo>
                  <a:lnTo>
                    <a:pt x="1525047" y="560712"/>
                  </a:lnTo>
                  <a:lnTo>
                    <a:pt x="1514094" y="503300"/>
                  </a:lnTo>
                  <a:lnTo>
                    <a:pt x="1657096" y="489458"/>
                  </a:lnTo>
                  <a:lnTo>
                    <a:pt x="1665218" y="523059"/>
                  </a:lnTo>
                  <a:lnTo>
                    <a:pt x="1676638" y="551862"/>
                  </a:lnTo>
                  <a:lnTo>
                    <a:pt x="1709420" y="595122"/>
                  </a:lnTo>
                  <a:lnTo>
                    <a:pt x="1755790" y="620442"/>
                  </a:lnTo>
                  <a:lnTo>
                    <a:pt x="1815973" y="628903"/>
                  </a:lnTo>
                  <a:lnTo>
                    <a:pt x="1849237" y="627024"/>
                  </a:lnTo>
                  <a:lnTo>
                    <a:pt x="1902715" y="612026"/>
                  </a:lnTo>
                  <a:lnTo>
                    <a:pt x="1938649" y="583261"/>
                  </a:lnTo>
                  <a:lnTo>
                    <a:pt x="1956607" y="548157"/>
                  </a:lnTo>
                  <a:lnTo>
                    <a:pt x="1958848" y="528701"/>
                  </a:lnTo>
                  <a:lnTo>
                    <a:pt x="1957897" y="516245"/>
                  </a:lnTo>
                  <a:lnTo>
                    <a:pt x="1934729" y="475996"/>
                  </a:lnTo>
                  <a:lnTo>
                    <a:pt x="1890903" y="453136"/>
                  </a:lnTo>
                  <a:lnTo>
                    <a:pt x="1848516" y="440785"/>
                  </a:lnTo>
                  <a:lnTo>
                    <a:pt x="1773174" y="421386"/>
                  </a:lnTo>
                  <a:lnTo>
                    <a:pt x="1718524" y="405957"/>
                  </a:lnTo>
                  <a:lnTo>
                    <a:pt x="1672685" y="388826"/>
                  </a:lnTo>
                  <a:lnTo>
                    <a:pt x="1635656" y="370004"/>
                  </a:lnTo>
                  <a:lnTo>
                    <a:pt x="1578121" y="317783"/>
                  </a:lnTo>
                  <a:lnTo>
                    <a:pt x="1557210" y="282813"/>
                  </a:lnTo>
                  <a:lnTo>
                    <a:pt x="1544681" y="244580"/>
                  </a:lnTo>
                  <a:lnTo>
                    <a:pt x="1540510" y="203073"/>
                  </a:lnTo>
                  <a:lnTo>
                    <a:pt x="1542466" y="175712"/>
                  </a:lnTo>
                  <a:lnTo>
                    <a:pt x="1558190" y="123705"/>
                  </a:lnTo>
                  <a:lnTo>
                    <a:pt x="1589480" y="76299"/>
                  </a:lnTo>
                  <a:lnTo>
                    <a:pt x="1634906" y="39445"/>
                  </a:lnTo>
                  <a:lnTo>
                    <a:pt x="1693979" y="14305"/>
                  </a:lnTo>
                  <a:lnTo>
                    <a:pt x="1765555" y="1593"/>
                  </a:lnTo>
                  <a:lnTo>
                    <a:pt x="1805940" y="0"/>
                  </a:lnTo>
                  <a:close/>
                </a:path>
                <a:path w="2755900" h="753110">
                  <a:moveTo>
                    <a:pt x="1082548" y="0"/>
                  </a:moveTo>
                  <a:lnTo>
                    <a:pt x="1134362" y="2772"/>
                  </a:lnTo>
                  <a:lnTo>
                    <a:pt x="1182614" y="11091"/>
                  </a:lnTo>
                  <a:lnTo>
                    <a:pt x="1227296" y="24955"/>
                  </a:lnTo>
                  <a:lnTo>
                    <a:pt x="1268400" y="44365"/>
                  </a:lnTo>
                  <a:lnTo>
                    <a:pt x="1305921" y="69320"/>
                  </a:lnTo>
                  <a:lnTo>
                    <a:pt x="1339850" y="99822"/>
                  </a:lnTo>
                  <a:lnTo>
                    <a:pt x="1369356" y="135255"/>
                  </a:lnTo>
                  <a:lnTo>
                    <a:pt x="1393491" y="175010"/>
                  </a:lnTo>
                  <a:lnTo>
                    <a:pt x="1412255" y="219090"/>
                  </a:lnTo>
                  <a:lnTo>
                    <a:pt x="1425654" y="267499"/>
                  </a:lnTo>
                  <a:lnTo>
                    <a:pt x="1433691" y="320240"/>
                  </a:lnTo>
                  <a:lnTo>
                    <a:pt x="1436370" y="377317"/>
                  </a:lnTo>
                  <a:lnTo>
                    <a:pt x="1433712" y="433873"/>
                  </a:lnTo>
                  <a:lnTo>
                    <a:pt x="1425739" y="486193"/>
                  </a:lnTo>
                  <a:lnTo>
                    <a:pt x="1412446" y="534273"/>
                  </a:lnTo>
                  <a:lnTo>
                    <a:pt x="1393829" y="578108"/>
                  </a:lnTo>
                  <a:lnTo>
                    <a:pt x="1369886" y="617696"/>
                  </a:lnTo>
                  <a:lnTo>
                    <a:pt x="1340612" y="653034"/>
                  </a:lnTo>
                  <a:lnTo>
                    <a:pt x="1306882" y="683418"/>
                  </a:lnTo>
                  <a:lnTo>
                    <a:pt x="1269576" y="708278"/>
                  </a:lnTo>
                  <a:lnTo>
                    <a:pt x="1228693" y="727614"/>
                  </a:lnTo>
                  <a:lnTo>
                    <a:pt x="1184232" y="741425"/>
                  </a:lnTo>
                  <a:lnTo>
                    <a:pt x="1136194" y="749712"/>
                  </a:lnTo>
                  <a:lnTo>
                    <a:pt x="1084580" y="752475"/>
                  </a:lnTo>
                  <a:lnTo>
                    <a:pt x="1032320" y="749723"/>
                  </a:lnTo>
                  <a:lnTo>
                    <a:pt x="983746" y="741468"/>
                  </a:lnTo>
                  <a:lnTo>
                    <a:pt x="938863" y="727710"/>
                  </a:lnTo>
                  <a:lnTo>
                    <a:pt x="897673" y="708448"/>
                  </a:lnTo>
                  <a:lnTo>
                    <a:pt x="860180" y="683683"/>
                  </a:lnTo>
                  <a:lnTo>
                    <a:pt x="826389" y="653414"/>
                  </a:lnTo>
                  <a:lnTo>
                    <a:pt x="797114" y="618374"/>
                  </a:lnTo>
                  <a:lnTo>
                    <a:pt x="773171" y="579167"/>
                  </a:lnTo>
                  <a:lnTo>
                    <a:pt x="754554" y="535797"/>
                  </a:lnTo>
                  <a:lnTo>
                    <a:pt x="741261" y="488267"/>
                  </a:lnTo>
                  <a:lnTo>
                    <a:pt x="733288" y="436583"/>
                  </a:lnTo>
                  <a:lnTo>
                    <a:pt x="730631" y="380746"/>
                  </a:lnTo>
                  <a:lnTo>
                    <a:pt x="732704" y="327358"/>
                  </a:lnTo>
                  <a:lnTo>
                    <a:pt x="738933" y="278447"/>
                  </a:lnTo>
                  <a:lnTo>
                    <a:pt x="749329" y="234013"/>
                  </a:lnTo>
                  <a:lnTo>
                    <a:pt x="763905" y="194056"/>
                  </a:lnTo>
                  <a:lnTo>
                    <a:pt x="793226" y="141398"/>
                  </a:lnTo>
                  <a:lnTo>
                    <a:pt x="831596" y="94361"/>
                  </a:lnTo>
                  <a:lnTo>
                    <a:pt x="876649" y="55879"/>
                  </a:lnTo>
                  <a:lnTo>
                    <a:pt x="925703" y="28828"/>
                  </a:lnTo>
                  <a:lnTo>
                    <a:pt x="998934" y="7223"/>
                  </a:lnTo>
                  <a:lnTo>
                    <a:pt x="1039449" y="1807"/>
                  </a:lnTo>
                  <a:lnTo>
                    <a:pt x="1082548" y="0"/>
                  </a:lnTo>
                  <a:close/>
                </a:path>
                <a:path w="2755900" h="753110">
                  <a:moveTo>
                    <a:pt x="340487" y="0"/>
                  </a:moveTo>
                  <a:lnTo>
                    <a:pt x="391892" y="3155"/>
                  </a:lnTo>
                  <a:lnTo>
                    <a:pt x="439280" y="12626"/>
                  </a:lnTo>
                  <a:lnTo>
                    <a:pt x="482657" y="28419"/>
                  </a:lnTo>
                  <a:lnTo>
                    <a:pt x="522029" y="50539"/>
                  </a:lnTo>
                  <a:lnTo>
                    <a:pt x="557403" y="78994"/>
                  </a:lnTo>
                  <a:lnTo>
                    <a:pt x="600852" y="135794"/>
                  </a:lnTo>
                  <a:lnTo>
                    <a:pt x="617892" y="171827"/>
                  </a:lnTo>
                  <a:lnTo>
                    <a:pt x="631825" y="212978"/>
                  </a:lnTo>
                  <a:lnTo>
                    <a:pt x="486410" y="247650"/>
                  </a:lnTo>
                  <a:lnTo>
                    <a:pt x="478246" y="220858"/>
                  </a:lnTo>
                  <a:lnTo>
                    <a:pt x="466534" y="197056"/>
                  </a:lnTo>
                  <a:lnTo>
                    <a:pt x="432562" y="158369"/>
                  </a:lnTo>
                  <a:lnTo>
                    <a:pt x="387223" y="133794"/>
                  </a:lnTo>
                  <a:lnTo>
                    <a:pt x="333121" y="125602"/>
                  </a:lnTo>
                  <a:lnTo>
                    <a:pt x="294546" y="129224"/>
                  </a:lnTo>
                  <a:lnTo>
                    <a:pt x="228875" y="158232"/>
                  </a:lnTo>
                  <a:lnTo>
                    <a:pt x="179726" y="217193"/>
                  </a:lnTo>
                  <a:lnTo>
                    <a:pt x="163972" y="259746"/>
                  </a:lnTo>
                  <a:lnTo>
                    <a:pt x="154529" y="311300"/>
                  </a:lnTo>
                  <a:lnTo>
                    <a:pt x="151384" y="371856"/>
                  </a:lnTo>
                  <a:lnTo>
                    <a:pt x="154499" y="435862"/>
                  </a:lnTo>
                  <a:lnTo>
                    <a:pt x="163830" y="489950"/>
                  </a:lnTo>
                  <a:lnTo>
                    <a:pt x="179351" y="534108"/>
                  </a:lnTo>
                  <a:lnTo>
                    <a:pt x="201041" y="568325"/>
                  </a:lnTo>
                  <a:lnTo>
                    <a:pt x="258127" y="612266"/>
                  </a:lnTo>
                  <a:lnTo>
                    <a:pt x="330073" y="626872"/>
                  </a:lnTo>
                  <a:lnTo>
                    <a:pt x="358366" y="624558"/>
                  </a:lnTo>
                  <a:lnTo>
                    <a:pt x="408761" y="605976"/>
                  </a:lnTo>
                  <a:lnTo>
                    <a:pt x="450482" y="568400"/>
                  </a:lnTo>
                  <a:lnTo>
                    <a:pt x="480720" y="509829"/>
                  </a:lnTo>
                  <a:lnTo>
                    <a:pt x="491363" y="472567"/>
                  </a:lnTo>
                  <a:lnTo>
                    <a:pt x="633857" y="517778"/>
                  </a:lnTo>
                  <a:lnTo>
                    <a:pt x="614759" y="573478"/>
                  </a:lnTo>
                  <a:lnTo>
                    <a:pt x="590232" y="621522"/>
                  </a:lnTo>
                  <a:lnTo>
                    <a:pt x="560276" y="661922"/>
                  </a:lnTo>
                  <a:lnTo>
                    <a:pt x="524891" y="694689"/>
                  </a:lnTo>
                  <a:lnTo>
                    <a:pt x="484241" y="719953"/>
                  </a:lnTo>
                  <a:lnTo>
                    <a:pt x="438483" y="738012"/>
                  </a:lnTo>
                  <a:lnTo>
                    <a:pt x="387605" y="748857"/>
                  </a:lnTo>
                  <a:lnTo>
                    <a:pt x="331597" y="752475"/>
                  </a:lnTo>
                  <a:lnTo>
                    <a:pt x="275680" y="748512"/>
                  </a:lnTo>
                  <a:lnTo>
                    <a:pt x="223903" y="736625"/>
                  </a:lnTo>
                  <a:lnTo>
                    <a:pt x="176258" y="716813"/>
                  </a:lnTo>
                  <a:lnTo>
                    <a:pt x="132741" y="689076"/>
                  </a:lnTo>
                  <a:lnTo>
                    <a:pt x="93345" y="653414"/>
                  </a:lnTo>
                  <a:lnTo>
                    <a:pt x="64822" y="618427"/>
                  </a:lnTo>
                  <a:lnTo>
                    <a:pt x="41486" y="579383"/>
                  </a:lnTo>
                  <a:lnTo>
                    <a:pt x="23336" y="536289"/>
                  </a:lnTo>
                  <a:lnTo>
                    <a:pt x="10371" y="489152"/>
                  </a:lnTo>
                  <a:lnTo>
                    <a:pt x="2592" y="437979"/>
                  </a:lnTo>
                  <a:lnTo>
                    <a:pt x="0" y="382777"/>
                  </a:lnTo>
                  <a:lnTo>
                    <a:pt x="2604" y="324453"/>
                  </a:lnTo>
                  <a:lnTo>
                    <a:pt x="10418" y="270641"/>
                  </a:lnTo>
                  <a:lnTo>
                    <a:pt x="23447" y="221345"/>
                  </a:lnTo>
                  <a:lnTo>
                    <a:pt x="41693" y="176567"/>
                  </a:lnTo>
                  <a:lnTo>
                    <a:pt x="65160" y="136312"/>
                  </a:lnTo>
                  <a:lnTo>
                    <a:pt x="93853" y="100584"/>
                  </a:lnTo>
                  <a:lnTo>
                    <a:pt x="126744" y="69850"/>
                  </a:lnTo>
                  <a:lnTo>
                    <a:pt x="162931" y="44703"/>
                  </a:lnTo>
                  <a:lnTo>
                    <a:pt x="202406" y="25145"/>
                  </a:lnTo>
                  <a:lnTo>
                    <a:pt x="245161" y="11175"/>
                  </a:lnTo>
                  <a:lnTo>
                    <a:pt x="291191" y="2793"/>
                  </a:lnTo>
                  <a:lnTo>
                    <a:pt x="340487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363" y="2758439"/>
              <a:ext cx="7342632" cy="446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7569" y="2927985"/>
              <a:ext cx="7002780" cy="106680"/>
            </a:xfrm>
            <a:custGeom>
              <a:avLst/>
              <a:gdLst/>
              <a:ahLst/>
              <a:cxnLst/>
              <a:rect l="l" t="t" r="r" b="b"/>
              <a:pathLst>
                <a:path w="7002780" h="106680">
                  <a:moveTo>
                    <a:pt x="7002754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7002754" y="106679"/>
                  </a:lnTo>
                  <a:lnTo>
                    <a:pt x="700275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7569" y="2927985"/>
              <a:ext cx="7002780" cy="106680"/>
            </a:xfrm>
            <a:custGeom>
              <a:avLst/>
              <a:gdLst/>
              <a:ahLst/>
              <a:cxnLst/>
              <a:rect l="l" t="t" r="r" b="b"/>
              <a:pathLst>
                <a:path w="7002780" h="106680">
                  <a:moveTo>
                    <a:pt x="0" y="0"/>
                  </a:moveTo>
                  <a:lnTo>
                    <a:pt x="1750669" y="0"/>
                  </a:lnTo>
                  <a:lnTo>
                    <a:pt x="3501364" y="0"/>
                  </a:lnTo>
                  <a:lnTo>
                    <a:pt x="5252059" y="0"/>
                  </a:lnTo>
                  <a:lnTo>
                    <a:pt x="7002754" y="0"/>
                  </a:lnTo>
                  <a:lnTo>
                    <a:pt x="7002754" y="106679"/>
                  </a:lnTo>
                  <a:lnTo>
                    <a:pt x="5252059" y="106679"/>
                  </a:lnTo>
                  <a:lnTo>
                    <a:pt x="3501364" y="106679"/>
                  </a:lnTo>
                  <a:lnTo>
                    <a:pt x="1750669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2039" y="1909572"/>
              <a:ext cx="7217664" cy="10927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1521" y="2079751"/>
              <a:ext cx="6878320" cy="752475"/>
            </a:xfrm>
            <a:custGeom>
              <a:avLst/>
              <a:gdLst/>
              <a:ahLst/>
              <a:cxnLst/>
              <a:rect l="l" t="t" r="r" b="b"/>
              <a:pathLst>
                <a:path w="6878320" h="752475">
                  <a:moveTo>
                    <a:pt x="6864159" y="12446"/>
                  </a:moveTo>
                  <a:lnTo>
                    <a:pt x="6324536" y="12446"/>
                  </a:lnTo>
                  <a:lnTo>
                    <a:pt x="6324536" y="740028"/>
                  </a:lnTo>
                  <a:lnTo>
                    <a:pt x="6878002" y="740028"/>
                  </a:lnTo>
                  <a:lnTo>
                    <a:pt x="6878002" y="617474"/>
                  </a:lnTo>
                  <a:lnTo>
                    <a:pt x="6471475" y="617474"/>
                  </a:lnTo>
                  <a:lnTo>
                    <a:pt x="6471475" y="419481"/>
                  </a:lnTo>
                  <a:lnTo>
                    <a:pt x="6836854" y="419481"/>
                  </a:lnTo>
                  <a:lnTo>
                    <a:pt x="6836854" y="296799"/>
                  </a:lnTo>
                  <a:lnTo>
                    <a:pt x="6471475" y="296799"/>
                  </a:lnTo>
                  <a:lnTo>
                    <a:pt x="6471475" y="135509"/>
                  </a:lnTo>
                  <a:lnTo>
                    <a:pt x="6864159" y="135509"/>
                  </a:lnTo>
                  <a:lnTo>
                    <a:pt x="6864159" y="12446"/>
                  </a:lnTo>
                  <a:close/>
                </a:path>
                <a:path w="6878320" h="752475">
                  <a:moveTo>
                    <a:pt x="5734494" y="12446"/>
                  </a:moveTo>
                  <a:lnTo>
                    <a:pt x="5591492" y="12446"/>
                  </a:lnTo>
                  <a:lnTo>
                    <a:pt x="5591492" y="740028"/>
                  </a:lnTo>
                  <a:lnTo>
                    <a:pt x="5728017" y="740028"/>
                  </a:lnTo>
                  <a:lnTo>
                    <a:pt x="5728017" y="265557"/>
                  </a:lnTo>
                  <a:lnTo>
                    <a:pt x="5889629" y="265557"/>
                  </a:lnTo>
                  <a:lnTo>
                    <a:pt x="5734494" y="12446"/>
                  </a:lnTo>
                  <a:close/>
                </a:path>
                <a:path w="6878320" h="752475">
                  <a:moveTo>
                    <a:pt x="5889629" y="265557"/>
                  </a:moveTo>
                  <a:lnTo>
                    <a:pt x="5728017" y="265557"/>
                  </a:lnTo>
                  <a:lnTo>
                    <a:pt x="6021387" y="740028"/>
                  </a:lnTo>
                  <a:lnTo>
                    <a:pt x="6168707" y="740028"/>
                  </a:lnTo>
                  <a:lnTo>
                    <a:pt x="6168707" y="498348"/>
                  </a:lnTo>
                  <a:lnTo>
                    <a:pt x="6032309" y="498348"/>
                  </a:lnTo>
                  <a:lnTo>
                    <a:pt x="5889629" y="265557"/>
                  </a:lnTo>
                  <a:close/>
                </a:path>
                <a:path w="6878320" h="752475">
                  <a:moveTo>
                    <a:pt x="6168707" y="12446"/>
                  </a:moveTo>
                  <a:lnTo>
                    <a:pt x="6032309" y="12446"/>
                  </a:lnTo>
                  <a:lnTo>
                    <a:pt x="6032309" y="498348"/>
                  </a:lnTo>
                  <a:lnTo>
                    <a:pt x="6168707" y="498348"/>
                  </a:lnTo>
                  <a:lnTo>
                    <a:pt x="6168707" y="12446"/>
                  </a:lnTo>
                  <a:close/>
                </a:path>
                <a:path w="6878320" h="752475">
                  <a:moveTo>
                    <a:pt x="5451411" y="12446"/>
                  </a:moveTo>
                  <a:lnTo>
                    <a:pt x="4911788" y="12446"/>
                  </a:lnTo>
                  <a:lnTo>
                    <a:pt x="4911788" y="740028"/>
                  </a:lnTo>
                  <a:lnTo>
                    <a:pt x="5465254" y="740028"/>
                  </a:lnTo>
                  <a:lnTo>
                    <a:pt x="5465254" y="617474"/>
                  </a:lnTo>
                  <a:lnTo>
                    <a:pt x="5058727" y="617474"/>
                  </a:lnTo>
                  <a:lnTo>
                    <a:pt x="5058727" y="419481"/>
                  </a:lnTo>
                  <a:lnTo>
                    <a:pt x="5424106" y="419481"/>
                  </a:lnTo>
                  <a:lnTo>
                    <a:pt x="5424106" y="296799"/>
                  </a:lnTo>
                  <a:lnTo>
                    <a:pt x="5058727" y="296799"/>
                  </a:lnTo>
                  <a:lnTo>
                    <a:pt x="5058727" y="135509"/>
                  </a:lnTo>
                  <a:lnTo>
                    <a:pt x="5451411" y="135509"/>
                  </a:lnTo>
                  <a:lnTo>
                    <a:pt x="5451411" y="12446"/>
                  </a:lnTo>
                  <a:close/>
                </a:path>
                <a:path w="6878320" h="752475">
                  <a:moveTo>
                    <a:pt x="4318571" y="12446"/>
                  </a:moveTo>
                  <a:lnTo>
                    <a:pt x="4159186" y="12446"/>
                  </a:lnTo>
                  <a:lnTo>
                    <a:pt x="4419282" y="740028"/>
                  </a:lnTo>
                  <a:lnTo>
                    <a:pt x="4576127" y="740028"/>
                  </a:lnTo>
                  <a:lnTo>
                    <a:pt x="4643859" y="550926"/>
                  </a:lnTo>
                  <a:lnTo>
                    <a:pt x="4502721" y="550926"/>
                  </a:lnTo>
                  <a:lnTo>
                    <a:pt x="4318571" y="12446"/>
                  </a:lnTo>
                  <a:close/>
                </a:path>
                <a:path w="6878320" h="752475">
                  <a:moveTo>
                    <a:pt x="4836731" y="12446"/>
                  </a:moveTo>
                  <a:lnTo>
                    <a:pt x="4680902" y="12446"/>
                  </a:lnTo>
                  <a:lnTo>
                    <a:pt x="4502721" y="550926"/>
                  </a:lnTo>
                  <a:lnTo>
                    <a:pt x="4643859" y="550926"/>
                  </a:lnTo>
                  <a:lnTo>
                    <a:pt x="4836731" y="12446"/>
                  </a:lnTo>
                  <a:close/>
                </a:path>
                <a:path w="6878320" h="752475">
                  <a:moveTo>
                    <a:pt x="4094162" y="12446"/>
                  </a:moveTo>
                  <a:lnTo>
                    <a:pt x="3947223" y="12446"/>
                  </a:lnTo>
                  <a:lnTo>
                    <a:pt x="3947223" y="740028"/>
                  </a:lnTo>
                  <a:lnTo>
                    <a:pt x="4094162" y="740028"/>
                  </a:lnTo>
                  <a:lnTo>
                    <a:pt x="4094162" y="12446"/>
                  </a:lnTo>
                  <a:close/>
                </a:path>
                <a:path w="6878320" h="752475">
                  <a:moveTo>
                    <a:pt x="3642169" y="135509"/>
                  </a:moveTo>
                  <a:lnTo>
                    <a:pt x="3495230" y="135509"/>
                  </a:lnTo>
                  <a:lnTo>
                    <a:pt x="3495230" y="740028"/>
                  </a:lnTo>
                  <a:lnTo>
                    <a:pt x="3642169" y="740028"/>
                  </a:lnTo>
                  <a:lnTo>
                    <a:pt x="3642169" y="135509"/>
                  </a:lnTo>
                  <a:close/>
                </a:path>
                <a:path w="6878320" h="752475">
                  <a:moveTo>
                    <a:pt x="3857561" y="12446"/>
                  </a:moveTo>
                  <a:lnTo>
                    <a:pt x="3279330" y="12446"/>
                  </a:lnTo>
                  <a:lnTo>
                    <a:pt x="3279330" y="135509"/>
                  </a:lnTo>
                  <a:lnTo>
                    <a:pt x="3857561" y="135509"/>
                  </a:lnTo>
                  <a:lnTo>
                    <a:pt x="3857561" y="12446"/>
                  </a:lnTo>
                  <a:close/>
                </a:path>
                <a:path w="6878320" h="752475">
                  <a:moveTo>
                    <a:pt x="2458275" y="12446"/>
                  </a:moveTo>
                  <a:lnTo>
                    <a:pt x="1918652" y="12446"/>
                  </a:lnTo>
                  <a:lnTo>
                    <a:pt x="1918652" y="740028"/>
                  </a:lnTo>
                  <a:lnTo>
                    <a:pt x="2472118" y="740028"/>
                  </a:lnTo>
                  <a:lnTo>
                    <a:pt x="2472118" y="617474"/>
                  </a:lnTo>
                  <a:lnTo>
                    <a:pt x="2065591" y="617474"/>
                  </a:lnTo>
                  <a:lnTo>
                    <a:pt x="2065591" y="419481"/>
                  </a:lnTo>
                  <a:lnTo>
                    <a:pt x="2430970" y="419481"/>
                  </a:lnTo>
                  <a:lnTo>
                    <a:pt x="2430970" y="296799"/>
                  </a:lnTo>
                  <a:lnTo>
                    <a:pt x="2065591" y="296799"/>
                  </a:lnTo>
                  <a:lnTo>
                    <a:pt x="2065591" y="135509"/>
                  </a:lnTo>
                  <a:lnTo>
                    <a:pt x="2458275" y="135509"/>
                  </a:lnTo>
                  <a:lnTo>
                    <a:pt x="2458275" y="12446"/>
                  </a:lnTo>
                  <a:close/>
                </a:path>
                <a:path w="6878320" h="752475">
                  <a:moveTo>
                    <a:pt x="1798256" y="12446"/>
                  </a:moveTo>
                  <a:lnTo>
                    <a:pt x="1299400" y="12446"/>
                  </a:lnTo>
                  <a:lnTo>
                    <a:pt x="1299400" y="740028"/>
                  </a:lnTo>
                  <a:lnTo>
                    <a:pt x="1446339" y="740028"/>
                  </a:lnTo>
                  <a:lnTo>
                    <a:pt x="1446339" y="430911"/>
                  </a:lnTo>
                  <a:lnTo>
                    <a:pt x="1750123" y="430911"/>
                  </a:lnTo>
                  <a:lnTo>
                    <a:pt x="1750123" y="307721"/>
                  </a:lnTo>
                  <a:lnTo>
                    <a:pt x="1446339" y="307721"/>
                  </a:lnTo>
                  <a:lnTo>
                    <a:pt x="1446339" y="135509"/>
                  </a:lnTo>
                  <a:lnTo>
                    <a:pt x="1798256" y="135509"/>
                  </a:lnTo>
                  <a:lnTo>
                    <a:pt x="1798256" y="12446"/>
                  </a:lnTo>
                  <a:close/>
                </a:path>
                <a:path w="6878320" h="752475">
                  <a:moveTo>
                    <a:pt x="1177988" y="12446"/>
                  </a:moveTo>
                  <a:lnTo>
                    <a:pt x="679132" y="12446"/>
                  </a:lnTo>
                  <a:lnTo>
                    <a:pt x="679132" y="740028"/>
                  </a:lnTo>
                  <a:lnTo>
                    <a:pt x="826071" y="740028"/>
                  </a:lnTo>
                  <a:lnTo>
                    <a:pt x="826071" y="430911"/>
                  </a:lnTo>
                  <a:lnTo>
                    <a:pt x="1129855" y="430911"/>
                  </a:lnTo>
                  <a:lnTo>
                    <a:pt x="1129855" y="307721"/>
                  </a:lnTo>
                  <a:lnTo>
                    <a:pt x="826071" y="307721"/>
                  </a:lnTo>
                  <a:lnTo>
                    <a:pt x="826071" y="135509"/>
                  </a:lnTo>
                  <a:lnTo>
                    <a:pt x="1177988" y="135509"/>
                  </a:lnTo>
                  <a:lnTo>
                    <a:pt x="1177988" y="12446"/>
                  </a:lnTo>
                  <a:close/>
                </a:path>
                <a:path w="6878320" h="752475">
                  <a:moveTo>
                    <a:pt x="539559" y="12446"/>
                  </a:moveTo>
                  <a:lnTo>
                    <a:pt x="0" y="12446"/>
                  </a:lnTo>
                  <a:lnTo>
                    <a:pt x="0" y="740028"/>
                  </a:lnTo>
                  <a:lnTo>
                    <a:pt x="553402" y="740028"/>
                  </a:lnTo>
                  <a:lnTo>
                    <a:pt x="553402" y="617474"/>
                  </a:lnTo>
                  <a:lnTo>
                    <a:pt x="146875" y="617474"/>
                  </a:lnTo>
                  <a:lnTo>
                    <a:pt x="146875" y="419481"/>
                  </a:lnTo>
                  <a:lnTo>
                    <a:pt x="512254" y="419481"/>
                  </a:lnTo>
                  <a:lnTo>
                    <a:pt x="512254" y="296799"/>
                  </a:lnTo>
                  <a:lnTo>
                    <a:pt x="146875" y="296799"/>
                  </a:lnTo>
                  <a:lnTo>
                    <a:pt x="146875" y="135509"/>
                  </a:lnTo>
                  <a:lnTo>
                    <a:pt x="539559" y="135509"/>
                  </a:lnTo>
                  <a:lnTo>
                    <a:pt x="539559" y="12446"/>
                  </a:lnTo>
                  <a:close/>
                </a:path>
                <a:path w="6878320" h="752475">
                  <a:moveTo>
                    <a:pt x="2911538" y="0"/>
                  </a:moveTo>
                  <a:lnTo>
                    <a:pt x="2862242" y="2793"/>
                  </a:lnTo>
                  <a:lnTo>
                    <a:pt x="2816213" y="11175"/>
                  </a:lnTo>
                  <a:lnTo>
                    <a:pt x="2773457" y="25145"/>
                  </a:lnTo>
                  <a:lnTo>
                    <a:pt x="2733983" y="44703"/>
                  </a:lnTo>
                  <a:lnTo>
                    <a:pt x="2697796" y="69850"/>
                  </a:lnTo>
                  <a:lnTo>
                    <a:pt x="2664904" y="100584"/>
                  </a:lnTo>
                  <a:lnTo>
                    <a:pt x="2636212" y="136312"/>
                  </a:lnTo>
                  <a:lnTo>
                    <a:pt x="2612745" y="176567"/>
                  </a:lnTo>
                  <a:lnTo>
                    <a:pt x="2594498" y="221345"/>
                  </a:lnTo>
                  <a:lnTo>
                    <a:pt x="2581470" y="270641"/>
                  </a:lnTo>
                  <a:lnTo>
                    <a:pt x="2573655" y="324453"/>
                  </a:lnTo>
                  <a:lnTo>
                    <a:pt x="2571051" y="382777"/>
                  </a:lnTo>
                  <a:lnTo>
                    <a:pt x="2573644" y="437979"/>
                  </a:lnTo>
                  <a:lnTo>
                    <a:pt x="2581423" y="489152"/>
                  </a:lnTo>
                  <a:lnTo>
                    <a:pt x="2594387" y="536289"/>
                  </a:lnTo>
                  <a:lnTo>
                    <a:pt x="2612538" y="579383"/>
                  </a:lnTo>
                  <a:lnTo>
                    <a:pt x="2635874" y="618427"/>
                  </a:lnTo>
                  <a:lnTo>
                    <a:pt x="2664396" y="653414"/>
                  </a:lnTo>
                  <a:lnTo>
                    <a:pt x="2703792" y="689076"/>
                  </a:lnTo>
                  <a:lnTo>
                    <a:pt x="2747310" y="716813"/>
                  </a:lnTo>
                  <a:lnTo>
                    <a:pt x="2794954" y="736625"/>
                  </a:lnTo>
                  <a:lnTo>
                    <a:pt x="2846731" y="748512"/>
                  </a:lnTo>
                  <a:lnTo>
                    <a:pt x="2902648" y="752475"/>
                  </a:lnTo>
                  <a:lnTo>
                    <a:pt x="2958657" y="748857"/>
                  </a:lnTo>
                  <a:lnTo>
                    <a:pt x="3009534" y="738012"/>
                  </a:lnTo>
                  <a:lnTo>
                    <a:pt x="3055292" y="719953"/>
                  </a:lnTo>
                  <a:lnTo>
                    <a:pt x="3095942" y="694689"/>
                  </a:lnTo>
                  <a:lnTo>
                    <a:pt x="3131327" y="661922"/>
                  </a:lnTo>
                  <a:lnTo>
                    <a:pt x="3157317" y="626872"/>
                  </a:lnTo>
                  <a:lnTo>
                    <a:pt x="2901124" y="626872"/>
                  </a:lnTo>
                  <a:lnTo>
                    <a:pt x="2863282" y="623224"/>
                  </a:lnTo>
                  <a:lnTo>
                    <a:pt x="2798790" y="593975"/>
                  </a:lnTo>
                  <a:lnTo>
                    <a:pt x="2750403" y="534108"/>
                  </a:lnTo>
                  <a:lnTo>
                    <a:pt x="2734881" y="489950"/>
                  </a:lnTo>
                  <a:lnTo>
                    <a:pt x="2725550" y="435862"/>
                  </a:lnTo>
                  <a:lnTo>
                    <a:pt x="2722435" y="371856"/>
                  </a:lnTo>
                  <a:lnTo>
                    <a:pt x="2725580" y="311300"/>
                  </a:lnTo>
                  <a:lnTo>
                    <a:pt x="2735024" y="259746"/>
                  </a:lnTo>
                  <a:lnTo>
                    <a:pt x="2750778" y="217193"/>
                  </a:lnTo>
                  <a:lnTo>
                    <a:pt x="2772854" y="183642"/>
                  </a:lnTo>
                  <a:lnTo>
                    <a:pt x="2830845" y="140096"/>
                  </a:lnTo>
                  <a:lnTo>
                    <a:pt x="2904172" y="125602"/>
                  </a:lnTo>
                  <a:lnTo>
                    <a:pt x="3165263" y="125602"/>
                  </a:lnTo>
                  <a:lnTo>
                    <a:pt x="3151745" y="104858"/>
                  </a:lnTo>
                  <a:lnTo>
                    <a:pt x="3093081" y="50539"/>
                  </a:lnTo>
                  <a:lnTo>
                    <a:pt x="3053709" y="28419"/>
                  </a:lnTo>
                  <a:lnTo>
                    <a:pt x="3010332" y="12626"/>
                  </a:lnTo>
                  <a:lnTo>
                    <a:pt x="2962944" y="3155"/>
                  </a:lnTo>
                  <a:lnTo>
                    <a:pt x="2911538" y="0"/>
                  </a:lnTo>
                  <a:close/>
                </a:path>
                <a:path w="6878320" h="752475">
                  <a:moveTo>
                    <a:pt x="3062414" y="472567"/>
                  </a:moveTo>
                  <a:lnTo>
                    <a:pt x="3051772" y="509829"/>
                  </a:lnTo>
                  <a:lnTo>
                    <a:pt x="3021534" y="568400"/>
                  </a:lnTo>
                  <a:lnTo>
                    <a:pt x="2979812" y="605976"/>
                  </a:lnTo>
                  <a:lnTo>
                    <a:pt x="2929417" y="624558"/>
                  </a:lnTo>
                  <a:lnTo>
                    <a:pt x="2901124" y="626872"/>
                  </a:lnTo>
                  <a:lnTo>
                    <a:pt x="3157317" y="626872"/>
                  </a:lnTo>
                  <a:lnTo>
                    <a:pt x="3161284" y="621522"/>
                  </a:lnTo>
                  <a:lnTo>
                    <a:pt x="3185810" y="573478"/>
                  </a:lnTo>
                  <a:lnTo>
                    <a:pt x="3204908" y="517778"/>
                  </a:lnTo>
                  <a:lnTo>
                    <a:pt x="3062414" y="472567"/>
                  </a:lnTo>
                  <a:close/>
                </a:path>
                <a:path w="6878320" h="752475">
                  <a:moveTo>
                    <a:pt x="3165263" y="125602"/>
                  </a:moveTo>
                  <a:lnTo>
                    <a:pt x="2904172" y="125602"/>
                  </a:lnTo>
                  <a:lnTo>
                    <a:pt x="2932318" y="127650"/>
                  </a:lnTo>
                  <a:lnTo>
                    <a:pt x="2958274" y="133794"/>
                  </a:lnTo>
                  <a:lnTo>
                    <a:pt x="3003613" y="158369"/>
                  </a:lnTo>
                  <a:lnTo>
                    <a:pt x="3037586" y="197056"/>
                  </a:lnTo>
                  <a:lnTo>
                    <a:pt x="3057461" y="247650"/>
                  </a:lnTo>
                  <a:lnTo>
                    <a:pt x="3202876" y="212978"/>
                  </a:lnTo>
                  <a:lnTo>
                    <a:pt x="3188944" y="171827"/>
                  </a:lnTo>
                  <a:lnTo>
                    <a:pt x="3171904" y="135794"/>
                  </a:lnTo>
                  <a:lnTo>
                    <a:pt x="3165263" y="12560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1521" y="2079751"/>
              <a:ext cx="6878320" cy="752475"/>
            </a:xfrm>
            <a:custGeom>
              <a:avLst/>
              <a:gdLst/>
              <a:ahLst/>
              <a:cxnLst/>
              <a:rect l="l" t="t" r="r" b="b"/>
              <a:pathLst>
                <a:path w="6878320" h="752475">
                  <a:moveTo>
                    <a:pt x="6324536" y="12446"/>
                  </a:moveTo>
                  <a:lnTo>
                    <a:pt x="6864159" y="12446"/>
                  </a:lnTo>
                  <a:lnTo>
                    <a:pt x="6864159" y="135509"/>
                  </a:lnTo>
                  <a:lnTo>
                    <a:pt x="6471475" y="135509"/>
                  </a:lnTo>
                  <a:lnTo>
                    <a:pt x="6471475" y="296799"/>
                  </a:lnTo>
                  <a:lnTo>
                    <a:pt x="6836854" y="296799"/>
                  </a:lnTo>
                  <a:lnTo>
                    <a:pt x="6836854" y="419481"/>
                  </a:lnTo>
                  <a:lnTo>
                    <a:pt x="6471475" y="419481"/>
                  </a:lnTo>
                  <a:lnTo>
                    <a:pt x="6471475" y="617474"/>
                  </a:lnTo>
                  <a:lnTo>
                    <a:pt x="6878002" y="617474"/>
                  </a:lnTo>
                  <a:lnTo>
                    <a:pt x="6878002" y="740028"/>
                  </a:lnTo>
                  <a:lnTo>
                    <a:pt x="6324536" y="740028"/>
                  </a:lnTo>
                  <a:lnTo>
                    <a:pt x="6324536" y="12446"/>
                  </a:lnTo>
                  <a:close/>
                </a:path>
                <a:path w="6878320" h="752475">
                  <a:moveTo>
                    <a:pt x="5591492" y="12446"/>
                  </a:moveTo>
                  <a:lnTo>
                    <a:pt x="5734494" y="12446"/>
                  </a:lnTo>
                  <a:lnTo>
                    <a:pt x="6032309" y="498348"/>
                  </a:lnTo>
                  <a:lnTo>
                    <a:pt x="6032309" y="12446"/>
                  </a:lnTo>
                  <a:lnTo>
                    <a:pt x="6168707" y="12446"/>
                  </a:lnTo>
                  <a:lnTo>
                    <a:pt x="6168707" y="740028"/>
                  </a:lnTo>
                  <a:lnTo>
                    <a:pt x="6021387" y="740028"/>
                  </a:lnTo>
                  <a:lnTo>
                    <a:pt x="5728017" y="265557"/>
                  </a:lnTo>
                  <a:lnTo>
                    <a:pt x="5728017" y="740028"/>
                  </a:lnTo>
                  <a:lnTo>
                    <a:pt x="5591492" y="740028"/>
                  </a:lnTo>
                  <a:lnTo>
                    <a:pt x="5591492" y="12446"/>
                  </a:lnTo>
                  <a:close/>
                </a:path>
                <a:path w="6878320" h="752475">
                  <a:moveTo>
                    <a:pt x="4911788" y="12446"/>
                  </a:moveTo>
                  <a:lnTo>
                    <a:pt x="5451411" y="12446"/>
                  </a:lnTo>
                  <a:lnTo>
                    <a:pt x="5451411" y="135509"/>
                  </a:lnTo>
                  <a:lnTo>
                    <a:pt x="5058727" y="135509"/>
                  </a:lnTo>
                  <a:lnTo>
                    <a:pt x="5058727" y="296799"/>
                  </a:lnTo>
                  <a:lnTo>
                    <a:pt x="5424106" y="296799"/>
                  </a:lnTo>
                  <a:lnTo>
                    <a:pt x="5424106" y="419481"/>
                  </a:lnTo>
                  <a:lnTo>
                    <a:pt x="5058727" y="419481"/>
                  </a:lnTo>
                  <a:lnTo>
                    <a:pt x="5058727" y="617474"/>
                  </a:lnTo>
                  <a:lnTo>
                    <a:pt x="5465254" y="617474"/>
                  </a:lnTo>
                  <a:lnTo>
                    <a:pt x="5465254" y="740028"/>
                  </a:lnTo>
                  <a:lnTo>
                    <a:pt x="4911788" y="740028"/>
                  </a:lnTo>
                  <a:lnTo>
                    <a:pt x="4911788" y="12446"/>
                  </a:lnTo>
                  <a:close/>
                </a:path>
                <a:path w="6878320" h="752475">
                  <a:moveTo>
                    <a:pt x="4159186" y="12446"/>
                  </a:moveTo>
                  <a:lnTo>
                    <a:pt x="4318571" y="12446"/>
                  </a:lnTo>
                  <a:lnTo>
                    <a:pt x="4502721" y="550926"/>
                  </a:lnTo>
                  <a:lnTo>
                    <a:pt x="4680902" y="12446"/>
                  </a:lnTo>
                  <a:lnTo>
                    <a:pt x="4836731" y="12446"/>
                  </a:lnTo>
                  <a:lnTo>
                    <a:pt x="4576127" y="740028"/>
                  </a:lnTo>
                  <a:lnTo>
                    <a:pt x="4419282" y="740028"/>
                  </a:lnTo>
                  <a:lnTo>
                    <a:pt x="4159186" y="12446"/>
                  </a:lnTo>
                  <a:close/>
                </a:path>
                <a:path w="6878320" h="752475">
                  <a:moveTo>
                    <a:pt x="3947223" y="12446"/>
                  </a:moveTo>
                  <a:lnTo>
                    <a:pt x="4094162" y="12446"/>
                  </a:lnTo>
                  <a:lnTo>
                    <a:pt x="4094162" y="740028"/>
                  </a:lnTo>
                  <a:lnTo>
                    <a:pt x="3947223" y="740028"/>
                  </a:lnTo>
                  <a:lnTo>
                    <a:pt x="3947223" y="12446"/>
                  </a:lnTo>
                  <a:close/>
                </a:path>
                <a:path w="6878320" h="752475">
                  <a:moveTo>
                    <a:pt x="3279330" y="12446"/>
                  </a:moveTo>
                  <a:lnTo>
                    <a:pt x="3857561" y="12446"/>
                  </a:lnTo>
                  <a:lnTo>
                    <a:pt x="3857561" y="135509"/>
                  </a:lnTo>
                  <a:lnTo>
                    <a:pt x="3642169" y="135509"/>
                  </a:lnTo>
                  <a:lnTo>
                    <a:pt x="3642169" y="740028"/>
                  </a:lnTo>
                  <a:lnTo>
                    <a:pt x="3495230" y="740028"/>
                  </a:lnTo>
                  <a:lnTo>
                    <a:pt x="3495230" y="135509"/>
                  </a:lnTo>
                  <a:lnTo>
                    <a:pt x="3279330" y="135509"/>
                  </a:lnTo>
                  <a:lnTo>
                    <a:pt x="3279330" y="12446"/>
                  </a:lnTo>
                  <a:close/>
                </a:path>
                <a:path w="6878320" h="752475">
                  <a:moveTo>
                    <a:pt x="1918652" y="12446"/>
                  </a:moveTo>
                  <a:lnTo>
                    <a:pt x="2458275" y="12446"/>
                  </a:lnTo>
                  <a:lnTo>
                    <a:pt x="2458275" y="135509"/>
                  </a:lnTo>
                  <a:lnTo>
                    <a:pt x="2065591" y="135509"/>
                  </a:lnTo>
                  <a:lnTo>
                    <a:pt x="2065591" y="296799"/>
                  </a:lnTo>
                  <a:lnTo>
                    <a:pt x="2430970" y="296799"/>
                  </a:lnTo>
                  <a:lnTo>
                    <a:pt x="2430970" y="419481"/>
                  </a:lnTo>
                  <a:lnTo>
                    <a:pt x="2065591" y="419481"/>
                  </a:lnTo>
                  <a:lnTo>
                    <a:pt x="2065591" y="617474"/>
                  </a:lnTo>
                  <a:lnTo>
                    <a:pt x="2472118" y="617474"/>
                  </a:lnTo>
                  <a:lnTo>
                    <a:pt x="2472118" y="740028"/>
                  </a:lnTo>
                  <a:lnTo>
                    <a:pt x="1918652" y="740028"/>
                  </a:lnTo>
                  <a:lnTo>
                    <a:pt x="1918652" y="12446"/>
                  </a:lnTo>
                  <a:close/>
                </a:path>
                <a:path w="6878320" h="752475">
                  <a:moveTo>
                    <a:pt x="1299400" y="12446"/>
                  </a:moveTo>
                  <a:lnTo>
                    <a:pt x="1798256" y="12446"/>
                  </a:lnTo>
                  <a:lnTo>
                    <a:pt x="1798256" y="135509"/>
                  </a:lnTo>
                  <a:lnTo>
                    <a:pt x="1446339" y="135509"/>
                  </a:lnTo>
                  <a:lnTo>
                    <a:pt x="1446339" y="307721"/>
                  </a:lnTo>
                  <a:lnTo>
                    <a:pt x="1750123" y="307721"/>
                  </a:lnTo>
                  <a:lnTo>
                    <a:pt x="1750123" y="430911"/>
                  </a:lnTo>
                  <a:lnTo>
                    <a:pt x="1446339" y="430911"/>
                  </a:lnTo>
                  <a:lnTo>
                    <a:pt x="1446339" y="740028"/>
                  </a:lnTo>
                  <a:lnTo>
                    <a:pt x="1299400" y="740028"/>
                  </a:lnTo>
                  <a:lnTo>
                    <a:pt x="1299400" y="12446"/>
                  </a:lnTo>
                  <a:close/>
                </a:path>
                <a:path w="6878320" h="752475">
                  <a:moveTo>
                    <a:pt x="679132" y="12446"/>
                  </a:moveTo>
                  <a:lnTo>
                    <a:pt x="1177988" y="12446"/>
                  </a:lnTo>
                  <a:lnTo>
                    <a:pt x="1177988" y="135509"/>
                  </a:lnTo>
                  <a:lnTo>
                    <a:pt x="826071" y="135509"/>
                  </a:lnTo>
                  <a:lnTo>
                    <a:pt x="826071" y="307721"/>
                  </a:lnTo>
                  <a:lnTo>
                    <a:pt x="1129855" y="307721"/>
                  </a:lnTo>
                  <a:lnTo>
                    <a:pt x="1129855" y="430911"/>
                  </a:lnTo>
                  <a:lnTo>
                    <a:pt x="826071" y="430911"/>
                  </a:lnTo>
                  <a:lnTo>
                    <a:pt x="826071" y="740028"/>
                  </a:lnTo>
                  <a:lnTo>
                    <a:pt x="679132" y="740028"/>
                  </a:lnTo>
                  <a:lnTo>
                    <a:pt x="679132" y="12446"/>
                  </a:lnTo>
                  <a:close/>
                </a:path>
                <a:path w="6878320" h="752475">
                  <a:moveTo>
                    <a:pt x="0" y="12446"/>
                  </a:moveTo>
                  <a:lnTo>
                    <a:pt x="539559" y="12446"/>
                  </a:lnTo>
                  <a:lnTo>
                    <a:pt x="539559" y="135509"/>
                  </a:lnTo>
                  <a:lnTo>
                    <a:pt x="146875" y="135509"/>
                  </a:lnTo>
                  <a:lnTo>
                    <a:pt x="146875" y="296799"/>
                  </a:lnTo>
                  <a:lnTo>
                    <a:pt x="512254" y="296799"/>
                  </a:lnTo>
                  <a:lnTo>
                    <a:pt x="512254" y="419481"/>
                  </a:lnTo>
                  <a:lnTo>
                    <a:pt x="146875" y="419481"/>
                  </a:lnTo>
                  <a:lnTo>
                    <a:pt x="146875" y="617474"/>
                  </a:lnTo>
                  <a:lnTo>
                    <a:pt x="553402" y="617474"/>
                  </a:lnTo>
                  <a:lnTo>
                    <a:pt x="553402" y="740028"/>
                  </a:lnTo>
                  <a:lnTo>
                    <a:pt x="0" y="740028"/>
                  </a:lnTo>
                  <a:lnTo>
                    <a:pt x="0" y="12446"/>
                  </a:lnTo>
                  <a:close/>
                </a:path>
                <a:path w="6878320" h="752475">
                  <a:moveTo>
                    <a:pt x="2911538" y="0"/>
                  </a:moveTo>
                  <a:lnTo>
                    <a:pt x="2962944" y="3155"/>
                  </a:lnTo>
                  <a:lnTo>
                    <a:pt x="3010332" y="12626"/>
                  </a:lnTo>
                  <a:lnTo>
                    <a:pt x="3053709" y="28419"/>
                  </a:lnTo>
                  <a:lnTo>
                    <a:pt x="3093081" y="50539"/>
                  </a:lnTo>
                  <a:lnTo>
                    <a:pt x="3128454" y="78994"/>
                  </a:lnTo>
                  <a:lnTo>
                    <a:pt x="3171904" y="135794"/>
                  </a:lnTo>
                  <a:lnTo>
                    <a:pt x="3188944" y="171827"/>
                  </a:lnTo>
                  <a:lnTo>
                    <a:pt x="3202876" y="212978"/>
                  </a:lnTo>
                  <a:lnTo>
                    <a:pt x="3057461" y="247650"/>
                  </a:lnTo>
                  <a:lnTo>
                    <a:pt x="3049297" y="220858"/>
                  </a:lnTo>
                  <a:lnTo>
                    <a:pt x="3037586" y="197056"/>
                  </a:lnTo>
                  <a:lnTo>
                    <a:pt x="3003613" y="158369"/>
                  </a:lnTo>
                  <a:lnTo>
                    <a:pt x="2958274" y="133794"/>
                  </a:lnTo>
                  <a:lnTo>
                    <a:pt x="2904172" y="125602"/>
                  </a:lnTo>
                  <a:lnTo>
                    <a:pt x="2865598" y="129224"/>
                  </a:lnTo>
                  <a:lnTo>
                    <a:pt x="2799927" y="158232"/>
                  </a:lnTo>
                  <a:lnTo>
                    <a:pt x="2750778" y="217193"/>
                  </a:lnTo>
                  <a:lnTo>
                    <a:pt x="2735024" y="259746"/>
                  </a:lnTo>
                  <a:lnTo>
                    <a:pt x="2725580" y="311300"/>
                  </a:lnTo>
                  <a:lnTo>
                    <a:pt x="2722435" y="371856"/>
                  </a:lnTo>
                  <a:lnTo>
                    <a:pt x="2725550" y="435862"/>
                  </a:lnTo>
                  <a:lnTo>
                    <a:pt x="2734881" y="489950"/>
                  </a:lnTo>
                  <a:lnTo>
                    <a:pt x="2750403" y="534108"/>
                  </a:lnTo>
                  <a:lnTo>
                    <a:pt x="2772092" y="568325"/>
                  </a:lnTo>
                  <a:lnTo>
                    <a:pt x="2829179" y="612266"/>
                  </a:lnTo>
                  <a:lnTo>
                    <a:pt x="2901124" y="626872"/>
                  </a:lnTo>
                  <a:lnTo>
                    <a:pt x="2929417" y="624558"/>
                  </a:lnTo>
                  <a:lnTo>
                    <a:pt x="2979812" y="605976"/>
                  </a:lnTo>
                  <a:lnTo>
                    <a:pt x="3021534" y="568400"/>
                  </a:lnTo>
                  <a:lnTo>
                    <a:pt x="3051772" y="509829"/>
                  </a:lnTo>
                  <a:lnTo>
                    <a:pt x="3062414" y="472567"/>
                  </a:lnTo>
                  <a:lnTo>
                    <a:pt x="3204908" y="517778"/>
                  </a:lnTo>
                  <a:lnTo>
                    <a:pt x="3185810" y="573478"/>
                  </a:lnTo>
                  <a:lnTo>
                    <a:pt x="3161284" y="621522"/>
                  </a:lnTo>
                  <a:lnTo>
                    <a:pt x="3131327" y="661922"/>
                  </a:lnTo>
                  <a:lnTo>
                    <a:pt x="3095942" y="694689"/>
                  </a:lnTo>
                  <a:lnTo>
                    <a:pt x="3055292" y="719953"/>
                  </a:lnTo>
                  <a:lnTo>
                    <a:pt x="3009534" y="738012"/>
                  </a:lnTo>
                  <a:lnTo>
                    <a:pt x="2958657" y="748857"/>
                  </a:lnTo>
                  <a:lnTo>
                    <a:pt x="2902648" y="752475"/>
                  </a:lnTo>
                  <a:lnTo>
                    <a:pt x="2846731" y="748512"/>
                  </a:lnTo>
                  <a:lnTo>
                    <a:pt x="2794954" y="736625"/>
                  </a:lnTo>
                  <a:lnTo>
                    <a:pt x="2747310" y="716813"/>
                  </a:lnTo>
                  <a:lnTo>
                    <a:pt x="2703792" y="689076"/>
                  </a:lnTo>
                  <a:lnTo>
                    <a:pt x="2664396" y="653414"/>
                  </a:lnTo>
                  <a:lnTo>
                    <a:pt x="2635874" y="618427"/>
                  </a:lnTo>
                  <a:lnTo>
                    <a:pt x="2612538" y="579383"/>
                  </a:lnTo>
                  <a:lnTo>
                    <a:pt x="2594387" y="536289"/>
                  </a:lnTo>
                  <a:lnTo>
                    <a:pt x="2581423" y="489152"/>
                  </a:lnTo>
                  <a:lnTo>
                    <a:pt x="2573644" y="437979"/>
                  </a:lnTo>
                  <a:lnTo>
                    <a:pt x="2571051" y="382777"/>
                  </a:lnTo>
                  <a:lnTo>
                    <a:pt x="2573655" y="324453"/>
                  </a:lnTo>
                  <a:lnTo>
                    <a:pt x="2581470" y="270641"/>
                  </a:lnTo>
                  <a:lnTo>
                    <a:pt x="2594498" y="221345"/>
                  </a:lnTo>
                  <a:lnTo>
                    <a:pt x="2612745" y="176567"/>
                  </a:lnTo>
                  <a:lnTo>
                    <a:pt x="2636212" y="136312"/>
                  </a:lnTo>
                  <a:lnTo>
                    <a:pt x="2664904" y="100584"/>
                  </a:lnTo>
                  <a:lnTo>
                    <a:pt x="2697796" y="69850"/>
                  </a:lnTo>
                  <a:lnTo>
                    <a:pt x="2733983" y="44703"/>
                  </a:lnTo>
                  <a:lnTo>
                    <a:pt x="2773457" y="25145"/>
                  </a:lnTo>
                  <a:lnTo>
                    <a:pt x="2816213" y="11175"/>
                  </a:lnTo>
                  <a:lnTo>
                    <a:pt x="2862242" y="2793"/>
                  </a:lnTo>
                  <a:lnTo>
                    <a:pt x="291153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0724" y="3128772"/>
              <a:ext cx="6900672" cy="10927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1980" y="3279902"/>
              <a:ext cx="6599301" cy="7910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84147" y="3977640"/>
              <a:ext cx="6987540" cy="4465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4327" y="4147184"/>
              <a:ext cx="6647815" cy="106680"/>
            </a:xfrm>
            <a:custGeom>
              <a:avLst/>
              <a:gdLst/>
              <a:ahLst/>
              <a:cxnLst/>
              <a:rect l="l" t="t" r="r" b="b"/>
              <a:pathLst>
                <a:path w="6647815" h="106679">
                  <a:moveTo>
                    <a:pt x="6647688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6647688" y="106679"/>
                  </a:lnTo>
                  <a:lnTo>
                    <a:pt x="66476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4327" y="4147184"/>
              <a:ext cx="6647815" cy="106680"/>
            </a:xfrm>
            <a:custGeom>
              <a:avLst/>
              <a:gdLst/>
              <a:ahLst/>
              <a:cxnLst/>
              <a:rect l="l" t="t" r="r" b="b"/>
              <a:pathLst>
                <a:path w="6647815" h="106679">
                  <a:moveTo>
                    <a:pt x="0" y="0"/>
                  </a:moveTo>
                  <a:lnTo>
                    <a:pt x="1661922" y="0"/>
                  </a:lnTo>
                  <a:lnTo>
                    <a:pt x="3323844" y="0"/>
                  </a:lnTo>
                  <a:lnTo>
                    <a:pt x="4985766" y="0"/>
                  </a:lnTo>
                  <a:lnTo>
                    <a:pt x="6647688" y="0"/>
                  </a:lnTo>
                  <a:lnTo>
                    <a:pt x="6647688" y="106679"/>
                  </a:lnTo>
                  <a:lnTo>
                    <a:pt x="4985766" y="106679"/>
                  </a:lnTo>
                  <a:lnTo>
                    <a:pt x="3323844" y="106679"/>
                  </a:lnTo>
                  <a:lnTo>
                    <a:pt x="1661922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14372" y="4357115"/>
              <a:ext cx="4572000" cy="2286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599"/>
            <a:ext cx="9144000" cy="6628765"/>
            <a:chOff x="0" y="228599"/>
            <a:chExt cx="9144000" cy="6628765"/>
          </a:xfrm>
        </p:grpSpPr>
        <p:sp>
          <p:nvSpPr>
            <p:cNvPr id="3" name="object 3"/>
            <p:cNvSpPr/>
            <p:nvPr/>
          </p:nvSpPr>
          <p:spPr>
            <a:xfrm>
              <a:off x="582168" y="3816096"/>
              <a:ext cx="8339328" cy="1717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3890" y="3858006"/>
              <a:ext cx="8216265" cy="1594485"/>
            </a:xfrm>
            <a:custGeom>
              <a:avLst/>
              <a:gdLst/>
              <a:ahLst/>
              <a:cxnLst/>
              <a:rect l="l" t="t" r="r" b="b"/>
              <a:pathLst>
                <a:path w="8216265" h="1594485">
                  <a:moveTo>
                    <a:pt x="8215883" y="0"/>
                  </a:moveTo>
                  <a:lnTo>
                    <a:pt x="0" y="0"/>
                  </a:lnTo>
                  <a:lnTo>
                    <a:pt x="0" y="1035812"/>
                  </a:lnTo>
                  <a:lnTo>
                    <a:pt x="3908679" y="1035812"/>
                  </a:lnTo>
                  <a:lnTo>
                    <a:pt x="3908679" y="1195578"/>
                  </a:lnTo>
                  <a:lnTo>
                    <a:pt x="3709416" y="1195578"/>
                  </a:lnTo>
                  <a:lnTo>
                    <a:pt x="4107942" y="1594104"/>
                  </a:lnTo>
                  <a:lnTo>
                    <a:pt x="4506468" y="1195578"/>
                  </a:lnTo>
                  <a:lnTo>
                    <a:pt x="4307205" y="1195578"/>
                  </a:lnTo>
                  <a:lnTo>
                    <a:pt x="4307205" y="1035812"/>
                  </a:lnTo>
                  <a:lnTo>
                    <a:pt x="8215883" y="1035812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890" y="3858006"/>
              <a:ext cx="8216265" cy="1594485"/>
            </a:xfrm>
            <a:custGeom>
              <a:avLst/>
              <a:gdLst/>
              <a:ahLst/>
              <a:cxnLst/>
              <a:rect l="l" t="t" r="r" b="b"/>
              <a:pathLst>
                <a:path w="8216265" h="1594485">
                  <a:moveTo>
                    <a:pt x="8215883" y="1035812"/>
                  </a:moveTo>
                  <a:lnTo>
                    <a:pt x="4307205" y="1035812"/>
                  </a:lnTo>
                  <a:lnTo>
                    <a:pt x="4307205" y="1195578"/>
                  </a:lnTo>
                  <a:lnTo>
                    <a:pt x="4506468" y="1195578"/>
                  </a:lnTo>
                  <a:lnTo>
                    <a:pt x="4107942" y="1594104"/>
                  </a:lnTo>
                  <a:lnTo>
                    <a:pt x="3709416" y="1195578"/>
                  </a:lnTo>
                  <a:lnTo>
                    <a:pt x="3908679" y="1195578"/>
                  </a:lnTo>
                  <a:lnTo>
                    <a:pt x="3908679" y="1035812"/>
                  </a:lnTo>
                  <a:lnTo>
                    <a:pt x="0" y="1035812"/>
                  </a:lnTo>
                  <a:lnTo>
                    <a:pt x="0" y="0"/>
                  </a:lnTo>
                  <a:lnTo>
                    <a:pt x="8215883" y="0"/>
                  </a:lnTo>
                  <a:lnTo>
                    <a:pt x="8215883" y="1035812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168" y="1888235"/>
              <a:ext cx="8339328" cy="1837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890" y="1930145"/>
              <a:ext cx="8216265" cy="1714500"/>
            </a:xfrm>
            <a:custGeom>
              <a:avLst/>
              <a:gdLst/>
              <a:ahLst/>
              <a:cxnLst/>
              <a:rect l="l" t="t" r="r" b="b"/>
              <a:pathLst>
                <a:path w="8216265" h="1714500">
                  <a:moveTo>
                    <a:pt x="8215883" y="0"/>
                  </a:moveTo>
                  <a:lnTo>
                    <a:pt x="0" y="0"/>
                  </a:lnTo>
                  <a:lnTo>
                    <a:pt x="0" y="1114043"/>
                  </a:lnTo>
                  <a:lnTo>
                    <a:pt x="3893693" y="1114043"/>
                  </a:lnTo>
                  <a:lnTo>
                    <a:pt x="3893693" y="1285875"/>
                  </a:lnTo>
                  <a:lnTo>
                    <a:pt x="3679317" y="1285875"/>
                  </a:lnTo>
                  <a:lnTo>
                    <a:pt x="4107942" y="1714499"/>
                  </a:lnTo>
                  <a:lnTo>
                    <a:pt x="4536567" y="1285875"/>
                  </a:lnTo>
                  <a:lnTo>
                    <a:pt x="4322191" y="1285875"/>
                  </a:lnTo>
                  <a:lnTo>
                    <a:pt x="4322191" y="1114043"/>
                  </a:lnTo>
                  <a:lnTo>
                    <a:pt x="8215883" y="1114043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890" y="1930145"/>
              <a:ext cx="8216265" cy="1714500"/>
            </a:xfrm>
            <a:custGeom>
              <a:avLst/>
              <a:gdLst/>
              <a:ahLst/>
              <a:cxnLst/>
              <a:rect l="l" t="t" r="r" b="b"/>
              <a:pathLst>
                <a:path w="8216265" h="1714500">
                  <a:moveTo>
                    <a:pt x="8215883" y="1114043"/>
                  </a:moveTo>
                  <a:lnTo>
                    <a:pt x="4322191" y="1114043"/>
                  </a:lnTo>
                  <a:lnTo>
                    <a:pt x="4322191" y="1285875"/>
                  </a:lnTo>
                  <a:lnTo>
                    <a:pt x="4536567" y="1285875"/>
                  </a:lnTo>
                  <a:lnTo>
                    <a:pt x="4107942" y="1714499"/>
                  </a:lnTo>
                  <a:lnTo>
                    <a:pt x="3679317" y="1285875"/>
                  </a:lnTo>
                  <a:lnTo>
                    <a:pt x="3893693" y="1285875"/>
                  </a:lnTo>
                  <a:lnTo>
                    <a:pt x="3893693" y="1114043"/>
                  </a:lnTo>
                  <a:lnTo>
                    <a:pt x="0" y="1114043"/>
                  </a:lnTo>
                  <a:lnTo>
                    <a:pt x="0" y="0"/>
                  </a:lnTo>
                  <a:lnTo>
                    <a:pt x="8215883" y="0"/>
                  </a:lnTo>
                  <a:lnTo>
                    <a:pt x="8215883" y="1114043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1144" y="1972182"/>
            <a:ext cx="6416040" cy="26238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Identify at least 2 alternatives means</a:t>
            </a:r>
            <a:r>
              <a:rPr sz="3200" spc="-11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of  achieving the desired</a:t>
            </a:r>
            <a:r>
              <a:rPr sz="3200" spc="-6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outcomes..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Collect baseline data of</a:t>
            </a:r>
            <a:r>
              <a:rPr sz="3200" spc="-6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client.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2168" y="243840"/>
            <a:ext cx="8339455" cy="1624965"/>
            <a:chOff x="582168" y="243840"/>
            <a:chExt cx="8339455" cy="1624965"/>
          </a:xfrm>
        </p:grpSpPr>
        <p:sp>
          <p:nvSpPr>
            <p:cNvPr id="11" name="object 11"/>
            <p:cNvSpPr/>
            <p:nvPr/>
          </p:nvSpPr>
          <p:spPr>
            <a:xfrm>
              <a:off x="582168" y="243840"/>
              <a:ext cx="8339328" cy="16245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890" y="285750"/>
              <a:ext cx="8216265" cy="1501140"/>
            </a:xfrm>
            <a:custGeom>
              <a:avLst/>
              <a:gdLst/>
              <a:ahLst/>
              <a:cxnLst/>
              <a:rect l="l" t="t" r="r" b="b"/>
              <a:pathLst>
                <a:path w="8216265" h="1501139">
                  <a:moveTo>
                    <a:pt x="8215883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3920236" y="975360"/>
                  </a:lnTo>
                  <a:lnTo>
                    <a:pt x="3920236" y="1125854"/>
                  </a:lnTo>
                  <a:lnTo>
                    <a:pt x="3732657" y="1125854"/>
                  </a:lnTo>
                  <a:lnTo>
                    <a:pt x="4107942" y="1501139"/>
                  </a:lnTo>
                  <a:lnTo>
                    <a:pt x="4483227" y="1125854"/>
                  </a:lnTo>
                  <a:lnTo>
                    <a:pt x="4295521" y="1125854"/>
                  </a:lnTo>
                  <a:lnTo>
                    <a:pt x="4295521" y="975360"/>
                  </a:lnTo>
                  <a:lnTo>
                    <a:pt x="8215883" y="97536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3890" y="285750"/>
              <a:ext cx="8216265" cy="1501140"/>
            </a:xfrm>
            <a:custGeom>
              <a:avLst/>
              <a:gdLst/>
              <a:ahLst/>
              <a:cxnLst/>
              <a:rect l="l" t="t" r="r" b="b"/>
              <a:pathLst>
                <a:path w="8216265" h="1501139">
                  <a:moveTo>
                    <a:pt x="8215883" y="975360"/>
                  </a:moveTo>
                  <a:lnTo>
                    <a:pt x="4295521" y="975360"/>
                  </a:lnTo>
                  <a:lnTo>
                    <a:pt x="4295521" y="1125854"/>
                  </a:lnTo>
                  <a:lnTo>
                    <a:pt x="4483227" y="1125854"/>
                  </a:lnTo>
                  <a:lnTo>
                    <a:pt x="4107942" y="1501139"/>
                  </a:lnTo>
                  <a:lnTo>
                    <a:pt x="3732657" y="1125854"/>
                  </a:lnTo>
                  <a:lnTo>
                    <a:pt x="3920236" y="1125854"/>
                  </a:lnTo>
                  <a:lnTo>
                    <a:pt x="3920236" y="975360"/>
                  </a:lnTo>
                  <a:lnTo>
                    <a:pt x="0" y="975360"/>
                  </a:lnTo>
                  <a:lnTo>
                    <a:pt x="0" y="0"/>
                  </a:lnTo>
                  <a:lnTo>
                    <a:pt x="8215883" y="0"/>
                  </a:lnTo>
                  <a:lnTo>
                    <a:pt x="8215883" y="975360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0402" y="259207"/>
            <a:ext cx="80384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43580" marR="5080" indent="-3231515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Identify the program goal or client outcome to</a:t>
            </a:r>
            <a:r>
              <a:rPr sz="3200" b="0" spc="-15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be  achieved.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3736"/>
            <a:ext cx="9144000" cy="6683375"/>
            <a:chOff x="0" y="173736"/>
            <a:chExt cx="9144000" cy="6683375"/>
          </a:xfrm>
        </p:grpSpPr>
        <p:sp>
          <p:nvSpPr>
            <p:cNvPr id="3" name="object 3"/>
            <p:cNvSpPr/>
            <p:nvPr/>
          </p:nvSpPr>
          <p:spPr>
            <a:xfrm>
              <a:off x="653795" y="173736"/>
              <a:ext cx="8337804" cy="1623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5518" y="215646"/>
              <a:ext cx="8214359" cy="1499870"/>
            </a:xfrm>
            <a:custGeom>
              <a:avLst/>
              <a:gdLst/>
              <a:ahLst/>
              <a:cxnLst/>
              <a:rect l="l" t="t" r="r" b="b"/>
              <a:pathLst>
                <a:path w="8214359" h="1499870">
                  <a:moveTo>
                    <a:pt x="8214359" y="0"/>
                  </a:moveTo>
                  <a:lnTo>
                    <a:pt x="0" y="0"/>
                  </a:lnTo>
                  <a:lnTo>
                    <a:pt x="0" y="974343"/>
                  </a:lnTo>
                  <a:lnTo>
                    <a:pt x="3919728" y="974343"/>
                  </a:lnTo>
                  <a:lnTo>
                    <a:pt x="3919728" y="1124712"/>
                  </a:lnTo>
                  <a:lnTo>
                    <a:pt x="3732276" y="1124712"/>
                  </a:lnTo>
                  <a:lnTo>
                    <a:pt x="4107179" y="1499615"/>
                  </a:lnTo>
                  <a:lnTo>
                    <a:pt x="4482083" y="1124712"/>
                  </a:lnTo>
                  <a:lnTo>
                    <a:pt x="4294632" y="1124712"/>
                  </a:lnTo>
                  <a:lnTo>
                    <a:pt x="4294632" y="974343"/>
                  </a:lnTo>
                  <a:lnTo>
                    <a:pt x="8214359" y="974343"/>
                  </a:lnTo>
                  <a:lnTo>
                    <a:pt x="8214359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518" y="215646"/>
              <a:ext cx="8214359" cy="1499870"/>
            </a:xfrm>
            <a:custGeom>
              <a:avLst/>
              <a:gdLst/>
              <a:ahLst/>
              <a:cxnLst/>
              <a:rect l="l" t="t" r="r" b="b"/>
              <a:pathLst>
                <a:path w="8214359" h="1499870">
                  <a:moveTo>
                    <a:pt x="8214359" y="974343"/>
                  </a:moveTo>
                  <a:lnTo>
                    <a:pt x="4294632" y="974343"/>
                  </a:lnTo>
                  <a:lnTo>
                    <a:pt x="4294632" y="1124712"/>
                  </a:lnTo>
                  <a:lnTo>
                    <a:pt x="4482083" y="1124712"/>
                  </a:lnTo>
                  <a:lnTo>
                    <a:pt x="4107179" y="1499615"/>
                  </a:lnTo>
                  <a:lnTo>
                    <a:pt x="3732276" y="1124712"/>
                  </a:lnTo>
                  <a:lnTo>
                    <a:pt x="3919728" y="1124712"/>
                  </a:lnTo>
                  <a:lnTo>
                    <a:pt x="3919728" y="974343"/>
                  </a:lnTo>
                  <a:lnTo>
                    <a:pt x="0" y="974343"/>
                  </a:lnTo>
                  <a:lnTo>
                    <a:pt x="0" y="0"/>
                  </a:lnTo>
                  <a:lnTo>
                    <a:pt x="8214359" y="0"/>
                  </a:lnTo>
                  <a:lnTo>
                    <a:pt x="8214359" y="974343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9345" y="187832"/>
            <a:ext cx="80232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402329" marR="5080" indent="-3390265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Determine the cost associated with each</a:t>
            </a:r>
            <a:r>
              <a:rPr sz="3200" b="0" spc="-7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program  activity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0540" y="1816607"/>
            <a:ext cx="8481060" cy="3766185"/>
            <a:chOff x="510540" y="1816607"/>
            <a:chExt cx="8481060" cy="3766185"/>
          </a:xfrm>
        </p:grpSpPr>
        <p:sp>
          <p:nvSpPr>
            <p:cNvPr id="8" name="object 8"/>
            <p:cNvSpPr/>
            <p:nvPr/>
          </p:nvSpPr>
          <p:spPr>
            <a:xfrm>
              <a:off x="510540" y="1816607"/>
              <a:ext cx="8481060" cy="1623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262" y="1858517"/>
              <a:ext cx="8357870" cy="1499870"/>
            </a:xfrm>
            <a:custGeom>
              <a:avLst/>
              <a:gdLst/>
              <a:ahLst/>
              <a:cxnLst/>
              <a:rect l="l" t="t" r="r" b="b"/>
              <a:pathLst>
                <a:path w="8357870" h="1499870">
                  <a:moveTo>
                    <a:pt x="8357615" y="0"/>
                  </a:moveTo>
                  <a:lnTo>
                    <a:pt x="0" y="0"/>
                  </a:lnTo>
                  <a:lnTo>
                    <a:pt x="0" y="974344"/>
                  </a:lnTo>
                  <a:lnTo>
                    <a:pt x="3991355" y="974344"/>
                  </a:lnTo>
                  <a:lnTo>
                    <a:pt x="3991355" y="1124712"/>
                  </a:lnTo>
                  <a:lnTo>
                    <a:pt x="3803904" y="1124712"/>
                  </a:lnTo>
                  <a:lnTo>
                    <a:pt x="4178808" y="1499616"/>
                  </a:lnTo>
                  <a:lnTo>
                    <a:pt x="4553712" y="1124712"/>
                  </a:lnTo>
                  <a:lnTo>
                    <a:pt x="4366260" y="1124712"/>
                  </a:lnTo>
                  <a:lnTo>
                    <a:pt x="4366260" y="974344"/>
                  </a:lnTo>
                  <a:lnTo>
                    <a:pt x="8357615" y="974344"/>
                  </a:lnTo>
                  <a:lnTo>
                    <a:pt x="8357615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262" y="1858517"/>
              <a:ext cx="8357870" cy="1499870"/>
            </a:xfrm>
            <a:custGeom>
              <a:avLst/>
              <a:gdLst/>
              <a:ahLst/>
              <a:cxnLst/>
              <a:rect l="l" t="t" r="r" b="b"/>
              <a:pathLst>
                <a:path w="8357870" h="1499870">
                  <a:moveTo>
                    <a:pt x="8357615" y="974344"/>
                  </a:moveTo>
                  <a:lnTo>
                    <a:pt x="4366260" y="974344"/>
                  </a:lnTo>
                  <a:lnTo>
                    <a:pt x="4366260" y="1124712"/>
                  </a:lnTo>
                  <a:lnTo>
                    <a:pt x="4553712" y="1124712"/>
                  </a:lnTo>
                  <a:lnTo>
                    <a:pt x="4178808" y="1499616"/>
                  </a:lnTo>
                  <a:lnTo>
                    <a:pt x="3803904" y="1124712"/>
                  </a:lnTo>
                  <a:lnTo>
                    <a:pt x="3991355" y="1124712"/>
                  </a:lnTo>
                  <a:lnTo>
                    <a:pt x="3991355" y="974344"/>
                  </a:lnTo>
                  <a:lnTo>
                    <a:pt x="0" y="974344"/>
                  </a:lnTo>
                  <a:lnTo>
                    <a:pt x="0" y="0"/>
                  </a:lnTo>
                  <a:lnTo>
                    <a:pt x="8357615" y="0"/>
                  </a:lnTo>
                  <a:lnTo>
                    <a:pt x="8357615" y="974344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796" y="3387851"/>
              <a:ext cx="8337804" cy="21945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518" y="3429761"/>
              <a:ext cx="8214359" cy="2071370"/>
            </a:xfrm>
            <a:custGeom>
              <a:avLst/>
              <a:gdLst/>
              <a:ahLst/>
              <a:cxnLst/>
              <a:rect l="l" t="t" r="r" b="b"/>
              <a:pathLst>
                <a:path w="8214359" h="2071370">
                  <a:moveTo>
                    <a:pt x="8214359" y="0"/>
                  </a:moveTo>
                  <a:lnTo>
                    <a:pt x="0" y="0"/>
                  </a:lnTo>
                  <a:lnTo>
                    <a:pt x="0" y="1345692"/>
                  </a:lnTo>
                  <a:lnTo>
                    <a:pt x="3848227" y="1345692"/>
                  </a:lnTo>
                  <a:lnTo>
                    <a:pt x="3848227" y="1553337"/>
                  </a:lnTo>
                  <a:lnTo>
                    <a:pt x="3589401" y="1553337"/>
                  </a:lnTo>
                  <a:lnTo>
                    <a:pt x="4107179" y="2071115"/>
                  </a:lnTo>
                  <a:lnTo>
                    <a:pt x="4624958" y="1553337"/>
                  </a:lnTo>
                  <a:lnTo>
                    <a:pt x="4366133" y="1553337"/>
                  </a:lnTo>
                  <a:lnTo>
                    <a:pt x="4366133" y="1345692"/>
                  </a:lnTo>
                  <a:lnTo>
                    <a:pt x="8214359" y="1345692"/>
                  </a:lnTo>
                  <a:lnTo>
                    <a:pt x="8214359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5518" y="3429761"/>
              <a:ext cx="8214359" cy="2071370"/>
            </a:xfrm>
            <a:custGeom>
              <a:avLst/>
              <a:gdLst/>
              <a:ahLst/>
              <a:cxnLst/>
              <a:rect l="l" t="t" r="r" b="b"/>
              <a:pathLst>
                <a:path w="8214359" h="2071370">
                  <a:moveTo>
                    <a:pt x="8214359" y="1345692"/>
                  </a:moveTo>
                  <a:lnTo>
                    <a:pt x="4366133" y="1345692"/>
                  </a:lnTo>
                  <a:lnTo>
                    <a:pt x="4366133" y="1553337"/>
                  </a:lnTo>
                  <a:lnTo>
                    <a:pt x="4624958" y="1553337"/>
                  </a:lnTo>
                  <a:lnTo>
                    <a:pt x="4107179" y="2071115"/>
                  </a:lnTo>
                  <a:lnTo>
                    <a:pt x="3589401" y="1553337"/>
                  </a:lnTo>
                  <a:lnTo>
                    <a:pt x="3848227" y="1553337"/>
                  </a:lnTo>
                  <a:lnTo>
                    <a:pt x="3848227" y="1345692"/>
                  </a:lnTo>
                  <a:lnTo>
                    <a:pt x="0" y="1345692"/>
                  </a:lnTo>
                  <a:lnTo>
                    <a:pt x="0" y="0"/>
                  </a:lnTo>
                  <a:lnTo>
                    <a:pt x="8214359" y="0"/>
                  </a:lnTo>
                  <a:lnTo>
                    <a:pt x="8214359" y="1345692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7062" y="1831086"/>
            <a:ext cx="8143240" cy="29298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432810" marR="5080" indent="-342074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Determine the activities each group of clients</a:t>
            </a:r>
            <a:r>
              <a:rPr sz="3200" spc="-10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will  receive.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0">
              <a:latin typeface="Times New Roman"/>
              <a:cs typeface="Times New Roman"/>
            </a:endParaRPr>
          </a:p>
          <a:p>
            <a:pPr marL="307975" marR="156845" algn="ctr">
              <a:lnSpc>
                <a:spcPts val="3460"/>
              </a:lnSpc>
            </a:pP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Determine the client </a:t>
            </a:r>
            <a:r>
              <a:rPr sz="3200" spc="-5" dirty="0">
                <a:solidFill>
                  <a:srgbClr val="171717"/>
                </a:solidFill>
                <a:latin typeface="Times New Roman"/>
                <a:cs typeface="Times New Roman"/>
              </a:rPr>
              <a:t>charges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after the</a:t>
            </a:r>
            <a:r>
              <a:rPr sz="3200" spc="-13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activities  are completed, combined with the cost, the  amount of activity and outcome</a:t>
            </a:r>
            <a:r>
              <a:rPr sz="3200" spc="-13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71717"/>
                </a:solidFill>
                <a:latin typeface="Times New Roman"/>
                <a:cs typeface="Times New Roman"/>
              </a:rPr>
              <a:t>information.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783" y="601980"/>
            <a:ext cx="7267956" cy="156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505" y="643890"/>
            <a:ext cx="7145020" cy="1446530"/>
          </a:xfrm>
          <a:prstGeom prst="rect">
            <a:avLst/>
          </a:prstGeom>
          <a:solidFill>
            <a:srgbClr val="EAEAEA"/>
          </a:solidFill>
          <a:ln w="38100">
            <a:solidFill>
              <a:srgbClr val="5C5C2C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398145" marR="395605" algn="ctr">
              <a:lnSpc>
                <a:spcPts val="3460"/>
              </a:lnSpc>
              <a:spcBef>
                <a:spcPts val="450"/>
              </a:spcBef>
            </a:pP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Compare cost outcome information</a:t>
            </a:r>
            <a:r>
              <a:rPr sz="3200" b="0" spc="-14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for  </a:t>
            </a:r>
            <a:r>
              <a:rPr sz="3200" b="0" spc="5" dirty="0">
                <a:solidFill>
                  <a:srgbClr val="171717"/>
                </a:solidFill>
                <a:latin typeface="Times New Roman"/>
                <a:cs typeface="Times New Roman"/>
              </a:rPr>
              <a:t>each </a:t>
            </a: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goal to present cost </a:t>
            </a:r>
            <a:r>
              <a:rPr sz="3200" b="0" spc="-5" dirty="0">
                <a:solidFill>
                  <a:srgbClr val="171717"/>
                </a:solidFill>
                <a:latin typeface="Times New Roman"/>
                <a:cs typeface="Times New Roman"/>
              </a:rPr>
              <a:t>effective  </a:t>
            </a:r>
            <a:r>
              <a:rPr sz="3200" b="0" dirty="0">
                <a:solidFill>
                  <a:srgbClr val="171717"/>
                </a:solidFill>
                <a:latin typeface="Times New Roman"/>
                <a:cs typeface="Times New Roman"/>
              </a:rPr>
              <a:t>analysis.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38855" y="873252"/>
              <a:ext cx="3352800" cy="635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3015" y="1137285"/>
              <a:ext cx="2824480" cy="106680"/>
            </a:xfrm>
            <a:custGeom>
              <a:avLst/>
              <a:gdLst/>
              <a:ahLst/>
              <a:cxnLst/>
              <a:rect l="l" t="t" r="r" b="b"/>
              <a:pathLst>
                <a:path w="2824479" h="106680">
                  <a:moveTo>
                    <a:pt x="2823972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2823972" y="106679"/>
                  </a:lnTo>
                  <a:lnTo>
                    <a:pt x="282397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03015" y="1137285"/>
              <a:ext cx="2824480" cy="106680"/>
            </a:xfrm>
            <a:custGeom>
              <a:avLst/>
              <a:gdLst/>
              <a:ahLst/>
              <a:cxnLst/>
              <a:rect l="l" t="t" r="r" b="b"/>
              <a:pathLst>
                <a:path w="2824479" h="106680">
                  <a:moveTo>
                    <a:pt x="0" y="0"/>
                  </a:moveTo>
                  <a:lnTo>
                    <a:pt x="1411986" y="0"/>
                  </a:lnTo>
                  <a:lnTo>
                    <a:pt x="2823972" y="0"/>
                  </a:lnTo>
                  <a:lnTo>
                    <a:pt x="2823972" y="106679"/>
                  </a:lnTo>
                  <a:lnTo>
                    <a:pt x="1411986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6100" y="24383"/>
              <a:ext cx="3285744" cy="12816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1148" y="289052"/>
              <a:ext cx="2755900" cy="753110"/>
            </a:xfrm>
            <a:custGeom>
              <a:avLst/>
              <a:gdLst/>
              <a:ahLst/>
              <a:cxnLst/>
              <a:rect l="l" t="t" r="r" b="b"/>
              <a:pathLst>
                <a:path w="2755900" h="753110">
                  <a:moveTo>
                    <a:pt x="1082421" y="0"/>
                  </a:moveTo>
                  <a:lnTo>
                    <a:pt x="1039322" y="1807"/>
                  </a:lnTo>
                  <a:lnTo>
                    <a:pt x="998807" y="7223"/>
                  </a:lnTo>
                  <a:lnTo>
                    <a:pt x="960887" y="16234"/>
                  </a:lnTo>
                  <a:lnTo>
                    <a:pt x="900551" y="40925"/>
                  </a:lnTo>
                  <a:lnTo>
                    <a:pt x="853549" y="73691"/>
                  </a:lnTo>
                  <a:lnTo>
                    <a:pt x="811230" y="117171"/>
                  </a:lnTo>
                  <a:lnTo>
                    <a:pt x="777357" y="167030"/>
                  </a:lnTo>
                  <a:lnTo>
                    <a:pt x="749256" y="234013"/>
                  </a:lnTo>
                  <a:lnTo>
                    <a:pt x="738854" y="278447"/>
                  </a:lnTo>
                  <a:lnTo>
                    <a:pt x="732595" y="327358"/>
                  </a:lnTo>
                  <a:lnTo>
                    <a:pt x="730503" y="380746"/>
                  </a:lnTo>
                  <a:lnTo>
                    <a:pt x="733170" y="436583"/>
                  </a:lnTo>
                  <a:lnTo>
                    <a:pt x="741167" y="488267"/>
                  </a:lnTo>
                  <a:lnTo>
                    <a:pt x="754491" y="535797"/>
                  </a:lnTo>
                  <a:lnTo>
                    <a:pt x="773138" y="579167"/>
                  </a:lnTo>
                  <a:lnTo>
                    <a:pt x="797105" y="618374"/>
                  </a:lnTo>
                  <a:lnTo>
                    <a:pt x="826388" y="653414"/>
                  </a:lnTo>
                  <a:lnTo>
                    <a:pt x="860171" y="683683"/>
                  </a:lnTo>
                  <a:lnTo>
                    <a:pt x="897640" y="708448"/>
                  </a:lnTo>
                  <a:lnTo>
                    <a:pt x="938799" y="727710"/>
                  </a:lnTo>
                  <a:lnTo>
                    <a:pt x="983652" y="741468"/>
                  </a:lnTo>
                  <a:lnTo>
                    <a:pt x="1032202" y="749723"/>
                  </a:lnTo>
                  <a:lnTo>
                    <a:pt x="1084452" y="752475"/>
                  </a:lnTo>
                  <a:lnTo>
                    <a:pt x="1136121" y="749712"/>
                  </a:lnTo>
                  <a:lnTo>
                    <a:pt x="1184195" y="741421"/>
                  </a:lnTo>
                  <a:lnTo>
                    <a:pt x="1228677" y="727598"/>
                  </a:lnTo>
                  <a:lnTo>
                    <a:pt x="1269571" y="708241"/>
                  </a:lnTo>
                  <a:lnTo>
                    <a:pt x="1306882" y="683345"/>
                  </a:lnTo>
                  <a:lnTo>
                    <a:pt x="1340612" y="652907"/>
                  </a:lnTo>
                  <a:lnTo>
                    <a:pt x="1362212" y="626872"/>
                  </a:lnTo>
                  <a:lnTo>
                    <a:pt x="1083945" y="626872"/>
                  </a:lnTo>
                  <a:lnTo>
                    <a:pt x="1041961" y="622893"/>
                  </a:lnTo>
                  <a:lnTo>
                    <a:pt x="1003823" y="610949"/>
                  </a:lnTo>
                  <a:lnTo>
                    <a:pt x="969519" y="591028"/>
                  </a:lnTo>
                  <a:lnTo>
                    <a:pt x="939038" y="563118"/>
                  </a:lnTo>
                  <a:lnTo>
                    <a:pt x="914034" y="527490"/>
                  </a:lnTo>
                  <a:lnTo>
                    <a:pt x="896175" y="484409"/>
                  </a:lnTo>
                  <a:lnTo>
                    <a:pt x="885459" y="433851"/>
                  </a:lnTo>
                  <a:lnTo>
                    <a:pt x="881973" y="377189"/>
                  </a:lnTo>
                  <a:lnTo>
                    <a:pt x="882008" y="373761"/>
                  </a:lnTo>
                  <a:lnTo>
                    <a:pt x="885364" y="316958"/>
                  </a:lnTo>
                  <a:lnTo>
                    <a:pt x="895794" y="266017"/>
                  </a:lnTo>
                  <a:lnTo>
                    <a:pt x="913177" y="223006"/>
                  </a:lnTo>
                  <a:lnTo>
                    <a:pt x="937513" y="187960"/>
                  </a:lnTo>
                  <a:lnTo>
                    <a:pt x="967519" y="160696"/>
                  </a:lnTo>
                  <a:lnTo>
                    <a:pt x="1001918" y="141208"/>
                  </a:lnTo>
                  <a:lnTo>
                    <a:pt x="1040723" y="129506"/>
                  </a:lnTo>
                  <a:lnTo>
                    <a:pt x="1083945" y="125602"/>
                  </a:lnTo>
                  <a:lnTo>
                    <a:pt x="1361319" y="125602"/>
                  </a:lnTo>
                  <a:lnTo>
                    <a:pt x="1339850" y="99822"/>
                  </a:lnTo>
                  <a:lnTo>
                    <a:pt x="1305876" y="69320"/>
                  </a:lnTo>
                  <a:lnTo>
                    <a:pt x="1268339" y="44365"/>
                  </a:lnTo>
                  <a:lnTo>
                    <a:pt x="1227232" y="24955"/>
                  </a:lnTo>
                  <a:lnTo>
                    <a:pt x="1182548" y="11091"/>
                  </a:lnTo>
                  <a:lnTo>
                    <a:pt x="1134280" y="2772"/>
                  </a:lnTo>
                  <a:lnTo>
                    <a:pt x="1082421" y="0"/>
                  </a:lnTo>
                  <a:close/>
                </a:path>
                <a:path w="2755900" h="753110">
                  <a:moveTo>
                    <a:pt x="1361319" y="125602"/>
                  </a:moveTo>
                  <a:lnTo>
                    <a:pt x="1083945" y="125602"/>
                  </a:lnTo>
                  <a:lnTo>
                    <a:pt x="1127119" y="129458"/>
                  </a:lnTo>
                  <a:lnTo>
                    <a:pt x="1165780" y="141017"/>
                  </a:lnTo>
                  <a:lnTo>
                    <a:pt x="1199941" y="160268"/>
                  </a:lnTo>
                  <a:lnTo>
                    <a:pt x="1229614" y="187198"/>
                  </a:lnTo>
                  <a:lnTo>
                    <a:pt x="1253616" y="221938"/>
                  </a:lnTo>
                  <a:lnTo>
                    <a:pt x="1270762" y="264620"/>
                  </a:lnTo>
                  <a:lnTo>
                    <a:pt x="1281049" y="315231"/>
                  </a:lnTo>
                  <a:lnTo>
                    <a:pt x="1284477" y="373761"/>
                  </a:lnTo>
                  <a:lnTo>
                    <a:pt x="1280953" y="433127"/>
                  </a:lnTo>
                  <a:lnTo>
                    <a:pt x="1270380" y="484552"/>
                  </a:lnTo>
                  <a:lnTo>
                    <a:pt x="1252759" y="528048"/>
                  </a:lnTo>
                  <a:lnTo>
                    <a:pt x="1228089" y="563626"/>
                  </a:lnTo>
                  <a:lnTo>
                    <a:pt x="1197994" y="591296"/>
                  </a:lnTo>
                  <a:lnTo>
                    <a:pt x="1163923" y="611060"/>
                  </a:lnTo>
                  <a:lnTo>
                    <a:pt x="1125898" y="622919"/>
                  </a:lnTo>
                  <a:lnTo>
                    <a:pt x="1083945" y="626872"/>
                  </a:lnTo>
                  <a:lnTo>
                    <a:pt x="1362212" y="626872"/>
                  </a:lnTo>
                  <a:lnTo>
                    <a:pt x="1393829" y="578066"/>
                  </a:lnTo>
                  <a:lnTo>
                    <a:pt x="1412446" y="534241"/>
                  </a:lnTo>
                  <a:lnTo>
                    <a:pt x="1425739" y="486151"/>
                  </a:lnTo>
                  <a:lnTo>
                    <a:pt x="1433705" y="433851"/>
                  </a:lnTo>
                  <a:lnTo>
                    <a:pt x="1436370" y="377189"/>
                  </a:lnTo>
                  <a:lnTo>
                    <a:pt x="1433691" y="320166"/>
                  </a:lnTo>
                  <a:lnTo>
                    <a:pt x="1425654" y="267462"/>
                  </a:lnTo>
                  <a:lnTo>
                    <a:pt x="1412255" y="219075"/>
                  </a:lnTo>
                  <a:lnTo>
                    <a:pt x="1393491" y="175006"/>
                  </a:lnTo>
                  <a:lnTo>
                    <a:pt x="1369356" y="135255"/>
                  </a:lnTo>
                  <a:lnTo>
                    <a:pt x="1361319" y="125602"/>
                  </a:lnTo>
                  <a:close/>
                </a:path>
                <a:path w="2755900" h="753110">
                  <a:moveTo>
                    <a:pt x="2540254" y="135509"/>
                  </a:moveTo>
                  <a:lnTo>
                    <a:pt x="2393315" y="135509"/>
                  </a:lnTo>
                  <a:lnTo>
                    <a:pt x="2393315" y="740028"/>
                  </a:lnTo>
                  <a:lnTo>
                    <a:pt x="2540254" y="740028"/>
                  </a:lnTo>
                  <a:lnTo>
                    <a:pt x="2540254" y="135509"/>
                  </a:lnTo>
                  <a:close/>
                </a:path>
                <a:path w="2755900" h="753110">
                  <a:moveTo>
                    <a:pt x="2755646" y="12446"/>
                  </a:moveTo>
                  <a:lnTo>
                    <a:pt x="2177415" y="12446"/>
                  </a:lnTo>
                  <a:lnTo>
                    <a:pt x="2177415" y="135509"/>
                  </a:lnTo>
                  <a:lnTo>
                    <a:pt x="2755646" y="135509"/>
                  </a:lnTo>
                  <a:lnTo>
                    <a:pt x="2755646" y="12446"/>
                  </a:lnTo>
                  <a:close/>
                </a:path>
                <a:path w="2755900" h="753110">
                  <a:moveTo>
                    <a:pt x="1656968" y="489458"/>
                  </a:moveTo>
                  <a:lnTo>
                    <a:pt x="1514093" y="503300"/>
                  </a:lnTo>
                  <a:lnTo>
                    <a:pt x="1524976" y="560712"/>
                  </a:lnTo>
                  <a:lnTo>
                    <a:pt x="1543335" y="610838"/>
                  </a:lnTo>
                  <a:lnTo>
                    <a:pt x="1569172" y="653676"/>
                  </a:lnTo>
                  <a:lnTo>
                    <a:pt x="1602486" y="689228"/>
                  </a:lnTo>
                  <a:lnTo>
                    <a:pt x="1634611" y="712196"/>
                  </a:lnTo>
                  <a:lnTo>
                    <a:pt x="1671858" y="730049"/>
                  </a:lnTo>
                  <a:lnTo>
                    <a:pt x="1714225" y="742794"/>
                  </a:lnTo>
                  <a:lnTo>
                    <a:pt x="1761713" y="750436"/>
                  </a:lnTo>
                  <a:lnTo>
                    <a:pt x="1814322" y="752983"/>
                  </a:lnTo>
                  <a:lnTo>
                    <a:pt x="1859801" y="751318"/>
                  </a:lnTo>
                  <a:lnTo>
                    <a:pt x="1901364" y="746331"/>
                  </a:lnTo>
                  <a:lnTo>
                    <a:pt x="1938998" y="738034"/>
                  </a:lnTo>
                  <a:lnTo>
                    <a:pt x="2002676" y="711438"/>
                  </a:lnTo>
                  <a:lnTo>
                    <a:pt x="2051790" y="670861"/>
                  </a:lnTo>
                  <a:lnTo>
                    <a:pt x="2079923" y="628903"/>
                  </a:lnTo>
                  <a:lnTo>
                    <a:pt x="1815846" y="628903"/>
                  </a:lnTo>
                  <a:lnTo>
                    <a:pt x="1784054" y="626786"/>
                  </a:lnTo>
                  <a:lnTo>
                    <a:pt x="1730853" y="609883"/>
                  </a:lnTo>
                  <a:lnTo>
                    <a:pt x="1691348" y="575879"/>
                  </a:lnTo>
                  <a:lnTo>
                    <a:pt x="1665110" y="523059"/>
                  </a:lnTo>
                  <a:lnTo>
                    <a:pt x="1656968" y="489458"/>
                  </a:lnTo>
                  <a:close/>
                </a:path>
                <a:path w="2755900" h="753110">
                  <a:moveTo>
                    <a:pt x="1805939" y="0"/>
                  </a:moveTo>
                  <a:lnTo>
                    <a:pt x="1765553" y="1593"/>
                  </a:lnTo>
                  <a:lnTo>
                    <a:pt x="1693926" y="14305"/>
                  </a:lnTo>
                  <a:lnTo>
                    <a:pt x="1634797" y="39445"/>
                  </a:lnTo>
                  <a:lnTo>
                    <a:pt x="1589406" y="76299"/>
                  </a:lnTo>
                  <a:lnTo>
                    <a:pt x="1558117" y="123705"/>
                  </a:lnTo>
                  <a:lnTo>
                    <a:pt x="1542357" y="175712"/>
                  </a:lnTo>
                  <a:lnTo>
                    <a:pt x="1540383" y="203073"/>
                  </a:lnTo>
                  <a:lnTo>
                    <a:pt x="1544574" y="244580"/>
                  </a:lnTo>
                  <a:lnTo>
                    <a:pt x="1557147" y="282813"/>
                  </a:lnTo>
                  <a:lnTo>
                    <a:pt x="1578102" y="317783"/>
                  </a:lnTo>
                  <a:lnTo>
                    <a:pt x="1607439" y="349503"/>
                  </a:lnTo>
                  <a:lnTo>
                    <a:pt x="1672685" y="388826"/>
                  </a:lnTo>
                  <a:lnTo>
                    <a:pt x="1718524" y="405957"/>
                  </a:lnTo>
                  <a:lnTo>
                    <a:pt x="1773174" y="421386"/>
                  </a:lnTo>
                  <a:lnTo>
                    <a:pt x="1814962" y="431954"/>
                  </a:lnTo>
                  <a:lnTo>
                    <a:pt x="1848500" y="440785"/>
                  </a:lnTo>
                  <a:lnTo>
                    <a:pt x="1890776" y="453136"/>
                  </a:lnTo>
                  <a:lnTo>
                    <a:pt x="1934656" y="475996"/>
                  </a:lnTo>
                  <a:lnTo>
                    <a:pt x="1957895" y="516191"/>
                  </a:lnTo>
                  <a:lnTo>
                    <a:pt x="1958848" y="528574"/>
                  </a:lnTo>
                  <a:lnTo>
                    <a:pt x="1956587" y="548104"/>
                  </a:lnTo>
                  <a:lnTo>
                    <a:pt x="1938541" y="583259"/>
                  </a:lnTo>
                  <a:lnTo>
                    <a:pt x="1902606" y="612026"/>
                  </a:lnTo>
                  <a:lnTo>
                    <a:pt x="1849163" y="627024"/>
                  </a:lnTo>
                  <a:lnTo>
                    <a:pt x="1815846" y="628903"/>
                  </a:lnTo>
                  <a:lnTo>
                    <a:pt x="2079923" y="628903"/>
                  </a:lnTo>
                  <a:lnTo>
                    <a:pt x="2086157" y="617472"/>
                  </a:lnTo>
                  <a:lnTo>
                    <a:pt x="2096992" y="588692"/>
                  </a:lnTo>
                  <a:lnTo>
                    <a:pt x="2103493" y="558936"/>
                  </a:lnTo>
                  <a:lnTo>
                    <a:pt x="2105660" y="528193"/>
                  </a:lnTo>
                  <a:lnTo>
                    <a:pt x="2103850" y="495020"/>
                  </a:lnTo>
                  <a:lnTo>
                    <a:pt x="2089372" y="437056"/>
                  </a:lnTo>
                  <a:lnTo>
                    <a:pt x="2060749" y="390048"/>
                  </a:lnTo>
                  <a:lnTo>
                    <a:pt x="2020554" y="353091"/>
                  </a:lnTo>
                  <a:lnTo>
                    <a:pt x="1967116" y="324899"/>
                  </a:lnTo>
                  <a:lnTo>
                    <a:pt x="1930955" y="311673"/>
                  </a:lnTo>
                  <a:lnTo>
                    <a:pt x="1887817" y="298662"/>
                  </a:lnTo>
                  <a:lnTo>
                    <a:pt x="1789039" y="273401"/>
                  </a:lnTo>
                  <a:lnTo>
                    <a:pt x="1750329" y="261127"/>
                  </a:lnTo>
                  <a:lnTo>
                    <a:pt x="1702689" y="237236"/>
                  </a:lnTo>
                  <a:lnTo>
                    <a:pt x="1680845" y="193167"/>
                  </a:lnTo>
                  <a:lnTo>
                    <a:pt x="1682299" y="179691"/>
                  </a:lnTo>
                  <a:lnTo>
                    <a:pt x="1704213" y="147955"/>
                  </a:lnTo>
                  <a:lnTo>
                    <a:pt x="1747361" y="128238"/>
                  </a:lnTo>
                  <a:lnTo>
                    <a:pt x="1804415" y="121665"/>
                  </a:lnTo>
                  <a:lnTo>
                    <a:pt x="2059904" y="121665"/>
                  </a:lnTo>
                  <a:lnTo>
                    <a:pt x="2042666" y="92596"/>
                  </a:lnTo>
                  <a:lnTo>
                    <a:pt x="2012188" y="60071"/>
                  </a:lnTo>
                  <a:lnTo>
                    <a:pt x="1973300" y="33807"/>
                  </a:lnTo>
                  <a:lnTo>
                    <a:pt x="1925970" y="15033"/>
                  </a:lnTo>
                  <a:lnTo>
                    <a:pt x="1870188" y="3760"/>
                  </a:lnTo>
                  <a:lnTo>
                    <a:pt x="1805939" y="0"/>
                  </a:lnTo>
                  <a:close/>
                </a:path>
                <a:path w="2755900" h="753110">
                  <a:moveTo>
                    <a:pt x="2059904" y="121665"/>
                  </a:moveTo>
                  <a:lnTo>
                    <a:pt x="1804415" y="121665"/>
                  </a:lnTo>
                  <a:lnTo>
                    <a:pt x="1833516" y="123191"/>
                  </a:lnTo>
                  <a:lnTo>
                    <a:pt x="1858724" y="127777"/>
                  </a:lnTo>
                  <a:lnTo>
                    <a:pt x="1897506" y="146176"/>
                  </a:lnTo>
                  <a:lnTo>
                    <a:pt x="1923129" y="178641"/>
                  </a:lnTo>
                  <a:lnTo>
                    <a:pt x="1937892" y="226822"/>
                  </a:lnTo>
                  <a:lnTo>
                    <a:pt x="2084831" y="220345"/>
                  </a:lnTo>
                  <a:lnTo>
                    <a:pt x="2078999" y="172745"/>
                  </a:lnTo>
                  <a:lnTo>
                    <a:pt x="2064940" y="130159"/>
                  </a:lnTo>
                  <a:lnTo>
                    <a:pt x="2059904" y="121665"/>
                  </a:lnTo>
                  <a:close/>
                </a:path>
                <a:path w="2755900" h="753110">
                  <a:moveTo>
                    <a:pt x="340487" y="0"/>
                  </a:moveTo>
                  <a:lnTo>
                    <a:pt x="291146" y="2794"/>
                  </a:lnTo>
                  <a:lnTo>
                    <a:pt x="245100" y="11176"/>
                  </a:lnTo>
                  <a:lnTo>
                    <a:pt x="202342" y="25146"/>
                  </a:lnTo>
                  <a:lnTo>
                    <a:pt x="162865" y="44703"/>
                  </a:lnTo>
                  <a:lnTo>
                    <a:pt x="126662" y="69850"/>
                  </a:lnTo>
                  <a:lnTo>
                    <a:pt x="93725" y="100584"/>
                  </a:lnTo>
                  <a:lnTo>
                    <a:pt x="65087" y="136312"/>
                  </a:lnTo>
                  <a:lnTo>
                    <a:pt x="41655" y="176562"/>
                  </a:lnTo>
                  <a:lnTo>
                    <a:pt x="23431" y="221329"/>
                  </a:lnTo>
                  <a:lnTo>
                    <a:pt x="10413" y="270604"/>
                  </a:lnTo>
                  <a:lnTo>
                    <a:pt x="2603" y="324380"/>
                  </a:lnTo>
                  <a:lnTo>
                    <a:pt x="0" y="382650"/>
                  </a:lnTo>
                  <a:lnTo>
                    <a:pt x="2592" y="437905"/>
                  </a:lnTo>
                  <a:lnTo>
                    <a:pt x="10366" y="489114"/>
                  </a:lnTo>
                  <a:lnTo>
                    <a:pt x="23320" y="536273"/>
                  </a:lnTo>
                  <a:lnTo>
                    <a:pt x="41449" y="579378"/>
                  </a:lnTo>
                  <a:lnTo>
                    <a:pt x="64749" y="618427"/>
                  </a:lnTo>
                  <a:lnTo>
                    <a:pt x="93217" y="653414"/>
                  </a:lnTo>
                  <a:lnTo>
                    <a:pt x="132626" y="689076"/>
                  </a:lnTo>
                  <a:lnTo>
                    <a:pt x="176168" y="716813"/>
                  </a:lnTo>
                  <a:lnTo>
                    <a:pt x="223830" y="736625"/>
                  </a:lnTo>
                  <a:lnTo>
                    <a:pt x="275602" y="748512"/>
                  </a:lnTo>
                  <a:lnTo>
                    <a:pt x="331470" y="752475"/>
                  </a:lnTo>
                  <a:lnTo>
                    <a:pt x="387498" y="748857"/>
                  </a:lnTo>
                  <a:lnTo>
                    <a:pt x="438419" y="738012"/>
                  </a:lnTo>
                  <a:lnTo>
                    <a:pt x="484221" y="719953"/>
                  </a:lnTo>
                  <a:lnTo>
                    <a:pt x="524890" y="694689"/>
                  </a:lnTo>
                  <a:lnTo>
                    <a:pt x="560276" y="661922"/>
                  </a:lnTo>
                  <a:lnTo>
                    <a:pt x="586265" y="626872"/>
                  </a:lnTo>
                  <a:lnTo>
                    <a:pt x="330073" y="626872"/>
                  </a:lnTo>
                  <a:lnTo>
                    <a:pt x="292213" y="623224"/>
                  </a:lnTo>
                  <a:lnTo>
                    <a:pt x="227685" y="593975"/>
                  </a:lnTo>
                  <a:lnTo>
                    <a:pt x="179298" y="534106"/>
                  </a:lnTo>
                  <a:lnTo>
                    <a:pt x="163782" y="489934"/>
                  </a:lnTo>
                  <a:lnTo>
                    <a:pt x="154481" y="435808"/>
                  </a:lnTo>
                  <a:lnTo>
                    <a:pt x="151384" y="371728"/>
                  </a:lnTo>
                  <a:lnTo>
                    <a:pt x="154527" y="311247"/>
                  </a:lnTo>
                  <a:lnTo>
                    <a:pt x="163956" y="259730"/>
                  </a:lnTo>
                  <a:lnTo>
                    <a:pt x="179673" y="217191"/>
                  </a:lnTo>
                  <a:lnTo>
                    <a:pt x="201675" y="183642"/>
                  </a:lnTo>
                  <a:lnTo>
                    <a:pt x="259714" y="140096"/>
                  </a:lnTo>
                  <a:lnTo>
                    <a:pt x="332993" y="125602"/>
                  </a:lnTo>
                  <a:lnTo>
                    <a:pt x="594161" y="125602"/>
                  </a:lnTo>
                  <a:lnTo>
                    <a:pt x="580640" y="104858"/>
                  </a:lnTo>
                  <a:lnTo>
                    <a:pt x="522029" y="50539"/>
                  </a:lnTo>
                  <a:lnTo>
                    <a:pt x="482657" y="28419"/>
                  </a:lnTo>
                  <a:lnTo>
                    <a:pt x="439280" y="12626"/>
                  </a:lnTo>
                  <a:lnTo>
                    <a:pt x="391892" y="3155"/>
                  </a:lnTo>
                  <a:lnTo>
                    <a:pt x="340487" y="0"/>
                  </a:lnTo>
                  <a:close/>
                </a:path>
                <a:path w="2755900" h="753110">
                  <a:moveTo>
                    <a:pt x="491363" y="472567"/>
                  </a:moveTo>
                  <a:lnTo>
                    <a:pt x="480665" y="509829"/>
                  </a:lnTo>
                  <a:lnTo>
                    <a:pt x="450411" y="568400"/>
                  </a:lnTo>
                  <a:lnTo>
                    <a:pt x="408689" y="605976"/>
                  </a:lnTo>
                  <a:lnTo>
                    <a:pt x="358310" y="624558"/>
                  </a:lnTo>
                  <a:lnTo>
                    <a:pt x="330073" y="626872"/>
                  </a:lnTo>
                  <a:lnTo>
                    <a:pt x="586265" y="626872"/>
                  </a:lnTo>
                  <a:lnTo>
                    <a:pt x="590232" y="621522"/>
                  </a:lnTo>
                  <a:lnTo>
                    <a:pt x="614759" y="573478"/>
                  </a:lnTo>
                  <a:lnTo>
                    <a:pt x="633856" y="517778"/>
                  </a:lnTo>
                  <a:lnTo>
                    <a:pt x="491363" y="472567"/>
                  </a:lnTo>
                  <a:close/>
                </a:path>
                <a:path w="2755900" h="753110">
                  <a:moveTo>
                    <a:pt x="594161" y="125602"/>
                  </a:moveTo>
                  <a:lnTo>
                    <a:pt x="332993" y="125602"/>
                  </a:lnTo>
                  <a:lnTo>
                    <a:pt x="361213" y="127650"/>
                  </a:lnTo>
                  <a:lnTo>
                    <a:pt x="387207" y="133794"/>
                  </a:lnTo>
                  <a:lnTo>
                    <a:pt x="432562" y="158369"/>
                  </a:lnTo>
                  <a:lnTo>
                    <a:pt x="466486" y="197056"/>
                  </a:lnTo>
                  <a:lnTo>
                    <a:pt x="486410" y="247650"/>
                  </a:lnTo>
                  <a:lnTo>
                    <a:pt x="631825" y="212978"/>
                  </a:lnTo>
                  <a:lnTo>
                    <a:pt x="617874" y="171827"/>
                  </a:lnTo>
                  <a:lnTo>
                    <a:pt x="600805" y="135794"/>
                  </a:lnTo>
                  <a:lnTo>
                    <a:pt x="594161" y="12560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51148" y="289052"/>
              <a:ext cx="2755900" cy="753110"/>
            </a:xfrm>
            <a:custGeom>
              <a:avLst/>
              <a:gdLst/>
              <a:ahLst/>
              <a:cxnLst/>
              <a:rect l="l" t="t" r="r" b="b"/>
              <a:pathLst>
                <a:path w="2755900" h="753110">
                  <a:moveTo>
                    <a:pt x="1083945" y="125602"/>
                  </a:moveTo>
                  <a:lnTo>
                    <a:pt x="1040723" y="129506"/>
                  </a:lnTo>
                  <a:lnTo>
                    <a:pt x="1001918" y="141208"/>
                  </a:lnTo>
                  <a:lnTo>
                    <a:pt x="967519" y="160696"/>
                  </a:lnTo>
                  <a:lnTo>
                    <a:pt x="937513" y="187960"/>
                  </a:lnTo>
                  <a:lnTo>
                    <a:pt x="913177" y="223006"/>
                  </a:lnTo>
                  <a:lnTo>
                    <a:pt x="895794" y="266017"/>
                  </a:lnTo>
                  <a:lnTo>
                    <a:pt x="885364" y="316958"/>
                  </a:lnTo>
                  <a:lnTo>
                    <a:pt x="881888" y="375793"/>
                  </a:lnTo>
                  <a:lnTo>
                    <a:pt x="885459" y="433851"/>
                  </a:lnTo>
                  <a:lnTo>
                    <a:pt x="896175" y="484409"/>
                  </a:lnTo>
                  <a:lnTo>
                    <a:pt x="914034" y="527490"/>
                  </a:lnTo>
                  <a:lnTo>
                    <a:pt x="939038" y="563118"/>
                  </a:lnTo>
                  <a:lnTo>
                    <a:pt x="969519" y="591028"/>
                  </a:lnTo>
                  <a:lnTo>
                    <a:pt x="1003823" y="610949"/>
                  </a:lnTo>
                  <a:lnTo>
                    <a:pt x="1041961" y="622893"/>
                  </a:lnTo>
                  <a:lnTo>
                    <a:pt x="1083945" y="626872"/>
                  </a:lnTo>
                  <a:lnTo>
                    <a:pt x="1125898" y="622919"/>
                  </a:lnTo>
                  <a:lnTo>
                    <a:pt x="1163923" y="611060"/>
                  </a:lnTo>
                  <a:lnTo>
                    <a:pt x="1197994" y="591296"/>
                  </a:lnTo>
                  <a:lnTo>
                    <a:pt x="1228089" y="563626"/>
                  </a:lnTo>
                  <a:lnTo>
                    <a:pt x="1252759" y="528048"/>
                  </a:lnTo>
                  <a:lnTo>
                    <a:pt x="1270380" y="484552"/>
                  </a:lnTo>
                  <a:lnTo>
                    <a:pt x="1280953" y="433127"/>
                  </a:lnTo>
                  <a:lnTo>
                    <a:pt x="1284477" y="373761"/>
                  </a:lnTo>
                  <a:lnTo>
                    <a:pt x="1281049" y="315231"/>
                  </a:lnTo>
                  <a:lnTo>
                    <a:pt x="1270762" y="264620"/>
                  </a:lnTo>
                  <a:lnTo>
                    <a:pt x="1253616" y="221938"/>
                  </a:lnTo>
                  <a:lnTo>
                    <a:pt x="1229614" y="187198"/>
                  </a:lnTo>
                  <a:lnTo>
                    <a:pt x="1199941" y="160268"/>
                  </a:lnTo>
                  <a:lnTo>
                    <a:pt x="1165780" y="141017"/>
                  </a:lnTo>
                  <a:lnTo>
                    <a:pt x="1127119" y="129458"/>
                  </a:lnTo>
                  <a:lnTo>
                    <a:pt x="1083945" y="125602"/>
                  </a:lnTo>
                  <a:close/>
                </a:path>
                <a:path w="2755900" h="753110">
                  <a:moveTo>
                    <a:pt x="2177415" y="12446"/>
                  </a:moveTo>
                  <a:lnTo>
                    <a:pt x="2755646" y="12446"/>
                  </a:lnTo>
                  <a:lnTo>
                    <a:pt x="2755646" y="135509"/>
                  </a:lnTo>
                  <a:lnTo>
                    <a:pt x="2540254" y="135509"/>
                  </a:lnTo>
                  <a:lnTo>
                    <a:pt x="2540254" y="740028"/>
                  </a:lnTo>
                  <a:lnTo>
                    <a:pt x="2393315" y="740028"/>
                  </a:lnTo>
                  <a:lnTo>
                    <a:pt x="2393315" y="135509"/>
                  </a:lnTo>
                  <a:lnTo>
                    <a:pt x="2177415" y="135509"/>
                  </a:lnTo>
                  <a:lnTo>
                    <a:pt x="2177415" y="12446"/>
                  </a:lnTo>
                  <a:close/>
                </a:path>
                <a:path w="2755900" h="753110">
                  <a:moveTo>
                    <a:pt x="1805939" y="0"/>
                  </a:moveTo>
                  <a:lnTo>
                    <a:pt x="1870188" y="3760"/>
                  </a:lnTo>
                  <a:lnTo>
                    <a:pt x="1925970" y="15033"/>
                  </a:lnTo>
                  <a:lnTo>
                    <a:pt x="1973300" y="33807"/>
                  </a:lnTo>
                  <a:lnTo>
                    <a:pt x="2012188" y="60071"/>
                  </a:lnTo>
                  <a:lnTo>
                    <a:pt x="2042666" y="92596"/>
                  </a:lnTo>
                  <a:lnTo>
                    <a:pt x="2064940" y="130159"/>
                  </a:lnTo>
                  <a:lnTo>
                    <a:pt x="2078999" y="172745"/>
                  </a:lnTo>
                  <a:lnTo>
                    <a:pt x="2084831" y="220345"/>
                  </a:lnTo>
                  <a:lnTo>
                    <a:pt x="1937892" y="226822"/>
                  </a:lnTo>
                  <a:lnTo>
                    <a:pt x="1931868" y="200773"/>
                  </a:lnTo>
                  <a:lnTo>
                    <a:pt x="1923129" y="178641"/>
                  </a:lnTo>
                  <a:lnTo>
                    <a:pt x="1897506" y="146176"/>
                  </a:lnTo>
                  <a:lnTo>
                    <a:pt x="1858724" y="127777"/>
                  </a:lnTo>
                  <a:lnTo>
                    <a:pt x="1804415" y="121665"/>
                  </a:lnTo>
                  <a:lnTo>
                    <a:pt x="1774150" y="123309"/>
                  </a:lnTo>
                  <a:lnTo>
                    <a:pt x="1724048" y="136453"/>
                  </a:lnTo>
                  <a:lnTo>
                    <a:pt x="1686671" y="167655"/>
                  </a:lnTo>
                  <a:lnTo>
                    <a:pt x="1680845" y="193167"/>
                  </a:lnTo>
                  <a:lnTo>
                    <a:pt x="1682204" y="205571"/>
                  </a:lnTo>
                  <a:lnTo>
                    <a:pt x="1721550" y="249068"/>
                  </a:lnTo>
                  <a:lnTo>
                    <a:pt x="1789039" y="273401"/>
                  </a:lnTo>
                  <a:lnTo>
                    <a:pt x="1837689" y="285876"/>
                  </a:lnTo>
                  <a:lnTo>
                    <a:pt x="1887817" y="298662"/>
                  </a:lnTo>
                  <a:lnTo>
                    <a:pt x="1930955" y="311673"/>
                  </a:lnTo>
                  <a:lnTo>
                    <a:pt x="1967116" y="324899"/>
                  </a:lnTo>
                  <a:lnTo>
                    <a:pt x="2020554" y="353091"/>
                  </a:lnTo>
                  <a:lnTo>
                    <a:pt x="2060749" y="390048"/>
                  </a:lnTo>
                  <a:lnTo>
                    <a:pt x="2089372" y="437056"/>
                  </a:lnTo>
                  <a:lnTo>
                    <a:pt x="2103850" y="495020"/>
                  </a:lnTo>
                  <a:lnTo>
                    <a:pt x="2105660" y="528193"/>
                  </a:lnTo>
                  <a:lnTo>
                    <a:pt x="2103493" y="558936"/>
                  </a:lnTo>
                  <a:lnTo>
                    <a:pt x="2086157" y="617472"/>
                  </a:lnTo>
                  <a:lnTo>
                    <a:pt x="2051790" y="670861"/>
                  </a:lnTo>
                  <a:lnTo>
                    <a:pt x="2002676" y="711438"/>
                  </a:lnTo>
                  <a:lnTo>
                    <a:pt x="1938998" y="738034"/>
                  </a:lnTo>
                  <a:lnTo>
                    <a:pt x="1901364" y="746331"/>
                  </a:lnTo>
                  <a:lnTo>
                    <a:pt x="1859801" y="751318"/>
                  </a:lnTo>
                  <a:lnTo>
                    <a:pt x="1814322" y="752983"/>
                  </a:lnTo>
                  <a:lnTo>
                    <a:pt x="1761713" y="750436"/>
                  </a:lnTo>
                  <a:lnTo>
                    <a:pt x="1714225" y="742794"/>
                  </a:lnTo>
                  <a:lnTo>
                    <a:pt x="1671858" y="730049"/>
                  </a:lnTo>
                  <a:lnTo>
                    <a:pt x="1634611" y="712196"/>
                  </a:lnTo>
                  <a:lnTo>
                    <a:pt x="1602486" y="689228"/>
                  </a:lnTo>
                  <a:lnTo>
                    <a:pt x="1569172" y="653676"/>
                  </a:lnTo>
                  <a:lnTo>
                    <a:pt x="1543335" y="610838"/>
                  </a:lnTo>
                  <a:lnTo>
                    <a:pt x="1524976" y="560712"/>
                  </a:lnTo>
                  <a:lnTo>
                    <a:pt x="1514093" y="503300"/>
                  </a:lnTo>
                  <a:lnTo>
                    <a:pt x="1656968" y="489458"/>
                  </a:lnTo>
                  <a:lnTo>
                    <a:pt x="1665110" y="523059"/>
                  </a:lnTo>
                  <a:lnTo>
                    <a:pt x="1676574" y="551862"/>
                  </a:lnTo>
                  <a:lnTo>
                    <a:pt x="1709420" y="595122"/>
                  </a:lnTo>
                  <a:lnTo>
                    <a:pt x="1755727" y="620442"/>
                  </a:lnTo>
                  <a:lnTo>
                    <a:pt x="1815846" y="628903"/>
                  </a:lnTo>
                  <a:lnTo>
                    <a:pt x="1849163" y="627024"/>
                  </a:lnTo>
                  <a:lnTo>
                    <a:pt x="1902606" y="612026"/>
                  </a:lnTo>
                  <a:lnTo>
                    <a:pt x="1938541" y="583259"/>
                  </a:lnTo>
                  <a:lnTo>
                    <a:pt x="1956587" y="548104"/>
                  </a:lnTo>
                  <a:lnTo>
                    <a:pt x="1958848" y="528574"/>
                  </a:lnTo>
                  <a:lnTo>
                    <a:pt x="1957895" y="516191"/>
                  </a:lnTo>
                  <a:lnTo>
                    <a:pt x="1934656" y="475996"/>
                  </a:lnTo>
                  <a:lnTo>
                    <a:pt x="1890776" y="453136"/>
                  </a:lnTo>
                  <a:lnTo>
                    <a:pt x="1848500" y="440785"/>
                  </a:lnTo>
                  <a:lnTo>
                    <a:pt x="1773174" y="421386"/>
                  </a:lnTo>
                  <a:lnTo>
                    <a:pt x="1718524" y="405957"/>
                  </a:lnTo>
                  <a:lnTo>
                    <a:pt x="1672685" y="388826"/>
                  </a:lnTo>
                  <a:lnTo>
                    <a:pt x="1635656" y="370004"/>
                  </a:lnTo>
                  <a:lnTo>
                    <a:pt x="1578102" y="317783"/>
                  </a:lnTo>
                  <a:lnTo>
                    <a:pt x="1557147" y="282813"/>
                  </a:lnTo>
                  <a:lnTo>
                    <a:pt x="1544574" y="244580"/>
                  </a:lnTo>
                  <a:lnTo>
                    <a:pt x="1540383" y="203073"/>
                  </a:lnTo>
                  <a:lnTo>
                    <a:pt x="1542357" y="175712"/>
                  </a:lnTo>
                  <a:lnTo>
                    <a:pt x="1558117" y="123705"/>
                  </a:lnTo>
                  <a:lnTo>
                    <a:pt x="1589406" y="76299"/>
                  </a:lnTo>
                  <a:lnTo>
                    <a:pt x="1634797" y="39445"/>
                  </a:lnTo>
                  <a:lnTo>
                    <a:pt x="1693926" y="14305"/>
                  </a:lnTo>
                  <a:lnTo>
                    <a:pt x="1765553" y="1593"/>
                  </a:lnTo>
                  <a:lnTo>
                    <a:pt x="1805939" y="0"/>
                  </a:lnTo>
                  <a:close/>
                </a:path>
                <a:path w="2755900" h="753110">
                  <a:moveTo>
                    <a:pt x="1082421" y="0"/>
                  </a:moveTo>
                  <a:lnTo>
                    <a:pt x="1134280" y="2772"/>
                  </a:lnTo>
                  <a:lnTo>
                    <a:pt x="1182548" y="11091"/>
                  </a:lnTo>
                  <a:lnTo>
                    <a:pt x="1227232" y="24955"/>
                  </a:lnTo>
                  <a:lnTo>
                    <a:pt x="1268339" y="44365"/>
                  </a:lnTo>
                  <a:lnTo>
                    <a:pt x="1305876" y="69320"/>
                  </a:lnTo>
                  <a:lnTo>
                    <a:pt x="1339850" y="99822"/>
                  </a:lnTo>
                  <a:lnTo>
                    <a:pt x="1369356" y="135255"/>
                  </a:lnTo>
                  <a:lnTo>
                    <a:pt x="1393491" y="175006"/>
                  </a:lnTo>
                  <a:lnTo>
                    <a:pt x="1412255" y="219075"/>
                  </a:lnTo>
                  <a:lnTo>
                    <a:pt x="1425654" y="267462"/>
                  </a:lnTo>
                  <a:lnTo>
                    <a:pt x="1433691" y="320166"/>
                  </a:lnTo>
                  <a:lnTo>
                    <a:pt x="1436370" y="377189"/>
                  </a:lnTo>
                  <a:lnTo>
                    <a:pt x="1433712" y="433799"/>
                  </a:lnTo>
                  <a:lnTo>
                    <a:pt x="1425739" y="486151"/>
                  </a:lnTo>
                  <a:lnTo>
                    <a:pt x="1412446" y="534241"/>
                  </a:lnTo>
                  <a:lnTo>
                    <a:pt x="1393829" y="578066"/>
                  </a:lnTo>
                  <a:lnTo>
                    <a:pt x="1369886" y="617622"/>
                  </a:lnTo>
                  <a:lnTo>
                    <a:pt x="1340612" y="652907"/>
                  </a:lnTo>
                  <a:lnTo>
                    <a:pt x="1306882" y="683345"/>
                  </a:lnTo>
                  <a:lnTo>
                    <a:pt x="1269571" y="708241"/>
                  </a:lnTo>
                  <a:lnTo>
                    <a:pt x="1228677" y="727598"/>
                  </a:lnTo>
                  <a:lnTo>
                    <a:pt x="1184195" y="741421"/>
                  </a:lnTo>
                  <a:lnTo>
                    <a:pt x="1136121" y="749712"/>
                  </a:lnTo>
                  <a:lnTo>
                    <a:pt x="1084452" y="752475"/>
                  </a:lnTo>
                  <a:lnTo>
                    <a:pt x="1032202" y="749723"/>
                  </a:lnTo>
                  <a:lnTo>
                    <a:pt x="983652" y="741468"/>
                  </a:lnTo>
                  <a:lnTo>
                    <a:pt x="938799" y="727710"/>
                  </a:lnTo>
                  <a:lnTo>
                    <a:pt x="897640" y="708448"/>
                  </a:lnTo>
                  <a:lnTo>
                    <a:pt x="860171" y="683683"/>
                  </a:lnTo>
                  <a:lnTo>
                    <a:pt x="826388" y="653414"/>
                  </a:lnTo>
                  <a:lnTo>
                    <a:pt x="797105" y="618374"/>
                  </a:lnTo>
                  <a:lnTo>
                    <a:pt x="773138" y="579167"/>
                  </a:lnTo>
                  <a:lnTo>
                    <a:pt x="754491" y="535797"/>
                  </a:lnTo>
                  <a:lnTo>
                    <a:pt x="741167" y="488267"/>
                  </a:lnTo>
                  <a:lnTo>
                    <a:pt x="733170" y="436583"/>
                  </a:lnTo>
                  <a:lnTo>
                    <a:pt x="730503" y="380746"/>
                  </a:lnTo>
                  <a:lnTo>
                    <a:pt x="732595" y="327358"/>
                  </a:lnTo>
                  <a:lnTo>
                    <a:pt x="738854" y="278447"/>
                  </a:lnTo>
                  <a:lnTo>
                    <a:pt x="749256" y="234013"/>
                  </a:lnTo>
                  <a:lnTo>
                    <a:pt x="763777" y="194056"/>
                  </a:lnTo>
                  <a:lnTo>
                    <a:pt x="793162" y="141398"/>
                  </a:lnTo>
                  <a:lnTo>
                    <a:pt x="831596" y="94361"/>
                  </a:lnTo>
                  <a:lnTo>
                    <a:pt x="876538" y="55879"/>
                  </a:lnTo>
                  <a:lnTo>
                    <a:pt x="925576" y="28828"/>
                  </a:lnTo>
                  <a:lnTo>
                    <a:pt x="998807" y="7223"/>
                  </a:lnTo>
                  <a:lnTo>
                    <a:pt x="1039322" y="1807"/>
                  </a:lnTo>
                  <a:lnTo>
                    <a:pt x="1082421" y="0"/>
                  </a:lnTo>
                  <a:close/>
                </a:path>
                <a:path w="2755900" h="753110">
                  <a:moveTo>
                    <a:pt x="340487" y="0"/>
                  </a:moveTo>
                  <a:lnTo>
                    <a:pt x="391892" y="3155"/>
                  </a:lnTo>
                  <a:lnTo>
                    <a:pt x="439280" y="12626"/>
                  </a:lnTo>
                  <a:lnTo>
                    <a:pt x="482657" y="28419"/>
                  </a:lnTo>
                  <a:lnTo>
                    <a:pt x="522029" y="50539"/>
                  </a:lnTo>
                  <a:lnTo>
                    <a:pt x="557402" y="78994"/>
                  </a:lnTo>
                  <a:lnTo>
                    <a:pt x="600805" y="135794"/>
                  </a:lnTo>
                  <a:lnTo>
                    <a:pt x="617874" y="171827"/>
                  </a:lnTo>
                  <a:lnTo>
                    <a:pt x="631825" y="212978"/>
                  </a:lnTo>
                  <a:lnTo>
                    <a:pt x="486410" y="247650"/>
                  </a:lnTo>
                  <a:lnTo>
                    <a:pt x="478192" y="220858"/>
                  </a:lnTo>
                  <a:lnTo>
                    <a:pt x="466486" y="197056"/>
                  </a:lnTo>
                  <a:lnTo>
                    <a:pt x="432562" y="158369"/>
                  </a:lnTo>
                  <a:lnTo>
                    <a:pt x="387207" y="133794"/>
                  </a:lnTo>
                  <a:lnTo>
                    <a:pt x="332993" y="125602"/>
                  </a:lnTo>
                  <a:lnTo>
                    <a:pt x="294437" y="129224"/>
                  </a:lnTo>
                  <a:lnTo>
                    <a:pt x="228802" y="158232"/>
                  </a:lnTo>
                  <a:lnTo>
                    <a:pt x="179673" y="217191"/>
                  </a:lnTo>
                  <a:lnTo>
                    <a:pt x="163956" y="259730"/>
                  </a:lnTo>
                  <a:lnTo>
                    <a:pt x="154527" y="311247"/>
                  </a:lnTo>
                  <a:lnTo>
                    <a:pt x="151384" y="371728"/>
                  </a:lnTo>
                  <a:lnTo>
                    <a:pt x="154481" y="435808"/>
                  </a:lnTo>
                  <a:lnTo>
                    <a:pt x="163782" y="489934"/>
                  </a:lnTo>
                  <a:lnTo>
                    <a:pt x="179298" y="534106"/>
                  </a:lnTo>
                  <a:lnTo>
                    <a:pt x="201040" y="568325"/>
                  </a:lnTo>
                  <a:lnTo>
                    <a:pt x="258079" y="612266"/>
                  </a:lnTo>
                  <a:lnTo>
                    <a:pt x="330073" y="626872"/>
                  </a:lnTo>
                  <a:lnTo>
                    <a:pt x="358310" y="624558"/>
                  </a:lnTo>
                  <a:lnTo>
                    <a:pt x="408689" y="605976"/>
                  </a:lnTo>
                  <a:lnTo>
                    <a:pt x="450411" y="568400"/>
                  </a:lnTo>
                  <a:lnTo>
                    <a:pt x="480665" y="509829"/>
                  </a:lnTo>
                  <a:lnTo>
                    <a:pt x="491363" y="472567"/>
                  </a:lnTo>
                  <a:lnTo>
                    <a:pt x="633856" y="517778"/>
                  </a:lnTo>
                  <a:lnTo>
                    <a:pt x="614759" y="573478"/>
                  </a:lnTo>
                  <a:lnTo>
                    <a:pt x="590232" y="621522"/>
                  </a:lnTo>
                  <a:lnTo>
                    <a:pt x="560276" y="661922"/>
                  </a:lnTo>
                  <a:lnTo>
                    <a:pt x="524890" y="694689"/>
                  </a:lnTo>
                  <a:lnTo>
                    <a:pt x="484221" y="719953"/>
                  </a:lnTo>
                  <a:lnTo>
                    <a:pt x="438419" y="738012"/>
                  </a:lnTo>
                  <a:lnTo>
                    <a:pt x="387498" y="748857"/>
                  </a:lnTo>
                  <a:lnTo>
                    <a:pt x="331470" y="752475"/>
                  </a:lnTo>
                  <a:lnTo>
                    <a:pt x="275602" y="748512"/>
                  </a:lnTo>
                  <a:lnTo>
                    <a:pt x="223830" y="736625"/>
                  </a:lnTo>
                  <a:lnTo>
                    <a:pt x="176168" y="716813"/>
                  </a:lnTo>
                  <a:lnTo>
                    <a:pt x="132626" y="689076"/>
                  </a:lnTo>
                  <a:lnTo>
                    <a:pt x="93217" y="653414"/>
                  </a:lnTo>
                  <a:lnTo>
                    <a:pt x="64749" y="618427"/>
                  </a:lnTo>
                  <a:lnTo>
                    <a:pt x="41449" y="579378"/>
                  </a:lnTo>
                  <a:lnTo>
                    <a:pt x="23320" y="536273"/>
                  </a:lnTo>
                  <a:lnTo>
                    <a:pt x="10366" y="489114"/>
                  </a:lnTo>
                  <a:lnTo>
                    <a:pt x="2592" y="437905"/>
                  </a:lnTo>
                  <a:lnTo>
                    <a:pt x="0" y="382650"/>
                  </a:lnTo>
                  <a:lnTo>
                    <a:pt x="2603" y="324380"/>
                  </a:lnTo>
                  <a:lnTo>
                    <a:pt x="10413" y="270604"/>
                  </a:lnTo>
                  <a:lnTo>
                    <a:pt x="23431" y="221329"/>
                  </a:lnTo>
                  <a:lnTo>
                    <a:pt x="41655" y="176562"/>
                  </a:lnTo>
                  <a:lnTo>
                    <a:pt x="65087" y="136312"/>
                  </a:lnTo>
                  <a:lnTo>
                    <a:pt x="93725" y="100584"/>
                  </a:lnTo>
                  <a:lnTo>
                    <a:pt x="126662" y="69850"/>
                  </a:lnTo>
                  <a:lnTo>
                    <a:pt x="162865" y="44703"/>
                  </a:lnTo>
                  <a:lnTo>
                    <a:pt x="202342" y="25146"/>
                  </a:lnTo>
                  <a:lnTo>
                    <a:pt x="245100" y="11176"/>
                  </a:lnTo>
                  <a:lnTo>
                    <a:pt x="291146" y="2794"/>
                  </a:lnTo>
                  <a:lnTo>
                    <a:pt x="340487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2092451"/>
              <a:ext cx="8209788" cy="635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3721" y="2356485"/>
              <a:ext cx="7681595" cy="106680"/>
            </a:xfrm>
            <a:custGeom>
              <a:avLst/>
              <a:gdLst/>
              <a:ahLst/>
              <a:cxnLst/>
              <a:rect l="l" t="t" r="r" b="b"/>
              <a:pathLst>
                <a:path w="7681595" h="106680">
                  <a:moveTo>
                    <a:pt x="7680998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7680998" y="106679"/>
                  </a:lnTo>
                  <a:lnTo>
                    <a:pt x="76809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3721" y="2356485"/>
              <a:ext cx="7681595" cy="106680"/>
            </a:xfrm>
            <a:custGeom>
              <a:avLst/>
              <a:gdLst/>
              <a:ahLst/>
              <a:cxnLst/>
              <a:rect l="l" t="t" r="r" b="b"/>
              <a:pathLst>
                <a:path w="7681595" h="106680">
                  <a:moveTo>
                    <a:pt x="0" y="0"/>
                  </a:moveTo>
                  <a:lnTo>
                    <a:pt x="1920278" y="0"/>
                  </a:lnTo>
                  <a:lnTo>
                    <a:pt x="3840518" y="0"/>
                  </a:lnTo>
                  <a:lnTo>
                    <a:pt x="5760758" y="0"/>
                  </a:lnTo>
                  <a:lnTo>
                    <a:pt x="7680998" y="0"/>
                  </a:lnTo>
                  <a:lnTo>
                    <a:pt x="7680998" y="106679"/>
                  </a:lnTo>
                  <a:lnTo>
                    <a:pt x="5760758" y="106679"/>
                  </a:lnTo>
                  <a:lnTo>
                    <a:pt x="3840518" y="106679"/>
                  </a:lnTo>
                  <a:lnTo>
                    <a:pt x="1920278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751" y="1243583"/>
              <a:ext cx="8086344" cy="1281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7674" y="1508252"/>
              <a:ext cx="7557134" cy="753110"/>
            </a:xfrm>
            <a:custGeom>
              <a:avLst/>
              <a:gdLst/>
              <a:ahLst/>
              <a:cxnLst/>
              <a:rect l="l" t="t" r="r" b="b"/>
              <a:pathLst>
                <a:path w="7557134" h="753110">
                  <a:moveTo>
                    <a:pt x="6864096" y="12446"/>
                  </a:moveTo>
                  <a:lnTo>
                    <a:pt x="6324600" y="12446"/>
                  </a:lnTo>
                  <a:lnTo>
                    <a:pt x="6324600" y="740028"/>
                  </a:lnTo>
                  <a:lnTo>
                    <a:pt x="6878066" y="740028"/>
                  </a:lnTo>
                  <a:lnTo>
                    <a:pt x="6878066" y="617474"/>
                  </a:lnTo>
                  <a:lnTo>
                    <a:pt x="6471539" y="617474"/>
                  </a:lnTo>
                  <a:lnTo>
                    <a:pt x="6471539" y="419481"/>
                  </a:lnTo>
                  <a:lnTo>
                    <a:pt x="6836791" y="419481"/>
                  </a:lnTo>
                  <a:lnTo>
                    <a:pt x="6836791" y="296799"/>
                  </a:lnTo>
                  <a:lnTo>
                    <a:pt x="6471539" y="296799"/>
                  </a:lnTo>
                  <a:lnTo>
                    <a:pt x="6471539" y="135509"/>
                  </a:lnTo>
                  <a:lnTo>
                    <a:pt x="6864096" y="135509"/>
                  </a:lnTo>
                  <a:lnTo>
                    <a:pt x="6864096" y="12446"/>
                  </a:lnTo>
                  <a:close/>
                </a:path>
                <a:path w="7557134" h="753110">
                  <a:moveTo>
                    <a:pt x="5734431" y="12446"/>
                  </a:moveTo>
                  <a:lnTo>
                    <a:pt x="5591556" y="12446"/>
                  </a:lnTo>
                  <a:lnTo>
                    <a:pt x="5591556" y="740028"/>
                  </a:lnTo>
                  <a:lnTo>
                    <a:pt x="5727954" y="740028"/>
                  </a:lnTo>
                  <a:lnTo>
                    <a:pt x="5727954" y="265557"/>
                  </a:lnTo>
                  <a:lnTo>
                    <a:pt x="5889565" y="265557"/>
                  </a:lnTo>
                  <a:lnTo>
                    <a:pt x="5734431" y="12446"/>
                  </a:lnTo>
                  <a:close/>
                </a:path>
                <a:path w="7557134" h="753110">
                  <a:moveTo>
                    <a:pt x="5889565" y="265557"/>
                  </a:moveTo>
                  <a:lnTo>
                    <a:pt x="5727954" y="265557"/>
                  </a:lnTo>
                  <a:lnTo>
                    <a:pt x="6021324" y="740028"/>
                  </a:lnTo>
                  <a:lnTo>
                    <a:pt x="6168771" y="740028"/>
                  </a:lnTo>
                  <a:lnTo>
                    <a:pt x="6168771" y="498348"/>
                  </a:lnTo>
                  <a:lnTo>
                    <a:pt x="6032246" y="498348"/>
                  </a:lnTo>
                  <a:lnTo>
                    <a:pt x="5889565" y="265557"/>
                  </a:lnTo>
                  <a:close/>
                </a:path>
                <a:path w="7557134" h="753110">
                  <a:moveTo>
                    <a:pt x="6168771" y="12446"/>
                  </a:moveTo>
                  <a:lnTo>
                    <a:pt x="6032246" y="12446"/>
                  </a:lnTo>
                  <a:lnTo>
                    <a:pt x="6032246" y="498348"/>
                  </a:lnTo>
                  <a:lnTo>
                    <a:pt x="6168771" y="498348"/>
                  </a:lnTo>
                  <a:lnTo>
                    <a:pt x="6168771" y="12446"/>
                  </a:lnTo>
                  <a:close/>
                </a:path>
                <a:path w="7557134" h="753110">
                  <a:moveTo>
                    <a:pt x="5451348" y="12446"/>
                  </a:moveTo>
                  <a:lnTo>
                    <a:pt x="4911852" y="12446"/>
                  </a:lnTo>
                  <a:lnTo>
                    <a:pt x="4911852" y="740028"/>
                  </a:lnTo>
                  <a:lnTo>
                    <a:pt x="5465318" y="740028"/>
                  </a:lnTo>
                  <a:lnTo>
                    <a:pt x="5465318" y="617474"/>
                  </a:lnTo>
                  <a:lnTo>
                    <a:pt x="5058791" y="617474"/>
                  </a:lnTo>
                  <a:lnTo>
                    <a:pt x="5058791" y="419481"/>
                  </a:lnTo>
                  <a:lnTo>
                    <a:pt x="5424043" y="419481"/>
                  </a:lnTo>
                  <a:lnTo>
                    <a:pt x="5424043" y="296799"/>
                  </a:lnTo>
                  <a:lnTo>
                    <a:pt x="5058791" y="296799"/>
                  </a:lnTo>
                  <a:lnTo>
                    <a:pt x="5058791" y="135509"/>
                  </a:lnTo>
                  <a:lnTo>
                    <a:pt x="5451348" y="135509"/>
                  </a:lnTo>
                  <a:lnTo>
                    <a:pt x="5451348" y="12446"/>
                  </a:lnTo>
                  <a:close/>
                </a:path>
                <a:path w="7557134" h="753110">
                  <a:moveTo>
                    <a:pt x="4318508" y="12446"/>
                  </a:moveTo>
                  <a:lnTo>
                    <a:pt x="4159250" y="12446"/>
                  </a:lnTo>
                  <a:lnTo>
                    <a:pt x="4419346" y="740028"/>
                  </a:lnTo>
                  <a:lnTo>
                    <a:pt x="4576191" y="740028"/>
                  </a:lnTo>
                  <a:lnTo>
                    <a:pt x="4643890" y="550926"/>
                  </a:lnTo>
                  <a:lnTo>
                    <a:pt x="4502658" y="550926"/>
                  </a:lnTo>
                  <a:lnTo>
                    <a:pt x="4318508" y="12446"/>
                  </a:lnTo>
                  <a:close/>
                </a:path>
                <a:path w="7557134" h="753110">
                  <a:moveTo>
                    <a:pt x="4836668" y="12446"/>
                  </a:moveTo>
                  <a:lnTo>
                    <a:pt x="4680839" y="12446"/>
                  </a:lnTo>
                  <a:lnTo>
                    <a:pt x="4502658" y="550926"/>
                  </a:lnTo>
                  <a:lnTo>
                    <a:pt x="4643890" y="550926"/>
                  </a:lnTo>
                  <a:lnTo>
                    <a:pt x="4836668" y="12446"/>
                  </a:lnTo>
                  <a:close/>
                </a:path>
                <a:path w="7557134" h="753110">
                  <a:moveTo>
                    <a:pt x="4094226" y="12446"/>
                  </a:moveTo>
                  <a:lnTo>
                    <a:pt x="3947287" y="12446"/>
                  </a:lnTo>
                  <a:lnTo>
                    <a:pt x="3947287" y="740028"/>
                  </a:lnTo>
                  <a:lnTo>
                    <a:pt x="4094226" y="740028"/>
                  </a:lnTo>
                  <a:lnTo>
                    <a:pt x="4094226" y="12446"/>
                  </a:lnTo>
                  <a:close/>
                </a:path>
                <a:path w="7557134" h="753110">
                  <a:moveTo>
                    <a:pt x="3642233" y="135509"/>
                  </a:moveTo>
                  <a:lnTo>
                    <a:pt x="3495293" y="135509"/>
                  </a:lnTo>
                  <a:lnTo>
                    <a:pt x="3495293" y="740028"/>
                  </a:lnTo>
                  <a:lnTo>
                    <a:pt x="3642233" y="740028"/>
                  </a:lnTo>
                  <a:lnTo>
                    <a:pt x="3642233" y="135509"/>
                  </a:lnTo>
                  <a:close/>
                </a:path>
                <a:path w="7557134" h="753110">
                  <a:moveTo>
                    <a:pt x="3857625" y="12446"/>
                  </a:moveTo>
                  <a:lnTo>
                    <a:pt x="3279393" y="12446"/>
                  </a:lnTo>
                  <a:lnTo>
                    <a:pt x="3279393" y="135509"/>
                  </a:lnTo>
                  <a:lnTo>
                    <a:pt x="3857625" y="135509"/>
                  </a:lnTo>
                  <a:lnTo>
                    <a:pt x="3857625" y="12446"/>
                  </a:lnTo>
                  <a:close/>
                </a:path>
                <a:path w="7557134" h="753110">
                  <a:moveTo>
                    <a:pt x="2458212" y="12446"/>
                  </a:moveTo>
                  <a:lnTo>
                    <a:pt x="1918715" y="12446"/>
                  </a:lnTo>
                  <a:lnTo>
                    <a:pt x="1918715" y="740028"/>
                  </a:lnTo>
                  <a:lnTo>
                    <a:pt x="2472181" y="740028"/>
                  </a:lnTo>
                  <a:lnTo>
                    <a:pt x="2472181" y="617474"/>
                  </a:lnTo>
                  <a:lnTo>
                    <a:pt x="2065655" y="617474"/>
                  </a:lnTo>
                  <a:lnTo>
                    <a:pt x="2065655" y="419481"/>
                  </a:lnTo>
                  <a:lnTo>
                    <a:pt x="2430906" y="419481"/>
                  </a:lnTo>
                  <a:lnTo>
                    <a:pt x="2430906" y="296799"/>
                  </a:lnTo>
                  <a:lnTo>
                    <a:pt x="2065655" y="296799"/>
                  </a:lnTo>
                  <a:lnTo>
                    <a:pt x="2065655" y="135509"/>
                  </a:lnTo>
                  <a:lnTo>
                    <a:pt x="2458212" y="135509"/>
                  </a:lnTo>
                  <a:lnTo>
                    <a:pt x="2458212" y="12446"/>
                  </a:lnTo>
                  <a:close/>
                </a:path>
                <a:path w="7557134" h="753110">
                  <a:moveTo>
                    <a:pt x="1798320" y="12446"/>
                  </a:moveTo>
                  <a:lnTo>
                    <a:pt x="1299464" y="12446"/>
                  </a:lnTo>
                  <a:lnTo>
                    <a:pt x="1299464" y="740028"/>
                  </a:lnTo>
                  <a:lnTo>
                    <a:pt x="1446402" y="740028"/>
                  </a:lnTo>
                  <a:lnTo>
                    <a:pt x="1446402" y="430911"/>
                  </a:lnTo>
                  <a:lnTo>
                    <a:pt x="1750059" y="430911"/>
                  </a:lnTo>
                  <a:lnTo>
                    <a:pt x="1750059" y="307721"/>
                  </a:lnTo>
                  <a:lnTo>
                    <a:pt x="1446402" y="307721"/>
                  </a:lnTo>
                  <a:lnTo>
                    <a:pt x="1446402" y="135509"/>
                  </a:lnTo>
                  <a:lnTo>
                    <a:pt x="1798320" y="135509"/>
                  </a:lnTo>
                  <a:lnTo>
                    <a:pt x="1798320" y="12446"/>
                  </a:lnTo>
                  <a:close/>
                </a:path>
                <a:path w="7557134" h="753110">
                  <a:moveTo>
                    <a:pt x="1178052" y="12446"/>
                  </a:moveTo>
                  <a:lnTo>
                    <a:pt x="679195" y="12446"/>
                  </a:lnTo>
                  <a:lnTo>
                    <a:pt x="679195" y="740028"/>
                  </a:lnTo>
                  <a:lnTo>
                    <a:pt x="826134" y="740028"/>
                  </a:lnTo>
                  <a:lnTo>
                    <a:pt x="826134" y="430911"/>
                  </a:lnTo>
                  <a:lnTo>
                    <a:pt x="1129792" y="430911"/>
                  </a:lnTo>
                  <a:lnTo>
                    <a:pt x="1129792" y="307721"/>
                  </a:lnTo>
                  <a:lnTo>
                    <a:pt x="826134" y="307721"/>
                  </a:lnTo>
                  <a:lnTo>
                    <a:pt x="826134" y="135509"/>
                  </a:lnTo>
                  <a:lnTo>
                    <a:pt x="1178052" y="135509"/>
                  </a:lnTo>
                  <a:lnTo>
                    <a:pt x="1178052" y="12446"/>
                  </a:lnTo>
                  <a:close/>
                </a:path>
                <a:path w="7557134" h="753110">
                  <a:moveTo>
                    <a:pt x="539495" y="12446"/>
                  </a:moveTo>
                  <a:lnTo>
                    <a:pt x="0" y="12446"/>
                  </a:lnTo>
                  <a:lnTo>
                    <a:pt x="0" y="740028"/>
                  </a:lnTo>
                  <a:lnTo>
                    <a:pt x="553466" y="740028"/>
                  </a:lnTo>
                  <a:lnTo>
                    <a:pt x="553466" y="617474"/>
                  </a:lnTo>
                  <a:lnTo>
                    <a:pt x="146913" y="617474"/>
                  </a:lnTo>
                  <a:lnTo>
                    <a:pt x="146913" y="419481"/>
                  </a:lnTo>
                  <a:lnTo>
                    <a:pt x="512191" y="419481"/>
                  </a:lnTo>
                  <a:lnTo>
                    <a:pt x="512191" y="296799"/>
                  </a:lnTo>
                  <a:lnTo>
                    <a:pt x="146913" y="296799"/>
                  </a:lnTo>
                  <a:lnTo>
                    <a:pt x="146913" y="135509"/>
                  </a:lnTo>
                  <a:lnTo>
                    <a:pt x="539495" y="135509"/>
                  </a:lnTo>
                  <a:lnTo>
                    <a:pt x="539495" y="12446"/>
                  </a:lnTo>
                  <a:close/>
                </a:path>
                <a:path w="7557134" h="753110">
                  <a:moveTo>
                    <a:pt x="7108444" y="489458"/>
                  </a:moveTo>
                  <a:lnTo>
                    <a:pt x="6965569" y="503300"/>
                  </a:lnTo>
                  <a:lnTo>
                    <a:pt x="6976451" y="560712"/>
                  </a:lnTo>
                  <a:lnTo>
                    <a:pt x="6994810" y="610838"/>
                  </a:lnTo>
                  <a:lnTo>
                    <a:pt x="7020647" y="653676"/>
                  </a:lnTo>
                  <a:lnTo>
                    <a:pt x="7053960" y="689228"/>
                  </a:lnTo>
                  <a:lnTo>
                    <a:pt x="7086086" y="712196"/>
                  </a:lnTo>
                  <a:lnTo>
                    <a:pt x="7123333" y="730049"/>
                  </a:lnTo>
                  <a:lnTo>
                    <a:pt x="7165700" y="742794"/>
                  </a:lnTo>
                  <a:lnTo>
                    <a:pt x="7213188" y="750436"/>
                  </a:lnTo>
                  <a:lnTo>
                    <a:pt x="7265797" y="752983"/>
                  </a:lnTo>
                  <a:lnTo>
                    <a:pt x="7311276" y="751318"/>
                  </a:lnTo>
                  <a:lnTo>
                    <a:pt x="7352839" y="746331"/>
                  </a:lnTo>
                  <a:lnTo>
                    <a:pt x="7390473" y="738034"/>
                  </a:lnTo>
                  <a:lnTo>
                    <a:pt x="7454151" y="711438"/>
                  </a:lnTo>
                  <a:lnTo>
                    <a:pt x="7503265" y="670861"/>
                  </a:lnTo>
                  <a:lnTo>
                    <a:pt x="7531398" y="628903"/>
                  </a:lnTo>
                  <a:lnTo>
                    <a:pt x="7267321" y="628903"/>
                  </a:lnTo>
                  <a:lnTo>
                    <a:pt x="7235529" y="626786"/>
                  </a:lnTo>
                  <a:lnTo>
                    <a:pt x="7182328" y="609883"/>
                  </a:lnTo>
                  <a:lnTo>
                    <a:pt x="7142823" y="575879"/>
                  </a:lnTo>
                  <a:lnTo>
                    <a:pt x="7116585" y="523059"/>
                  </a:lnTo>
                  <a:lnTo>
                    <a:pt x="7108444" y="489458"/>
                  </a:lnTo>
                  <a:close/>
                </a:path>
                <a:path w="7557134" h="753110">
                  <a:moveTo>
                    <a:pt x="7257415" y="0"/>
                  </a:moveTo>
                  <a:lnTo>
                    <a:pt x="7217029" y="1593"/>
                  </a:lnTo>
                  <a:lnTo>
                    <a:pt x="7145401" y="14305"/>
                  </a:lnTo>
                  <a:lnTo>
                    <a:pt x="7086272" y="39445"/>
                  </a:lnTo>
                  <a:lnTo>
                    <a:pt x="7040881" y="76299"/>
                  </a:lnTo>
                  <a:lnTo>
                    <a:pt x="7009592" y="123705"/>
                  </a:lnTo>
                  <a:lnTo>
                    <a:pt x="6993832" y="175712"/>
                  </a:lnTo>
                  <a:lnTo>
                    <a:pt x="6991858" y="203073"/>
                  </a:lnTo>
                  <a:lnTo>
                    <a:pt x="6996049" y="244580"/>
                  </a:lnTo>
                  <a:lnTo>
                    <a:pt x="7008622" y="282813"/>
                  </a:lnTo>
                  <a:lnTo>
                    <a:pt x="7029577" y="317783"/>
                  </a:lnTo>
                  <a:lnTo>
                    <a:pt x="7058914" y="349503"/>
                  </a:lnTo>
                  <a:lnTo>
                    <a:pt x="7124160" y="388826"/>
                  </a:lnTo>
                  <a:lnTo>
                    <a:pt x="7169999" y="405957"/>
                  </a:lnTo>
                  <a:lnTo>
                    <a:pt x="7224649" y="421386"/>
                  </a:lnTo>
                  <a:lnTo>
                    <a:pt x="7266437" y="431954"/>
                  </a:lnTo>
                  <a:lnTo>
                    <a:pt x="7299975" y="440785"/>
                  </a:lnTo>
                  <a:lnTo>
                    <a:pt x="7342251" y="453136"/>
                  </a:lnTo>
                  <a:lnTo>
                    <a:pt x="7386131" y="475996"/>
                  </a:lnTo>
                  <a:lnTo>
                    <a:pt x="7409370" y="516191"/>
                  </a:lnTo>
                  <a:lnTo>
                    <a:pt x="7410323" y="528574"/>
                  </a:lnTo>
                  <a:lnTo>
                    <a:pt x="7408062" y="548104"/>
                  </a:lnTo>
                  <a:lnTo>
                    <a:pt x="7390016" y="583259"/>
                  </a:lnTo>
                  <a:lnTo>
                    <a:pt x="7354081" y="612026"/>
                  </a:lnTo>
                  <a:lnTo>
                    <a:pt x="7300638" y="627024"/>
                  </a:lnTo>
                  <a:lnTo>
                    <a:pt x="7267321" y="628903"/>
                  </a:lnTo>
                  <a:lnTo>
                    <a:pt x="7531398" y="628903"/>
                  </a:lnTo>
                  <a:lnTo>
                    <a:pt x="7537632" y="617472"/>
                  </a:lnTo>
                  <a:lnTo>
                    <a:pt x="7548467" y="588692"/>
                  </a:lnTo>
                  <a:lnTo>
                    <a:pt x="7554968" y="558936"/>
                  </a:lnTo>
                  <a:lnTo>
                    <a:pt x="7557134" y="528193"/>
                  </a:lnTo>
                  <a:lnTo>
                    <a:pt x="7555325" y="495020"/>
                  </a:lnTo>
                  <a:lnTo>
                    <a:pt x="7540847" y="437056"/>
                  </a:lnTo>
                  <a:lnTo>
                    <a:pt x="7512224" y="390048"/>
                  </a:lnTo>
                  <a:lnTo>
                    <a:pt x="7472029" y="353091"/>
                  </a:lnTo>
                  <a:lnTo>
                    <a:pt x="7418591" y="324899"/>
                  </a:lnTo>
                  <a:lnTo>
                    <a:pt x="7382430" y="311673"/>
                  </a:lnTo>
                  <a:lnTo>
                    <a:pt x="7339292" y="298662"/>
                  </a:lnTo>
                  <a:lnTo>
                    <a:pt x="7240514" y="273401"/>
                  </a:lnTo>
                  <a:lnTo>
                    <a:pt x="7201804" y="261127"/>
                  </a:lnTo>
                  <a:lnTo>
                    <a:pt x="7154164" y="237236"/>
                  </a:lnTo>
                  <a:lnTo>
                    <a:pt x="7132320" y="193167"/>
                  </a:lnTo>
                  <a:lnTo>
                    <a:pt x="7133774" y="179691"/>
                  </a:lnTo>
                  <a:lnTo>
                    <a:pt x="7155687" y="147955"/>
                  </a:lnTo>
                  <a:lnTo>
                    <a:pt x="7198836" y="128238"/>
                  </a:lnTo>
                  <a:lnTo>
                    <a:pt x="7255891" y="121665"/>
                  </a:lnTo>
                  <a:lnTo>
                    <a:pt x="7511379" y="121665"/>
                  </a:lnTo>
                  <a:lnTo>
                    <a:pt x="7494141" y="92596"/>
                  </a:lnTo>
                  <a:lnTo>
                    <a:pt x="7463662" y="60071"/>
                  </a:lnTo>
                  <a:lnTo>
                    <a:pt x="7424775" y="33807"/>
                  </a:lnTo>
                  <a:lnTo>
                    <a:pt x="7377445" y="15033"/>
                  </a:lnTo>
                  <a:lnTo>
                    <a:pt x="7321663" y="3760"/>
                  </a:lnTo>
                  <a:lnTo>
                    <a:pt x="7257415" y="0"/>
                  </a:lnTo>
                  <a:close/>
                </a:path>
                <a:path w="7557134" h="753110">
                  <a:moveTo>
                    <a:pt x="7511379" y="121665"/>
                  </a:moveTo>
                  <a:lnTo>
                    <a:pt x="7255891" y="121665"/>
                  </a:lnTo>
                  <a:lnTo>
                    <a:pt x="7284991" y="123191"/>
                  </a:lnTo>
                  <a:lnTo>
                    <a:pt x="7310199" y="127777"/>
                  </a:lnTo>
                  <a:lnTo>
                    <a:pt x="7348982" y="146176"/>
                  </a:lnTo>
                  <a:lnTo>
                    <a:pt x="7374604" y="178641"/>
                  </a:lnTo>
                  <a:lnTo>
                    <a:pt x="7389368" y="226822"/>
                  </a:lnTo>
                  <a:lnTo>
                    <a:pt x="7536307" y="220345"/>
                  </a:lnTo>
                  <a:lnTo>
                    <a:pt x="7530474" y="172745"/>
                  </a:lnTo>
                  <a:lnTo>
                    <a:pt x="7516415" y="130159"/>
                  </a:lnTo>
                  <a:lnTo>
                    <a:pt x="7511379" y="121665"/>
                  </a:lnTo>
                  <a:close/>
                </a:path>
                <a:path w="7557134" h="753110">
                  <a:moveTo>
                    <a:pt x="2911602" y="0"/>
                  </a:moveTo>
                  <a:lnTo>
                    <a:pt x="2862261" y="2793"/>
                  </a:lnTo>
                  <a:lnTo>
                    <a:pt x="2816215" y="11175"/>
                  </a:lnTo>
                  <a:lnTo>
                    <a:pt x="2773457" y="25145"/>
                  </a:lnTo>
                  <a:lnTo>
                    <a:pt x="2733980" y="44703"/>
                  </a:lnTo>
                  <a:lnTo>
                    <a:pt x="2697777" y="69850"/>
                  </a:lnTo>
                  <a:lnTo>
                    <a:pt x="2664841" y="100584"/>
                  </a:lnTo>
                  <a:lnTo>
                    <a:pt x="2636202" y="136312"/>
                  </a:lnTo>
                  <a:lnTo>
                    <a:pt x="2612770" y="176562"/>
                  </a:lnTo>
                  <a:lnTo>
                    <a:pt x="2594546" y="221329"/>
                  </a:lnTo>
                  <a:lnTo>
                    <a:pt x="2581529" y="270604"/>
                  </a:lnTo>
                  <a:lnTo>
                    <a:pt x="2573718" y="324380"/>
                  </a:lnTo>
                  <a:lnTo>
                    <a:pt x="2571115" y="382650"/>
                  </a:lnTo>
                  <a:lnTo>
                    <a:pt x="2573707" y="437905"/>
                  </a:lnTo>
                  <a:lnTo>
                    <a:pt x="2581486" y="489114"/>
                  </a:lnTo>
                  <a:lnTo>
                    <a:pt x="2594451" y="536273"/>
                  </a:lnTo>
                  <a:lnTo>
                    <a:pt x="2612601" y="579378"/>
                  </a:lnTo>
                  <a:lnTo>
                    <a:pt x="2635937" y="618427"/>
                  </a:lnTo>
                  <a:lnTo>
                    <a:pt x="2664460" y="653414"/>
                  </a:lnTo>
                  <a:lnTo>
                    <a:pt x="2703806" y="689076"/>
                  </a:lnTo>
                  <a:lnTo>
                    <a:pt x="2747310" y="716813"/>
                  </a:lnTo>
                  <a:lnTo>
                    <a:pt x="2794954" y="736625"/>
                  </a:lnTo>
                  <a:lnTo>
                    <a:pt x="2846718" y="748512"/>
                  </a:lnTo>
                  <a:lnTo>
                    <a:pt x="2902585" y="752475"/>
                  </a:lnTo>
                  <a:lnTo>
                    <a:pt x="2958613" y="748857"/>
                  </a:lnTo>
                  <a:lnTo>
                    <a:pt x="3009534" y="738012"/>
                  </a:lnTo>
                  <a:lnTo>
                    <a:pt x="3055336" y="719953"/>
                  </a:lnTo>
                  <a:lnTo>
                    <a:pt x="3096005" y="694689"/>
                  </a:lnTo>
                  <a:lnTo>
                    <a:pt x="3131391" y="661922"/>
                  </a:lnTo>
                  <a:lnTo>
                    <a:pt x="3157380" y="626872"/>
                  </a:lnTo>
                  <a:lnTo>
                    <a:pt x="2901188" y="626872"/>
                  </a:lnTo>
                  <a:lnTo>
                    <a:pt x="2863328" y="623224"/>
                  </a:lnTo>
                  <a:lnTo>
                    <a:pt x="2798800" y="593975"/>
                  </a:lnTo>
                  <a:lnTo>
                    <a:pt x="2750413" y="534106"/>
                  </a:lnTo>
                  <a:lnTo>
                    <a:pt x="2734897" y="489934"/>
                  </a:lnTo>
                  <a:lnTo>
                    <a:pt x="2725596" y="435808"/>
                  </a:lnTo>
                  <a:lnTo>
                    <a:pt x="2722499" y="371728"/>
                  </a:lnTo>
                  <a:lnTo>
                    <a:pt x="2725642" y="311247"/>
                  </a:lnTo>
                  <a:lnTo>
                    <a:pt x="2735071" y="259730"/>
                  </a:lnTo>
                  <a:lnTo>
                    <a:pt x="2750788" y="217191"/>
                  </a:lnTo>
                  <a:lnTo>
                    <a:pt x="2772791" y="183642"/>
                  </a:lnTo>
                  <a:lnTo>
                    <a:pt x="2830830" y="140096"/>
                  </a:lnTo>
                  <a:lnTo>
                    <a:pt x="2904109" y="125602"/>
                  </a:lnTo>
                  <a:lnTo>
                    <a:pt x="3165276" y="125602"/>
                  </a:lnTo>
                  <a:lnTo>
                    <a:pt x="3151755" y="104858"/>
                  </a:lnTo>
                  <a:lnTo>
                    <a:pt x="3093144" y="50539"/>
                  </a:lnTo>
                  <a:lnTo>
                    <a:pt x="3053772" y="28419"/>
                  </a:lnTo>
                  <a:lnTo>
                    <a:pt x="3010395" y="12626"/>
                  </a:lnTo>
                  <a:lnTo>
                    <a:pt x="2963007" y="3155"/>
                  </a:lnTo>
                  <a:lnTo>
                    <a:pt x="2911602" y="0"/>
                  </a:lnTo>
                  <a:close/>
                </a:path>
                <a:path w="7557134" h="753110">
                  <a:moveTo>
                    <a:pt x="3062478" y="472567"/>
                  </a:moveTo>
                  <a:lnTo>
                    <a:pt x="3051780" y="509829"/>
                  </a:lnTo>
                  <a:lnTo>
                    <a:pt x="3021526" y="568400"/>
                  </a:lnTo>
                  <a:lnTo>
                    <a:pt x="2979804" y="605976"/>
                  </a:lnTo>
                  <a:lnTo>
                    <a:pt x="2929425" y="624558"/>
                  </a:lnTo>
                  <a:lnTo>
                    <a:pt x="2901188" y="626872"/>
                  </a:lnTo>
                  <a:lnTo>
                    <a:pt x="3157380" y="626872"/>
                  </a:lnTo>
                  <a:lnTo>
                    <a:pt x="3161347" y="621522"/>
                  </a:lnTo>
                  <a:lnTo>
                    <a:pt x="3185874" y="573478"/>
                  </a:lnTo>
                  <a:lnTo>
                    <a:pt x="3204972" y="517778"/>
                  </a:lnTo>
                  <a:lnTo>
                    <a:pt x="3062478" y="472567"/>
                  </a:lnTo>
                  <a:close/>
                </a:path>
                <a:path w="7557134" h="753110">
                  <a:moveTo>
                    <a:pt x="3165276" y="125602"/>
                  </a:moveTo>
                  <a:lnTo>
                    <a:pt x="2904109" y="125602"/>
                  </a:lnTo>
                  <a:lnTo>
                    <a:pt x="2932328" y="127650"/>
                  </a:lnTo>
                  <a:lnTo>
                    <a:pt x="2958322" y="133794"/>
                  </a:lnTo>
                  <a:lnTo>
                    <a:pt x="3003677" y="158369"/>
                  </a:lnTo>
                  <a:lnTo>
                    <a:pt x="3037601" y="197056"/>
                  </a:lnTo>
                  <a:lnTo>
                    <a:pt x="3057525" y="247650"/>
                  </a:lnTo>
                  <a:lnTo>
                    <a:pt x="3202940" y="212978"/>
                  </a:lnTo>
                  <a:lnTo>
                    <a:pt x="3188989" y="171827"/>
                  </a:lnTo>
                  <a:lnTo>
                    <a:pt x="3171920" y="135794"/>
                  </a:lnTo>
                  <a:lnTo>
                    <a:pt x="3165276" y="12560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674" y="1508252"/>
              <a:ext cx="7557134" cy="753110"/>
            </a:xfrm>
            <a:custGeom>
              <a:avLst/>
              <a:gdLst/>
              <a:ahLst/>
              <a:cxnLst/>
              <a:rect l="l" t="t" r="r" b="b"/>
              <a:pathLst>
                <a:path w="7557134" h="753110">
                  <a:moveTo>
                    <a:pt x="6324600" y="12446"/>
                  </a:moveTo>
                  <a:lnTo>
                    <a:pt x="6864096" y="12446"/>
                  </a:lnTo>
                  <a:lnTo>
                    <a:pt x="6864096" y="135509"/>
                  </a:lnTo>
                  <a:lnTo>
                    <a:pt x="6471539" y="135509"/>
                  </a:lnTo>
                  <a:lnTo>
                    <a:pt x="6471539" y="296799"/>
                  </a:lnTo>
                  <a:lnTo>
                    <a:pt x="6836791" y="296799"/>
                  </a:lnTo>
                  <a:lnTo>
                    <a:pt x="6836791" y="419481"/>
                  </a:lnTo>
                  <a:lnTo>
                    <a:pt x="6471539" y="419481"/>
                  </a:lnTo>
                  <a:lnTo>
                    <a:pt x="6471539" y="617474"/>
                  </a:lnTo>
                  <a:lnTo>
                    <a:pt x="6878066" y="617474"/>
                  </a:lnTo>
                  <a:lnTo>
                    <a:pt x="6878066" y="740028"/>
                  </a:lnTo>
                  <a:lnTo>
                    <a:pt x="6324600" y="740028"/>
                  </a:lnTo>
                  <a:lnTo>
                    <a:pt x="6324600" y="12446"/>
                  </a:lnTo>
                  <a:close/>
                </a:path>
                <a:path w="7557134" h="753110">
                  <a:moveTo>
                    <a:pt x="5591556" y="12446"/>
                  </a:moveTo>
                  <a:lnTo>
                    <a:pt x="5734431" y="12446"/>
                  </a:lnTo>
                  <a:lnTo>
                    <a:pt x="6032246" y="498348"/>
                  </a:lnTo>
                  <a:lnTo>
                    <a:pt x="6032246" y="12446"/>
                  </a:lnTo>
                  <a:lnTo>
                    <a:pt x="6168771" y="12446"/>
                  </a:lnTo>
                  <a:lnTo>
                    <a:pt x="6168771" y="740028"/>
                  </a:lnTo>
                  <a:lnTo>
                    <a:pt x="6021324" y="740028"/>
                  </a:lnTo>
                  <a:lnTo>
                    <a:pt x="5727954" y="265557"/>
                  </a:lnTo>
                  <a:lnTo>
                    <a:pt x="5727954" y="740028"/>
                  </a:lnTo>
                  <a:lnTo>
                    <a:pt x="5591556" y="740028"/>
                  </a:lnTo>
                  <a:lnTo>
                    <a:pt x="5591556" y="12446"/>
                  </a:lnTo>
                  <a:close/>
                </a:path>
                <a:path w="7557134" h="753110">
                  <a:moveTo>
                    <a:pt x="4911852" y="12446"/>
                  </a:moveTo>
                  <a:lnTo>
                    <a:pt x="5451348" y="12446"/>
                  </a:lnTo>
                  <a:lnTo>
                    <a:pt x="5451348" y="135509"/>
                  </a:lnTo>
                  <a:lnTo>
                    <a:pt x="5058791" y="135509"/>
                  </a:lnTo>
                  <a:lnTo>
                    <a:pt x="5058791" y="296799"/>
                  </a:lnTo>
                  <a:lnTo>
                    <a:pt x="5424043" y="296799"/>
                  </a:lnTo>
                  <a:lnTo>
                    <a:pt x="5424043" y="419481"/>
                  </a:lnTo>
                  <a:lnTo>
                    <a:pt x="5058791" y="419481"/>
                  </a:lnTo>
                  <a:lnTo>
                    <a:pt x="5058791" y="617474"/>
                  </a:lnTo>
                  <a:lnTo>
                    <a:pt x="5465318" y="617474"/>
                  </a:lnTo>
                  <a:lnTo>
                    <a:pt x="5465318" y="740028"/>
                  </a:lnTo>
                  <a:lnTo>
                    <a:pt x="4911852" y="740028"/>
                  </a:lnTo>
                  <a:lnTo>
                    <a:pt x="4911852" y="12446"/>
                  </a:lnTo>
                  <a:close/>
                </a:path>
                <a:path w="7557134" h="753110">
                  <a:moveTo>
                    <a:pt x="4159250" y="12446"/>
                  </a:moveTo>
                  <a:lnTo>
                    <a:pt x="4318508" y="12446"/>
                  </a:lnTo>
                  <a:lnTo>
                    <a:pt x="4502658" y="550926"/>
                  </a:lnTo>
                  <a:lnTo>
                    <a:pt x="4680839" y="12446"/>
                  </a:lnTo>
                  <a:lnTo>
                    <a:pt x="4836668" y="12446"/>
                  </a:lnTo>
                  <a:lnTo>
                    <a:pt x="4576191" y="740028"/>
                  </a:lnTo>
                  <a:lnTo>
                    <a:pt x="4419346" y="740028"/>
                  </a:lnTo>
                  <a:lnTo>
                    <a:pt x="4159250" y="12446"/>
                  </a:lnTo>
                  <a:close/>
                </a:path>
                <a:path w="7557134" h="753110">
                  <a:moveTo>
                    <a:pt x="3947287" y="12446"/>
                  </a:moveTo>
                  <a:lnTo>
                    <a:pt x="4094226" y="12446"/>
                  </a:lnTo>
                  <a:lnTo>
                    <a:pt x="4094226" y="740028"/>
                  </a:lnTo>
                  <a:lnTo>
                    <a:pt x="3947287" y="740028"/>
                  </a:lnTo>
                  <a:lnTo>
                    <a:pt x="3947287" y="12446"/>
                  </a:lnTo>
                  <a:close/>
                </a:path>
                <a:path w="7557134" h="753110">
                  <a:moveTo>
                    <a:pt x="3279393" y="12446"/>
                  </a:moveTo>
                  <a:lnTo>
                    <a:pt x="3857625" y="12446"/>
                  </a:lnTo>
                  <a:lnTo>
                    <a:pt x="3857625" y="135509"/>
                  </a:lnTo>
                  <a:lnTo>
                    <a:pt x="3642233" y="135509"/>
                  </a:lnTo>
                  <a:lnTo>
                    <a:pt x="3642233" y="740028"/>
                  </a:lnTo>
                  <a:lnTo>
                    <a:pt x="3495293" y="740028"/>
                  </a:lnTo>
                  <a:lnTo>
                    <a:pt x="3495293" y="135509"/>
                  </a:lnTo>
                  <a:lnTo>
                    <a:pt x="3279393" y="135509"/>
                  </a:lnTo>
                  <a:lnTo>
                    <a:pt x="3279393" y="12446"/>
                  </a:lnTo>
                  <a:close/>
                </a:path>
                <a:path w="7557134" h="753110">
                  <a:moveTo>
                    <a:pt x="1918715" y="12446"/>
                  </a:moveTo>
                  <a:lnTo>
                    <a:pt x="2458212" y="12446"/>
                  </a:lnTo>
                  <a:lnTo>
                    <a:pt x="2458212" y="135509"/>
                  </a:lnTo>
                  <a:lnTo>
                    <a:pt x="2065655" y="135509"/>
                  </a:lnTo>
                  <a:lnTo>
                    <a:pt x="2065655" y="296799"/>
                  </a:lnTo>
                  <a:lnTo>
                    <a:pt x="2430906" y="296799"/>
                  </a:lnTo>
                  <a:lnTo>
                    <a:pt x="2430906" y="419481"/>
                  </a:lnTo>
                  <a:lnTo>
                    <a:pt x="2065655" y="419481"/>
                  </a:lnTo>
                  <a:lnTo>
                    <a:pt x="2065655" y="617474"/>
                  </a:lnTo>
                  <a:lnTo>
                    <a:pt x="2472181" y="617474"/>
                  </a:lnTo>
                  <a:lnTo>
                    <a:pt x="2472181" y="740028"/>
                  </a:lnTo>
                  <a:lnTo>
                    <a:pt x="1918715" y="740028"/>
                  </a:lnTo>
                  <a:lnTo>
                    <a:pt x="1918715" y="12446"/>
                  </a:lnTo>
                  <a:close/>
                </a:path>
                <a:path w="7557134" h="753110">
                  <a:moveTo>
                    <a:pt x="1299464" y="12446"/>
                  </a:moveTo>
                  <a:lnTo>
                    <a:pt x="1798320" y="12446"/>
                  </a:lnTo>
                  <a:lnTo>
                    <a:pt x="1798320" y="135509"/>
                  </a:lnTo>
                  <a:lnTo>
                    <a:pt x="1446402" y="135509"/>
                  </a:lnTo>
                  <a:lnTo>
                    <a:pt x="1446402" y="307721"/>
                  </a:lnTo>
                  <a:lnTo>
                    <a:pt x="1750059" y="307721"/>
                  </a:lnTo>
                  <a:lnTo>
                    <a:pt x="1750059" y="430911"/>
                  </a:lnTo>
                  <a:lnTo>
                    <a:pt x="1446402" y="430911"/>
                  </a:lnTo>
                  <a:lnTo>
                    <a:pt x="1446402" y="740028"/>
                  </a:lnTo>
                  <a:lnTo>
                    <a:pt x="1299464" y="740028"/>
                  </a:lnTo>
                  <a:lnTo>
                    <a:pt x="1299464" y="12446"/>
                  </a:lnTo>
                  <a:close/>
                </a:path>
                <a:path w="7557134" h="753110">
                  <a:moveTo>
                    <a:pt x="679195" y="12446"/>
                  </a:moveTo>
                  <a:lnTo>
                    <a:pt x="1178052" y="12446"/>
                  </a:lnTo>
                  <a:lnTo>
                    <a:pt x="1178052" y="135509"/>
                  </a:lnTo>
                  <a:lnTo>
                    <a:pt x="826134" y="135509"/>
                  </a:lnTo>
                  <a:lnTo>
                    <a:pt x="826134" y="307721"/>
                  </a:lnTo>
                  <a:lnTo>
                    <a:pt x="1129792" y="307721"/>
                  </a:lnTo>
                  <a:lnTo>
                    <a:pt x="1129792" y="430911"/>
                  </a:lnTo>
                  <a:lnTo>
                    <a:pt x="826134" y="430911"/>
                  </a:lnTo>
                  <a:lnTo>
                    <a:pt x="826134" y="740028"/>
                  </a:lnTo>
                  <a:lnTo>
                    <a:pt x="679195" y="740028"/>
                  </a:lnTo>
                  <a:lnTo>
                    <a:pt x="679195" y="12446"/>
                  </a:lnTo>
                  <a:close/>
                </a:path>
                <a:path w="7557134" h="753110">
                  <a:moveTo>
                    <a:pt x="0" y="12446"/>
                  </a:moveTo>
                  <a:lnTo>
                    <a:pt x="539495" y="12446"/>
                  </a:lnTo>
                  <a:lnTo>
                    <a:pt x="539495" y="135509"/>
                  </a:lnTo>
                  <a:lnTo>
                    <a:pt x="146913" y="135509"/>
                  </a:lnTo>
                  <a:lnTo>
                    <a:pt x="146913" y="296799"/>
                  </a:lnTo>
                  <a:lnTo>
                    <a:pt x="512191" y="296799"/>
                  </a:lnTo>
                  <a:lnTo>
                    <a:pt x="512191" y="419481"/>
                  </a:lnTo>
                  <a:lnTo>
                    <a:pt x="146913" y="419481"/>
                  </a:lnTo>
                  <a:lnTo>
                    <a:pt x="146913" y="617474"/>
                  </a:lnTo>
                  <a:lnTo>
                    <a:pt x="553466" y="617474"/>
                  </a:lnTo>
                  <a:lnTo>
                    <a:pt x="553466" y="740028"/>
                  </a:lnTo>
                  <a:lnTo>
                    <a:pt x="0" y="740028"/>
                  </a:lnTo>
                  <a:lnTo>
                    <a:pt x="0" y="12446"/>
                  </a:lnTo>
                  <a:close/>
                </a:path>
                <a:path w="7557134" h="753110">
                  <a:moveTo>
                    <a:pt x="7257415" y="0"/>
                  </a:moveTo>
                  <a:lnTo>
                    <a:pt x="7321663" y="3760"/>
                  </a:lnTo>
                  <a:lnTo>
                    <a:pt x="7377445" y="15033"/>
                  </a:lnTo>
                  <a:lnTo>
                    <a:pt x="7424775" y="33807"/>
                  </a:lnTo>
                  <a:lnTo>
                    <a:pt x="7463662" y="60071"/>
                  </a:lnTo>
                  <a:lnTo>
                    <a:pt x="7494141" y="92596"/>
                  </a:lnTo>
                  <a:lnTo>
                    <a:pt x="7516415" y="130159"/>
                  </a:lnTo>
                  <a:lnTo>
                    <a:pt x="7530474" y="172745"/>
                  </a:lnTo>
                  <a:lnTo>
                    <a:pt x="7536307" y="220345"/>
                  </a:lnTo>
                  <a:lnTo>
                    <a:pt x="7389368" y="226822"/>
                  </a:lnTo>
                  <a:lnTo>
                    <a:pt x="7383343" y="200773"/>
                  </a:lnTo>
                  <a:lnTo>
                    <a:pt x="7374604" y="178641"/>
                  </a:lnTo>
                  <a:lnTo>
                    <a:pt x="7348982" y="146176"/>
                  </a:lnTo>
                  <a:lnTo>
                    <a:pt x="7310199" y="127777"/>
                  </a:lnTo>
                  <a:lnTo>
                    <a:pt x="7255891" y="121665"/>
                  </a:lnTo>
                  <a:lnTo>
                    <a:pt x="7225625" y="123309"/>
                  </a:lnTo>
                  <a:lnTo>
                    <a:pt x="7175523" y="136453"/>
                  </a:lnTo>
                  <a:lnTo>
                    <a:pt x="7138146" y="167655"/>
                  </a:lnTo>
                  <a:lnTo>
                    <a:pt x="7132320" y="193167"/>
                  </a:lnTo>
                  <a:lnTo>
                    <a:pt x="7133679" y="205571"/>
                  </a:lnTo>
                  <a:lnTo>
                    <a:pt x="7173025" y="249068"/>
                  </a:lnTo>
                  <a:lnTo>
                    <a:pt x="7240514" y="273401"/>
                  </a:lnTo>
                  <a:lnTo>
                    <a:pt x="7289165" y="285876"/>
                  </a:lnTo>
                  <a:lnTo>
                    <a:pt x="7339292" y="298662"/>
                  </a:lnTo>
                  <a:lnTo>
                    <a:pt x="7382430" y="311673"/>
                  </a:lnTo>
                  <a:lnTo>
                    <a:pt x="7418591" y="324899"/>
                  </a:lnTo>
                  <a:lnTo>
                    <a:pt x="7472029" y="353091"/>
                  </a:lnTo>
                  <a:lnTo>
                    <a:pt x="7512224" y="390048"/>
                  </a:lnTo>
                  <a:lnTo>
                    <a:pt x="7540847" y="437056"/>
                  </a:lnTo>
                  <a:lnTo>
                    <a:pt x="7555325" y="495020"/>
                  </a:lnTo>
                  <a:lnTo>
                    <a:pt x="7557134" y="528193"/>
                  </a:lnTo>
                  <a:lnTo>
                    <a:pt x="7554968" y="558936"/>
                  </a:lnTo>
                  <a:lnTo>
                    <a:pt x="7537632" y="617472"/>
                  </a:lnTo>
                  <a:lnTo>
                    <a:pt x="7503265" y="670861"/>
                  </a:lnTo>
                  <a:lnTo>
                    <a:pt x="7454151" y="711438"/>
                  </a:lnTo>
                  <a:lnTo>
                    <a:pt x="7390473" y="738034"/>
                  </a:lnTo>
                  <a:lnTo>
                    <a:pt x="7352839" y="746331"/>
                  </a:lnTo>
                  <a:lnTo>
                    <a:pt x="7311276" y="751318"/>
                  </a:lnTo>
                  <a:lnTo>
                    <a:pt x="7265797" y="752983"/>
                  </a:lnTo>
                  <a:lnTo>
                    <a:pt x="7213188" y="750436"/>
                  </a:lnTo>
                  <a:lnTo>
                    <a:pt x="7165700" y="742794"/>
                  </a:lnTo>
                  <a:lnTo>
                    <a:pt x="7123333" y="730049"/>
                  </a:lnTo>
                  <a:lnTo>
                    <a:pt x="7086086" y="712196"/>
                  </a:lnTo>
                  <a:lnTo>
                    <a:pt x="7053960" y="689228"/>
                  </a:lnTo>
                  <a:lnTo>
                    <a:pt x="7020647" y="653676"/>
                  </a:lnTo>
                  <a:lnTo>
                    <a:pt x="6994810" y="610838"/>
                  </a:lnTo>
                  <a:lnTo>
                    <a:pt x="6976451" y="560712"/>
                  </a:lnTo>
                  <a:lnTo>
                    <a:pt x="6965569" y="503300"/>
                  </a:lnTo>
                  <a:lnTo>
                    <a:pt x="7108444" y="489458"/>
                  </a:lnTo>
                  <a:lnTo>
                    <a:pt x="7116585" y="523059"/>
                  </a:lnTo>
                  <a:lnTo>
                    <a:pt x="7128049" y="551862"/>
                  </a:lnTo>
                  <a:lnTo>
                    <a:pt x="7160895" y="595122"/>
                  </a:lnTo>
                  <a:lnTo>
                    <a:pt x="7207202" y="620442"/>
                  </a:lnTo>
                  <a:lnTo>
                    <a:pt x="7267321" y="628903"/>
                  </a:lnTo>
                  <a:lnTo>
                    <a:pt x="7300638" y="627024"/>
                  </a:lnTo>
                  <a:lnTo>
                    <a:pt x="7354081" y="612026"/>
                  </a:lnTo>
                  <a:lnTo>
                    <a:pt x="7390016" y="583259"/>
                  </a:lnTo>
                  <a:lnTo>
                    <a:pt x="7408062" y="548104"/>
                  </a:lnTo>
                  <a:lnTo>
                    <a:pt x="7410323" y="528574"/>
                  </a:lnTo>
                  <a:lnTo>
                    <a:pt x="7409370" y="516191"/>
                  </a:lnTo>
                  <a:lnTo>
                    <a:pt x="7386131" y="475996"/>
                  </a:lnTo>
                  <a:lnTo>
                    <a:pt x="7342251" y="453136"/>
                  </a:lnTo>
                  <a:lnTo>
                    <a:pt x="7299975" y="440785"/>
                  </a:lnTo>
                  <a:lnTo>
                    <a:pt x="7224649" y="421386"/>
                  </a:lnTo>
                  <a:lnTo>
                    <a:pt x="7169999" y="405957"/>
                  </a:lnTo>
                  <a:lnTo>
                    <a:pt x="7124160" y="388826"/>
                  </a:lnTo>
                  <a:lnTo>
                    <a:pt x="7087131" y="370004"/>
                  </a:lnTo>
                  <a:lnTo>
                    <a:pt x="7029577" y="317783"/>
                  </a:lnTo>
                  <a:lnTo>
                    <a:pt x="7008622" y="282813"/>
                  </a:lnTo>
                  <a:lnTo>
                    <a:pt x="6996049" y="244580"/>
                  </a:lnTo>
                  <a:lnTo>
                    <a:pt x="6991858" y="203073"/>
                  </a:lnTo>
                  <a:lnTo>
                    <a:pt x="6993832" y="175712"/>
                  </a:lnTo>
                  <a:lnTo>
                    <a:pt x="7009592" y="123705"/>
                  </a:lnTo>
                  <a:lnTo>
                    <a:pt x="7040881" y="76299"/>
                  </a:lnTo>
                  <a:lnTo>
                    <a:pt x="7086272" y="39445"/>
                  </a:lnTo>
                  <a:lnTo>
                    <a:pt x="7145401" y="14305"/>
                  </a:lnTo>
                  <a:lnTo>
                    <a:pt x="7217029" y="1593"/>
                  </a:lnTo>
                  <a:lnTo>
                    <a:pt x="7257415" y="0"/>
                  </a:lnTo>
                  <a:close/>
                </a:path>
                <a:path w="7557134" h="753110">
                  <a:moveTo>
                    <a:pt x="2911602" y="0"/>
                  </a:moveTo>
                  <a:lnTo>
                    <a:pt x="2963007" y="3155"/>
                  </a:lnTo>
                  <a:lnTo>
                    <a:pt x="3010395" y="12626"/>
                  </a:lnTo>
                  <a:lnTo>
                    <a:pt x="3053772" y="28419"/>
                  </a:lnTo>
                  <a:lnTo>
                    <a:pt x="3093144" y="50539"/>
                  </a:lnTo>
                  <a:lnTo>
                    <a:pt x="3128517" y="78994"/>
                  </a:lnTo>
                  <a:lnTo>
                    <a:pt x="3171920" y="135794"/>
                  </a:lnTo>
                  <a:lnTo>
                    <a:pt x="3188989" y="171827"/>
                  </a:lnTo>
                  <a:lnTo>
                    <a:pt x="3202940" y="212978"/>
                  </a:lnTo>
                  <a:lnTo>
                    <a:pt x="3057525" y="247650"/>
                  </a:lnTo>
                  <a:lnTo>
                    <a:pt x="3049307" y="220858"/>
                  </a:lnTo>
                  <a:lnTo>
                    <a:pt x="3037601" y="197056"/>
                  </a:lnTo>
                  <a:lnTo>
                    <a:pt x="3003677" y="158369"/>
                  </a:lnTo>
                  <a:lnTo>
                    <a:pt x="2958322" y="133794"/>
                  </a:lnTo>
                  <a:lnTo>
                    <a:pt x="2904109" y="125602"/>
                  </a:lnTo>
                  <a:lnTo>
                    <a:pt x="2865552" y="129224"/>
                  </a:lnTo>
                  <a:lnTo>
                    <a:pt x="2799917" y="158232"/>
                  </a:lnTo>
                  <a:lnTo>
                    <a:pt x="2750788" y="217191"/>
                  </a:lnTo>
                  <a:lnTo>
                    <a:pt x="2735071" y="259730"/>
                  </a:lnTo>
                  <a:lnTo>
                    <a:pt x="2725642" y="311247"/>
                  </a:lnTo>
                  <a:lnTo>
                    <a:pt x="2722499" y="371728"/>
                  </a:lnTo>
                  <a:lnTo>
                    <a:pt x="2725596" y="435808"/>
                  </a:lnTo>
                  <a:lnTo>
                    <a:pt x="2734897" y="489934"/>
                  </a:lnTo>
                  <a:lnTo>
                    <a:pt x="2750413" y="534106"/>
                  </a:lnTo>
                  <a:lnTo>
                    <a:pt x="2772155" y="568325"/>
                  </a:lnTo>
                  <a:lnTo>
                    <a:pt x="2829194" y="612266"/>
                  </a:lnTo>
                  <a:lnTo>
                    <a:pt x="2901188" y="626872"/>
                  </a:lnTo>
                  <a:lnTo>
                    <a:pt x="2929425" y="624558"/>
                  </a:lnTo>
                  <a:lnTo>
                    <a:pt x="2979804" y="605976"/>
                  </a:lnTo>
                  <a:lnTo>
                    <a:pt x="3021526" y="568400"/>
                  </a:lnTo>
                  <a:lnTo>
                    <a:pt x="3051780" y="509829"/>
                  </a:lnTo>
                  <a:lnTo>
                    <a:pt x="3062478" y="472567"/>
                  </a:lnTo>
                  <a:lnTo>
                    <a:pt x="3204972" y="517778"/>
                  </a:lnTo>
                  <a:lnTo>
                    <a:pt x="3185874" y="573478"/>
                  </a:lnTo>
                  <a:lnTo>
                    <a:pt x="3161347" y="621522"/>
                  </a:lnTo>
                  <a:lnTo>
                    <a:pt x="3131391" y="661922"/>
                  </a:lnTo>
                  <a:lnTo>
                    <a:pt x="3096005" y="694689"/>
                  </a:lnTo>
                  <a:lnTo>
                    <a:pt x="3055336" y="719953"/>
                  </a:lnTo>
                  <a:lnTo>
                    <a:pt x="3009534" y="738012"/>
                  </a:lnTo>
                  <a:lnTo>
                    <a:pt x="2958613" y="748857"/>
                  </a:lnTo>
                  <a:lnTo>
                    <a:pt x="2902585" y="752475"/>
                  </a:lnTo>
                  <a:lnTo>
                    <a:pt x="2846718" y="748512"/>
                  </a:lnTo>
                  <a:lnTo>
                    <a:pt x="2794954" y="736625"/>
                  </a:lnTo>
                  <a:lnTo>
                    <a:pt x="2747310" y="716813"/>
                  </a:lnTo>
                  <a:lnTo>
                    <a:pt x="2703806" y="689076"/>
                  </a:lnTo>
                  <a:lnTo>
                    <a:pt x="2664460" y="653414"/>
                  </a:lnTo>
                  <a:lnTo>
                    <a:pt x="2635937" y="618427"/>
                  </a:lnTo>
                  <a:lnTo>
                    <a:pt x="2612601" y="579378"/>
                  </a:lnTo>
                  <a:lnTo>
                    <a:pt x="2594451" y="536273"/>
                  </a:lnTo>
                  <a:lnTo>
                    <a:pt x="2581486" y="489114"/>
                  </a:lnTo>
                  <a:lnTo>
                    <a:pt x="2573707" y="437905"/>
                  </a:lnTo>
                  <a:lnTo>
                    <a:pt x="2571115" y="382650"/>
                  </a:lnTo>
                  <a:lnTo>
                    <a:pt x="2573718" y="324380"/>
                  </a:lnTo>
                  <a:lnTo>
                    <a:pt x="2581529" y="270604"/>
                  </a:lnTo>
                  <a:lnTo>
                    <a:pt x="2594546" y="221329"/>
                  </a:lnTo>
                  <a:lnTo>
                    <a:pt x="2612770" y="176562"/>
                  </a:lnTo>
                  <a:lnTo>
                    <a:pt x="2636202" y="136312"/>
                  </a:lnTo>
                  <a:lnTo>
                    <a:pt x="2664841" y="100584"/>
                  </a:lnTo>
                  <a:lnTo>
                    <a:pt x="2697777" y="69850"/>
                  </a:lnTo>
                  <a:lnTo>
                    <a:pt x="2733980" y="44703"/>
                  </a:lnTo>
                  <a:lnTo>
                    <a:pt x="2773457" y="25145"/>
                  </a:lnTo>
                  <a:lnTo>
                    <a:pt x="2816215" y="11175"/>
                  </a:lnTo>
                  <a:lnTo>
                    <a:pt x="2862261" y="2793"/>
                  </a:lnTo>
                  <a:lnTo>
                    <a:pt x="2911602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2683" y="2462783"/>
              <a:ext cx="6089904" cy="12816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7920" y="2708401"/>
              <a:ext cx="5599683" cy="7910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107" y="3311652"/>
              <a:ext cx="6178296" cy="6355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0267" y="3575684"/>
              <a:ext cx="5649595" cy="106680"/>
            </a:xfrm>
            <a:custGeom>
              <a:avLst/>
              <a:gdLst/>
              <a:ahLst/>
              <a:cxnLst/>
              <a:rect l="l" t="t" r="r" b="b"/>
              <a:pathLst>
                <a:path w="5649595" h="106679">
                  <a:moveTo>
                    <a:pt x="5649467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5649467" y="106679"/>
                  </a:lnTo>
                  <a:lnTo>
                    <a:pt x="564946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90267" y="3575684"/>
              <a:ext cx="5649595" cy="106680"/>
            </a:xfrm>
            <a:custGeom>
              <a:avLst/>
              <a:gdLst/>
              <a:ahLst/>
              <a:cxnLst/>
              <a:rect l="l" t="t" r="r" b="b"/>
              <a:pathLst>
                <a:path w="5649595" h="106679">
                  <a:moveTo>
                    <a:pt x="0" y="0"/>
                  </a:moveTo>
                  <a:lnTo>
                    <a:pt x="1883156" y="0"/>
                  </a:lnTo>
                  <a:lnTo>
                    <a:pt x="3766311" y="0"/>
                  </a:lnTo>
                  <a:lnTo>
                    <a:pt x="5649467" y="0"/>
                  </a:lnTo>
                  <a:lnTo>
                    <a:pt x="5649467" y="106679"/>
                  </a:lnTo>
                  <a:lnTo>
                    <a:pt x="3766311" y="106679"/>
                  </a:lnTo>
                  <a:lnTo>
                    <a:pt x="1883156" y="106679"/>
                  </a:lnTo>
                  <a:lnTo>
                    <a:pt x="0" y="10667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42488" y="3715511"/>
              <a:ext cx="2971800" cy="28376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2148"/>
            <a:ext cx="9144000" cy="6685280"/>
            <a:chOff x="0" y="172148"/>
            <a:chExt cx="9144000" cy="6685280"/>
          </a:xfrm>
        </p:grpSpPr>
        <p:sp>
          <p:nvSpPr>
            <p:cNvPr id="3" name="object 3"/>
            <p:cNvSpPr/>
            <p:nvPr/>
          </p:nvSpPr>
          <p:spPr>
            <a:xfrm>
              <a:off x="153923" y="458724"/>
              <a:ext cx="5594604" cy="6266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645" y="500634"/>
              <a:ext cx="5471160" cy="6143625"/>
            </a:xfrm>
            <a:custGeom>
              <a:avLst/>
              <a:gdLst/>
              <a:ahLst/>
              <a:cxnLst/>
              <a:rect l="l" t="t" r="r" b="b"/>
              <a:pathLst>
                <a:path w="5471160" h="6143625">
                  <a:moveTo>
                    <a:pt x="2735580" y="0"/>
                  </a:moveTo>
                  <a:lnTo>
                    <a:pt x="0" y="6143244"/>
                  </a:lnTo>
                  <a:lnTo>
                    <a:pt x="5471159" y="6143244"/>
                  </a:lnTo>
                  <a:lnTo>
                    <a:pt x="273558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645" y="500634"/>
              <a:ext cx="5471160" cy="6143625"/>
            </a:xfrm>
            <a:custGeom>
              <a:avLst/>
              <a:gdLst/>
              <a:ahLst/>
              <a:cxnLst/>
              <a:rect l="l" t="t" r="r" b="b"/>
              <a:pathLst>
                <a:path w="5471160" h="6143625">
                  <a:moveTo>
                    <a:pt x="0" y="6143244"/>
                  </a:moveTo>
                  <a:lnTo>
                    <a:pt x="2735580" y="0"/>
                  </a:lnTo>
                  <a:lnTo>
                    <a:pt x="5471159" y="6143244"/>
                  </a:lnTo>
                  <a:lnTo>
                    <a:pt x="0" y="6143244"/>
                  </a:lnTo>
                  <a:close/>
                </a:path>
              </a:pathLst>
            </a:custGeom>
            <a:ln w="38100">
              <a:solidFill>
                <a:srgbClr val="5C5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5878" y="185166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80">
                  <a:moveTo>
                    <a:pt x="5237988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1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1"/>
                  </a:lnTo>
                  <a:lnTo>
                    <a:pt x="5237988" y="576071"/>
                  </a:lnTo>
                  <a:lnTo>
                    <a:pt x="5275385" y="568535"/>
                  </a:lnTo>
                  <a:lnTo>
                    <a:pt x="5305901" y="547973"/>
                  </a:lnTo>
                  <a:lnTo>
                    <a:pt x="5326463" y="517457"/>
                  </a:lnTo>
                  <a:lnTo>
                    <a:pt x="5334000" y="480059"/>
                  </a:lnTo>
                  <a:lnTo>
                    <a:pt x="5334000" y="96011"/>
                  </a:lnTo>
                  <a:lnTo>
                    <a:pt x="5326463" y="58614"/>
                  </a:lnTo>
                  <a:lnTo>
                    <a:pt x="5305901" y="28098"/>
                  </a:lnTo>
                  <a:lnTo>
                    <a:pt x="5275385" y="7536"/>
                  </a:lnTo>
                  <a:lnTo>
                    <a:pt x="523798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5878" y="185166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80">
                  <a:moveTo>
                    <a:pt x="0" y="96011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5237988" y="0"/>
                  </a:lnTo>
                  <a:lnTo>
                    <a:pt x="5275385" y="7536"/>
                  </a:lnTo>
                  <a:lnTo>
                    <a:pt x="5305901" y="28098"/>
                  </a:lnTo>
                  <a:lnTo>
                    <a:pt x="5326463" y="58614"/>
                  </a:lnTo>
                  <a:lnTo>
                    <a:pt x="5334000" y="96011"/>
                  </a:lnTo>
                  <a:lnTo>
                    <a:pt x="5334000" y="480059"/>
                  </a:lnTo>
                  <a:lnTo>
                    <a:pt x="5326463" y="517457"/>
                  </a:lnTo>
                  <a:lnTo>
                    <a:pt x="5305901" y="547973"/>
                  </a:lnTo>
                  <a:lnTo>
                    <a:pt x="5275385" y="568535"/>
                  </a:lnTo>
                  <a:lnTo>
                    <a:pt x="5237988" y="576071"/>
                  </a:lnTo>
                  <a:lnTo>
                    <a:pt x="96012" y="576071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1"/>
                  </a:lnTo>
                  <a:close/>
                </a:path>
              </a:pathLst>
            </a:custGeom>
            <a:ln w="25908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5878" y="832866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5237733" y="0"/>
                  </a:moveTo>
                  <a:lnTo>
                    <a:pt x="96266" y="0"/>
                  </a:lnTo>
                  <a:lnTo>
                    <a:pt x="58775" y="7558"/>
                  </a:lnTo>
                  <a:lnTo>
                    <a:pt x="28178" y="28178"/>
                  </a:lnTo>
                  <a:lnTo>
                    <a:pt x="7558" y="58775"/>
                  </a:lnTo>
                  <a:lnTo>
                    <a:pt x="0" y="96266"/>
                  </a:lnTo>
                  <a:lnTo>
                    <a:pt x="0" y="481330"/>
                  </a:lnTo>
                  <a:lnTo>
                    <a:pt x="7558" y="518820"/>
                  </a:lnTo>
                  <a:lnTo>
                    <a:pt x="28178" y="549417"/>
                  </a:lnTo>
                  <a:lnTo>
                    <a:pt x="58775" y="570037"/>
                  </a:lnTo>
                  <a:lnTo>
                    <a:pt x="96266" y="577596"/>
                  </a:lnTo>
                  <a:lnTo>
                    <a:pt x="5237733" y="577596"/>
                  </a:lnTo>
                  <a:lnTo>
                    <a:pt x="5275224" y="570037"/>
                  </a:lnTo>
                  <a:lnTo>
                    <a:pt x="5305821" y="549417"/>
                  </a:lnTo>
                  <a:lnTo>
                    <a:pt x="5326441" y="518820"/>
                  </a:lnTo>
                  <a:lnTo>
                    <a:pt x="5334000" y="481330"/>
                  </a:lnTo>
                  <a:lnTo>
                    <a:pt x="5334000" y="96266"/>
                  </a:lnTo>
                  <a:lnTo>
                    <a:pt x="5326441" y="58775"/>
                  </a:lnTo>
                  <a:lnTo>
                    <a:pt x="5305821" y="28178"/>
                  </a:lnTo>
                  <a:lnTo>
                    <a:pt x="5275224" y="7558"/>
                  </a:lnTo>
                  <a:lnTo>
                    <a:pt x="523773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5878" y="832866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0" y="96266"/>
                  </a:moveTo>
                  <a:lnTo>
                    <a:pt x="7558" y="58775"/>
                  </a:lnTo>
                  <a:lnTo>
                    <a:pt x="28178" y="28178"/>
                  </a:lnTo>
                  <a:lnTo>
                    <a:pt x="58775" y="7558"/>
                  </a:lnTo>
                  <a:lnTo>
                    <a:pt x="96266" y="0"/>
                  </a:lnTo>
                  <a:lnTo>
                    <a:pt x="5237733" y="0"/>
                  </a:lnTo>
                  <a:lnTo>
                    <a:pt x="5275224" y="7558"/>
                  </a:lnTo>
                  <a:lnTo>
                    <a:pt x="5305821" y="28178"/>
                  </a:lnTo>
                  <a:lnTo>
                    <a:pt x="5326441" y="58775"/>
                  </a:lnTo>
                  <a:lnTo>
                    <a:pt x="5334000" y="96266"/>
                  </a:lnTo>
                  <a:lnTo>
                    <a:pt x="5334000" y="481330"/>
                  </a:lnTo>
                  <a:lnTo>
                    <a:pt x="5326441" y="518820"/>
                  </a:lnTo>
                  <a:lnTo>
                    <a:pt x="5305821" y="549417"/>
                  </a:lnTo>
                  <a:lnTo>
                    <a:pt x="5275224" y="570037"/>
                  </a:lnTo>
                  <a:lnTo>
                    <a:pt x="5237733" y="577596"/>
                  </a:lnTo>
                  <a:lnTo>
                    <a:pt x="96266" y="577596"/>
                  </a:lnTo>
                  <a:lnTo>
                    <a:pt x="58775" y="570037"/>
                  </a:lnTo>
                  <a:lnTo>
                    <a:pt x="28178" y="549417"/>
                  </a:lnTo>
                  <a:lnTo>
                    <a:pt x="7558" y="518820"/>
                  </a:lnTo>
                  <a:lnTo>
                    <a:pt x="0" y="481330"/>
                  </a:lnTo>
                  <a:lnTo>
                    <a:pt x="0" y="96266"/>
                  </a:lnTo>
                  <a:close/>
                </a:path>
              </a:pathLst>
            </a:custGeom>
            <a:ln w="25907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5878" y="1482089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5237733" y="0"/>
                  </a:moveTo>
                  <a:lnTo>
                    <a:pt x="96266" y="0"/>
                  </a:lnTo>
                  <a:lnTo>
                    <a:pt x="58775" y="7558"/>
                  </a:lnTo>
                  <a:lnTo>
                    <a:pt x="28178" y="28178"/>
                  </a:lnTo>
                  <a:lnTo>
                    <a:pt x="7558" y="58775"/>
                  </a:lnTo>
                  <a:lnTo>
                    <a:pt x="0" y="96265"/>
                  </a:lnTo>
                  <a:lnTo>
                    <a:pt x="0" y="481330"/>
                  </a:lnTo>
                  <a:lnTo>
                    <a:pt x="7558" y="518820"/>
                  </a:lnTo>
                  <a:lnTo>
                    <a:pt x="28178" y="549417"/>
                  </a:lnTo>
                  <a:lnTo>
                    <a:pt x="58775" y="570037"/>
                  </a:lnTo>
                  <a:lnTo>
                    <a:pt x="96266" y="577596"/>
                  </a:lnTo>
                  <a:lnTo>
                    <a:pt x="5237733" y="577596"/>
                  </a:lnTo>
                  <a:lnTo>
                    <a:pt x="5275224" y="570037"/>
                  </a:lnTo>
                  <a:lnTo>
                    <a:pt x="5305821" y="549417"/>
                  </a:lnTo>
                  <a:lnTo>
                    <a:pt x="5326441" y="518820"/>
                  </a:lnTo>
                  <a:lnTo>
                    <a:pt x="5334000" y="481330"/>
                  </a:lnTo>
                  <a:lnTo>
                    <a:pt x="5334000" y="96265"/>
                  </a:lnTo>
                  <a:lnTo>
                    <a:pt x="5326441" y="58775"/>
                  </a:lnTo>
                  <a:lnTo>
                    <a:pt x="5305821" y="28178"/>
                  </a:lnTo>
                  <a:lnTo>
                    <a:pt x="5275224" y="7558"/>
                  </a:lnTo>
                  <a:lnTo>
                    <a:pt x="523773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5878" y="1482089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0" y="96265"/>
                  </a:moveTo>
                  <a:lnTo>
                    <a:pt x="7558" y="58775"/>
                  </a:lnTo>
                  <a:lnTo>
                    <a:pt x="28178" y="28178"/>
                  </a:lnTo>
                  <a:lnTo>
                    <a:pt x="58775" y="7558"/>
                  </a:lnTo>
                  <a:lnTo>
                    <a:pt x="96266" y="0"/>
                  </a:lnTo>
                  <a:lnTo>
                    <a:pt x="5237733" y="0"/>
                  </a:lnTo>
                  <a:lnTo>
                    <a:pt x="5275224" y="7558"/>
                  </a:lnTo>
                  <a:lnTo>
                    <a:pt x="5305821" y="28178"/>
                  </a:lnTo>
                  <a:lnTo>
                    <a:pt x="5326441" y="58775"/>
                  </a:lnTo>
                  <a:lnTo>
                    <a:pt x="5334000" y="96265"/>
                  </a:lnTo>
                  <a:lnTo>
                    <a:pt x="5334000" y="481330"/>
                  </a:lnTo>
                  <a:lnTo>
                    <a:pt x="5326441" y="518820"/>
                  </a:lnTo>
                  <a:lnTo>
                    <a:pt x="5305821" y="549417"/>
                  </a:lnTo>
                  <a:lnTo>
                    <a:pt x="5275224" y="570037"/>
                  </a:lnTo>
                  <a:lnTo>
                    <a:pt x="5237733" y="577596"/>
                  </a:lnTo>
                  <a:lnTo>
                    <a:pt x="96266" y="577596"/>
                  </a:lnTo>
                  <a:lnTo>
                    <a:pt x="58775" y="570037"/>
                  </a:lnTo>
                  <a:lnTo>
                    <a:pt x="28178" y="549417"/>
                  </a:lnTo>
                  <a:lnTo>
                    <a:pt x="7558" y="518820"/>
                  </a:lnTo>
                  <a:lnTo>
                    <a:pt x="0" y="481330"/>
                  </a:lnTo>
                  <a:lnTo>
                    <a:pt x="0" y="96265"/>
                  </a:lnTo>
                  <a:close/>
                </a:path>
              </a:pathLst>
            </a:custGeom>
            <a:ln w="25907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5878" y="2131313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5237733" y="0"/>
                  </a:moveTo>
                  <a:lnTo>
                    <a:pt x="96266" y="0"/>
                  </a:lnTo>
                  <a:lnTo>
                    <a:pt x="58775" y="7558"/>
                  </a:lnTo>
                  <a:lnTo>
                    <a:pt x="28178" y="28178"/>
                  </a:lnTo>
                  <a:lnTo>
                    <a:pt x="7558" y="58775"/>
                  </a:lnTo>
                  <a:lnTo>
                    <a:pt x="0" y="96265"/>
                  </a:lnTo>
                  <a:lnTo>
                    <a:pt x="0" y="481330"/>
                  </a:lnTo>
                  <a:lnTo>
                    <a:pt x="7558" y="518820"/>
                  </a:lnTo>
                  <a:lnTo>
                    <a:pt x="28178" y="549417"/>
                  </a:lnTo>
                  <a:lnTo>
                    <a:pt x="58775" y="570037"/>
                  </a:lnTo>
                  <a:lnTo>
                    <a:pt x="96266" y="577596"/>
                  </a:lnTo>
                  <a:lnTo>
                    <a:pt x="5237733" y="577596"/>
                  </a:lnTo>
                  <a:lnTo>
                    <a:pt x="5275224" y="570037"/>
                  </a:lnTo>
                  <a:lnTo>
                    <a:pt x="5305821" y="549417"/>
                  </a:lnTo>
                  <a:lnTo>
                    <a:pt x="5326441" y="518820"/>
                  </a:lnTo>
                  <a:lnTo>
                    <a:pt x="5334000" y="481330"/>
                  </a:lnTo>
                  <a:lnTo>
                    <a:pt x="5334000" y="96265"/>
                  </a:lnTo>
                  <a:lnTo>
                    <a:pt x="5326441" y="58775"/>
                  </a:lnTo>
                  <a:lnTo>
                    <a:pt x="5305821" y="28178"/>
                  </a:lnTo>
                  <a:lnTo>
                    <a:pt x="5275224" y="7558"/>
                  </a:lnTo>
                  <a:lnTo>
                    <a:pt x="523773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5878" y="2131313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0" y="96265"/>
                  </a:moveTo>
                  <a:lnTo>
                    <a:pt x="7558" y="58775"/>
                  </a:lnTo>
                  <a:lnTo>
                    <a:pt x="28178" y="28178"/>
                  </a:lnTo>
                  <a:lnTo>
                    <a:pt x="58775" y="7558"/>
                  </a:lnTo>
                  <a:lnTo>
                    <a:pt x="96266" y="0"/>
                  </a:lnTo>
                  <a:lnTo>
                    <a:pt x="5237733" y="0"/>
                  </a:lnTo>
                  <a:lnTo>
                    <a:pt x="5275224" y="7558"/>
                  </a:lnTo>
                  <a:lnTo>
                    <a:pt x="5305821" y="28178"/>
                  </a:lnTo>
                  <a:lnTo>
                    <a:pt x="5326441" y="58775"/>
                  </a:lnTo>
                  <a:lnTo>
                    <a:pt x="5334000" y="96265"/>
                  </a:lnTo>
                  <a:lnTo>
                    <a:pt x="5334000" y="481330"/>
                  </a:lnTo>
                  <a:lnTo>
                    <a:pt x="5326441" y="518820"/>
                  </a:lnTo>
                  <a:lnTo>
                    <a:pt x="5305821" y="549417"/>
                  </a:lnTo>
                  <a:lnTo>
                    <a:pt x="5275224" y="570037"/>
                  </a:lnTo>
                  <a:lnTo>
                    <a:pt x="5237733" y="577596"/>
                  </a:lnTo>
                  <a:lnTo>
                    <a:pt x="96266" y="577596"/>
                  </a:lnTo>
                  <a:lnTo>
                    <a:pt x="58775" y="570037"/>
                  </a:lnTo>
                  <a:lnTo>
                    <a:pt x="28178" y="549417"/>
                  </a:lnTo>
                  <a:lnTo>
                    <a:pt x="7558" y="518820"/>
                  </a:lnTo>
                  <a:lnTo>
                    <a:pt x="0" y="481330"/>
                  </a:lnTo>
                  <a:lnTo>
                    <a:pt x="0" y="96265"/>
                  </a:lnTo>
                  <a:close/>
                </a:path>
              </a:pathLst>
            </a:custGeom>
            <a:ln w="25907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5878" y="2780537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5237733" y="0"/>
                  </a:moveTo>
                  <a:lnTo>
                    <a:pt x="96266" y="0"/>
                  </a:lnTo>
                  <a:lnTo>
                    <a:pt x="58775" y="7558"/>
                  </a:lnTo>
                  <a:lnTo>
                    <a:pt x="28178" y="28178"/>
                  </a:lnTo>
                  <a:lnTo>
                    <a:pt x="7558" y="58775"/>
                  </a:lnTo>
                  <a:lnTo>
                    <a:pt x="0" y="96265"/>
                  </a:lnTo>
                  <a:lnTo>
                    <a:pt x="0" y="481329"/>
                  </a:lnTo>
                  <a:lnTo>
                    <a:pt x="7558" y="518820"/>
                  </a:lnTo>
                  <a:lnTo>
                    <a:pt x="28178" y="549417"/>
                  </a:lnTo>
                  <a:lnTo>
                    <a:pt x="58775" y="570037"/>
                  </a:lnTo>
                  <a:lnTo>
                    <a:pt x="96266" y="577596"/>
                  </a:lnTo>
                  <a:lnTo>
                    <a:pt x="5237733" y="577596"/>
                  </a:lnTo>
                  <a:lnTo>
                    <a:pt x="5275224" y="570037"/>
                  </a:lnTo>
                  <a:lnTo>
                    <a:pt x="5305821" y="549417"/>
                  </a:lnTo>
                  <a:lnTo>
                    <a:pt x="5326441" y="518820"/>
                  </a:lnTo>
                  <a:lnTo>
                    <a:pt x="5334000" y="481329"/>
                  </a:lnTo>
                  <a:lnTo>
                    <a:pt x="5334000" y="96265"/>
                  </a:lnTo>
                  <a:lnTo>
                    <a:pt x="5326441" y="58775"/>
                  </a:lnTo>
                  <a:lnTo>
                    <a:pt x="5305821" y="28178"/>
                  </a:lnTo>
                  <a:lnTo>
                    <a:pt x="5275224" y="7558"/>
                  </a:lnTo>
                  <a:lnTo>
                    <a:pt x="523773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5878" y="2780537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0" y="96265"/>
                  </a:moveTo>
                  <a:lnTo>
                    <a:pt x="7558" y="58775"/>
                  </a:lnTo>
                  <a:lnTo>
                    <a:pt x="28178" y="28178"/>
                  </a:lnTo>
                  <a:lnTo>
                    <a:pt x="58775" y="7558"/>
                  </a:lnTo>
                  <a:lnTo>
                    <a:pt x="96266" y="0"/>
                  </a:lnTo>
                  <a:lnTo>
                    <a:pt x="5237733" y="0"/>
                  </a:lnTo>
                  <a:lnTo>
                    <a:pt x="5275224" y="7558"/>
                  </a:lnTo>
                  <a:lnTo>
                    <a:pt x="5305821" y="28178"/>
                  </a:lnTo>
                  <a:lnTo>
                    <a:pt x="5326441" y="58775"/>
                  </a:lnTo>
                  <a:lnTo>
                    <a:pt x="5334000" y="96265"/>
                  </a:lnTo>
                  <a:lnTo>
                    <a:pt x="5334000" y="481329"/>
                  </a:lnTo>
                  <a:lnTo>
                    <a:pt x="5326441" y="518820"/>
                  </a:lnTo>
                  <a:lnTo>
                    <a:pt x="5305821" y="549417"/>
                  </a:lnTo>
                  <a:lnTo>
                    <a:pt x="5275224" y="570037"/>
                  </a:lnTo>
                  <a:lnTo>
                    <a:pt x="5237733" y="577596"/>
                  </a:lnTo>
                  <a:lnTo>
                    <a:pt x="96266" y="577596"/>
                  </a:lnTo>
                  <a:lnTo>
                    <a:pt x="58775" y="570037"/>
                  </a:lnTo>
                  <a:lnTo>
                    <a:pt x="28178" y="549417"/>
                  </a:lnTo>
                  <a:lnTo>
                    <a:pt x="7558" y="518820"/>
                  </a:lnTo>
                  <a:lnTo>
                    <a:pt x="0" y="481329"/>
                  </a:lnTo>
                  <a:lnTo>
                    <a:pt x="0" y="96265"/>
                  </a:lnTo>
                  <a:close/>
                </a:path>
              </a:pathLst>
            </a:custGeom>
            <a:ln w="25907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5878" y="3429762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5237733" y="0"/>
                  </a:moveTo>
                  <a:lnTo>
                    <a:pt x="96266" y="0"/>
                  </a:lnTo>
                  <a:lnTo>
                    <a:pt x="58775" y="7558"/>
                  </a:lnTo>
                  <a:lnTo>
                    <a:pt x="28178" y="28178"/>
                  </a:lnTo>
                  <a:lnTo>
                    <a:pt x="7558" y="58775"/>
                  </a:lnTo>
                  <a:lnTo>
                    <a:pt x="0" y="96265"/>
                  </a:lnTo>
                  <a:lnTo>
                    <a:pt x="0" y="481330"/>
                  </a:lnTo>
                  <a:lnTo>
                    <a:pt x="7558" y="518820"/>
                  </a:lnTo>
                  <a:lnTo>
                    <a:pt x="28178" y="549417"/>
                  </a:lnTo>
                  <a:lnTo>
                    <a:pt x="58775" y="570037"/>
                  </a:lnTo>
                  <a:lnTo>
                    <a:pt x="96266" y="577595"/>
                  </a:lnTo>
                  <a:lnTo>
                    <a:pt x="5237733" y="577595"/>
                  </a:lnTo>
                  <a:lnTo>
                    <a:pt x="5275224" y="570037"/>
                  </a:lnTo>
                  <a:lnTo>
                    <a:pt x="5305821" y="549417"/>
                  </a:lnTo>
                  <a:lnTo>
                    <a:pt x="5326441" y="518820"/>
                  </a:lnTo>
                  <a:lnTo>
                    <a:pt x="5334000" y="481330"/>
                  </a:lnTo>
                  <a:lnTo>
                    <a:pt x="5334000" y="96265"/>
                  </a:lnTo>
                  <a:lnTo>
                    <a:pt x="5326441" y="58775"/>
                  </a:lnTo>
                  <a:lnTo>
                    <a:pt x="5305821" y="28178"/>
                  </a:lnTo>
                  <a:lnTo>
                    <a:pt x="5275224" y="7558"/>
                  </a:lnTo>
                  <a:lnTo>
                    <a:pt x="523773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5878" y="3429762"/>
              <a:ext cx="5334000" cy="577850"/>
            </a:xfrm>
            <a:custGeom>
              <a:avLst/>
              <a:gdLst/>
              <a:ahLst/>
              <a:cxnLst/>
              <a:rect l="l" t="t" r="r" b="b"/>
              <a:pathLst>
                <a:path w="5334000" h="577850">
                  <a:moveTo>
                    <a:pt x="0" y="96265"/>
                  </a:moveTo>
                  <a:lnTo>
                    <a:pt x="7558" y="58775"/>
                  </a:lnTo>
                  <a:lnTo>
                    <a:pt x="28178" y="28178"/>
                  </a:lnTo>
                  <a:lnTo>
                    <a:pt x="58775" y="7558"/>
                  </a:lnTo>
                  <a:lnTo>
                    <a:pt x="96266" y="0"/>
                  </a:lnTo>
                  <a:lnTo>
                    <a:pt x="5237733" y="0"/>
                  </a:lnTo>
                  <a:lnTo>
                    <a:pt x="5275224" y="7558"/>
                  </a:lnTo>
                  <a:lnTo>
                    <a:pt x="5305821" y="28178"/>
                  </a:lnTo>
                  <a:lnTo>
                    <a:pt x="5326441" y="58775"/>
                  </a:lnTo>
                  <a:lnTo>
                    <a:pt x="5334000" y="96265"/>
                  </a:lnTo>
                  <a:lnTo>
                    <a:pt x="5334000" y="481330"/>
                  </a:lnTo>
                  <a:lnTo>
                    <a:pt x="5326441" y="518820"/>
                  </a:lnTo>
                  <a:lnTo>
                    <a:pt x="5305821" y="549417"/>
                  </a:lnTo>
                  <a:lnTo>
                    <a:pt x="5275224" y="570037"/>
                  </a:lnTo>
                  <a:lnTo>
                    <a:pt x="5237733" y="577595"/>
                  </a:lnTo>
                  <a:lnTo>
                    <a:pt x="96266" y="577595"/>
                  </a:lnTo>
                  <a:lnTo>
                    <a:pt x="58775" y="570037"/>
                  </a:lnTo>
                  <a:lnTo>
                    <a:pt x="28178" y="549417"/>
                  </a:lnTo>
                  <a:lnTo>
                    <a:pt x="7558" y="518820"/>
                  </a:lnTo>
                  <a:lnTo>
                    <a:pt x="0" y="481330"/>
                  </a:lnTo>
                  <a:lnTo>
                    <a:pt x="0" y="96265"/>
                  </a:lnTo>
                  <a:close/>
                </a:path>
              </a:pathLst>
            </a:custGeom>
            <a:ln w="25907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95878" y="4078986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5237988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1"/>
                  </a:lnTo>
                  <a:lnTo>
                    <a:pt x="5237988" y="576071"/>
                  </a:lnTo>
                  <a:lnTo>
                    <a:pt x="5275385" y="568535"/>
                  </a:lnTo>
                  <a:lnTo>
                    <a:pt x="5305901" y="547973"/>
                  </a:lnTo>
                  <a:lnTo>
                    <a:pt x="5326463" y="517457"/>
                  </a:lnTo>
                  <a:lnTo>
                    <a:pt x="5334000" y="480059"/>
                  </a:lnTo>
                  <a:lnTo>
                    <a:pt x="5334000" y="96012"/>
                  </a:lnTo>
                  <a:lnTo>
                    <a:pt x="5326463" y="58614"/>
                  </a:lnTo>
                  <a:lnTo>
                    <a:pt x="5305901" y="28098"/>
                  </a:lnTo>
                  <a:lnTo>
                    <a:pt x="5275385" y="7536"/>
                  </a:lnTo>
                  <a:lnTo>
                    <a:pt x="523798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95878" y="4078986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5237988" y="0"/>
                  </a:lnTo>
                  <a:lnTo>
                    <a:pt x="5275385" y="7536"/>
                  </a:lnTo>
                  <a:lnTo>
                    <a:pt x="5305901" y="28098"/>
                  </a:lnTo>
                  <a:lnTo>
                    <a:pt x="5326463" y="58614"/>
                  </a:lnTo>
                  <a:lnTo>
                    <a:pt x="5334000" y="96012"/>
                  </a:lnTo>
                  <a:lnTo>
                    <a:pt x="5334000" y="480059"/>
                  </a:lnTo>
                  <a:lnTo>
                    <a:pt x="5326463" y="517457"/>
                  </a:lnTo>
                  <a:lnTo>
                    <a:pt x="5305901" y="547973"/>
                  </a:lnTo>
                  <a:lnTo>
                    <a:pt x="5275385" y="568535"/>
                  </a:lnTo>
                  <a:lnTo>
                    <a:pt x="5237988" y="576071"/>
                  </a:lnTo>
                  <a:lnTo>
                    <a:pt x="96012" y="576071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25908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5878" y="4728209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5237988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1"/>
                  </a:lnTo>
                  <a:lnTo>
                    <a:pt x="5237988" y="576071"/>
                  </a:lnTo>
                  <a:lnTo>
                    <a:pt x="5275385" y="568535"/>
                  </a:lnTo>
                  <a:lnTo>
                    <a:pt x="5305901" y="547973"/>
                  </a:lnTo>
                  <a:lnTo>
                    <a:pt x="5326463" y="517457"/>
                  </a:lnTo>
                  <a:lnTo>
                    <a:pt x="5334000" y="480059"/>
                  </a:lnTo>
                  <a:lnTo>
                    <a:pt x="5334000" y="96012"/>
                  </a:lnTo>
                  <a:lnTo>
                    <a:pt x="5326463" y="58614"/>
                  </a:lnTo>
                  <a:lnTo>
                    <a:pt x="5305901" y="28098"/>
                  </a:lnTo>
                  <a:lnTo>
                    <a:pt x="5275385" y="7536"/>
                  </a:lnTo>
                  <a:lnTo>
                    <a:pt x="523798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95878" y="4728209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5237988" y="0"/>
                  </a:lnTo>
                  <a:lnTo>
                    <a:pt x="5275385" y="7536"/>
                  </a:lnTo>
                  <a:lnTo>
                    <a:pt x="5305901" y="28098"/>
                  </a:lnTo>
                  <a:lnTo>
                    <a:pt x="5326463" y="58614"/>
                  </a:lnTo>
                  <a:lnTo>
                    <a:pt x="5334000" y="96012"/>
                  </a:lnTo>
                  <a:lnTo>
                    <a:pt x="5334000" y="480059"/>
                  </a:lnTo>
                  <a:lnTo>
                    <a:pt x="5326463" y="517457"/>
                  </a:lnTo>
                  <a:lnTo>
                    <a:pt x="5305901" y="547973"/>
                  </a:lnTo>
                  <a:lnTo>
                    <a:pt x="5275385" y="568535"/>
                  </a:lnTo>
                  <a:lnTo>
                    <a:pt x="5237988" y="576071"/>
                  </a:lnTo>
                  <a:lnTo>
                    <a:pt x="96012" y="576071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25908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95878" y="5377433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5237988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1"/>
                  </a:lnTo>
                  <a:lnTo>
                    <a:pt x="0" y="480059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2" y="576071"/>
                  </a:lnTo>
                  <a:lnTo>
                    <a:pt x="5237988" y="576071"/>
                  </a:lnTo>
                  <a:lnTo>
                    <a:pt x="5275385" y="568526"/>
                  </a:lnTo>
                  <a:lnTo>
                    <a:pt x="5305901" y="547949"/>
                  </a:lnTo>
                  <a:lnTo>
                    <a:pt x="5326463" y="517430"/>
                  </a:lnTo>
                  <a:lnTo>
                    <a:pt x="5334000" y="480059"/>
                  </a:lnTo>
                  <a:lnTo>
                    <a:pt x="5334000" y="96011"/>
                  </a:lnTo>
                  <a:lnTo>
                    <a:pt x="5326463" y="58614"/>
                  </a:lnTo>
                  <a:lnTo>
                    <a:pt x="5305901" y="28098"/>
                  </a:lnTo>
                  <a:lnTo>
                    <a:pt x="5275385" y="7536"/>
                  </a:lnTo>
                  <a:lnTo>
                    <a:pt x="523798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5878" y="5377433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0" y="96011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5237988" y="0"/>
                  </a:lnTo>
                  <a:lnTo>
                    <a:pt x="5275385" y="7536"/>
                  </a:lnTo>
                  <a:lnTo>
                    <a:pt x="5305901" y="28098"/>
                  </a:lnTo>
                  <a:lnTo>
                    <a:pt x="5326463" y="58614"/>
                  </a:lnTo>
                  <a:lnTo>
                    <a:pt x="5334000" y="96011"/>
                  </a:lnTo>
                  <a:lnTo>
                    <a:pt x="5334000" y="480059"/>
                  </a:lnTo>
                  <a:lnTo>
                    <a:pt x="5326463" y="517430"/>
                  </a:lnTo>
                  <a:lnTo>
                    <a:pt x="5305901" y="547949"/>
                  </a:lnTo>
                  <a:lnTo>
                    <a:pt x="5275385" y="568526"/>
                  </a:lnTo>
                  <a:lnTo>
                    <a:pt x="5237988" y="576071"/>
                  </a:lnTo>
                  <a:lnTo>
                    <a:pt x="96012" y="576071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59"/>
                  </a:lnTo>
                  <a:lnTo>
                    <a:pt x="0" y="96011"/>
                  </a:lnTo>
                  <a:close/>
                </a:path>
              </a:pathLst>
            </a:custGeom>
            <a:ln w="25908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95878" y="6026657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5237988" y="0"/>
                  </a:moveTo>
                  <a:lnTo>
                    <a:pt x="96012" y="0"/>
                  </a:lnTo>
                  <a:lnTo>
                    <a:pt x="58614" y="7545"/>
                  </a:lnTo>
                  <a:lnTo>
                    <a:pt x="28098" y="28122"/>
                  </a:lnTo>
                  <a:lnTo>
                    <a:pt x="7536" y="58641"/>
                  </a:lnTo>
                  <a:lnTo>
                    <a:pt x="0" y="96011"/>
                  </a:lnTo>
                  <a:lnTo>
                    <a:pt x="0" y="480059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2" y="576071"/>
                  </a:lnTo>
                  <a:lnTo>
                    <a:pt x="5237988" y="576071"/>
                  </a:lnTo>
                  <a:lnTo>
                    <a:pt x="5275385" y="568526"/>
                  </a:lnTo>
                  <a:lnTo>
                    <a:pt x="5305901" y="547949"/>
                  </a:lnTo>
                  <a:lnTo>
                    <a:pt x="5326463" y="517430"/>
                  </a:lnTo>
                  <a:lnTo>
                    <a:pt x="5334000" y="480059"/>
                  </a:lnTo>
                  <a:lnTo>
                    <a:pt x="5334000" y="96011"/>
                  </a:lnTo>
                  <a:lnTo>
                    <a:pt x="5326463" y="58641"/>
                  </a:lnTo>
                  <a:lnTo>
                    <a:pt x="5305901" y="28122"/>
                  </a:lnTo>
                  <a:lnTo>
                    <a:pt x="5275385" y="7545"/>
                  </a:lnTo>
                  <a:lnTo>
                    <a:pt x="523798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5878" y="6026657"/>
              <a:ext cx="5334000" cy="576580"/>
            </a:xfrm>
            <a:custGeom>
              <a:avLst/>
              <a:gdLst/>
              <a:ahLst/>
              <a:cxnLst/>
              <a:rect l="l" t="t" r="r" b="b"/>
              <a:pathLst>
                <a:path w="5334000" h="576579">
                  <a:moveTo>
                    <a:pt x="0" y="96011"/>
                  </a:moveTo>
                  <a:lnTo>
                    <a:pt x="7536" y="58641"/>
                  </a:lnTo>
                  <a:lnTo>
                    <a:pt x="28098" y="28122"/>
                  </a:lnTo>
                  <a:lnTo>
                    <a:pt x="58614" y="7545"/>
                  </a:lnTo>
                  <a:lnTo>
                    <a:pt x="96012" y="0"/>
                  </a:lnTo>
                  <a:lnTo>
                    <a:pt x="5237988" y="0"/>
                  </a:lnTo>
                  <a:lnTo>
                    <a:pt x="5275385" y="7545"/>
                  </a:lnTo>
                  <a:lnTo>
                    <a:pt x="5305901" y="28122"/>
                  </a:lnTo>
                  <a:lnTo>
                    <a:pt x="5326463" y="58641"/>
                  </a:lnTo>
                  <a:lnTo>
                    <a:pt x="5334000" y="96011"/>
                  </a:lnTo>
                  <a:lnTo>
                    <a:pt x="5334000" y="480059"/>
                  </a:lnTo>
                  <a:lnTo>
                    <a:pt x="5326463" y="517430"/>
                  </a:lnTo>
                  <a:lnTo>
                    <a:pt x="5305901" y="547949"/>
                  </a:lnTo>
                  <a:lnTo>
                    <a:pt x="5275385" y="568526"/>
                  </a:lnTo>
                  <a:lnTo>
                    <a:pt x="5237988" y="576071"/>
                  </a:lnTo>
                  <a:lnTo>
                    <a:pt x="96012" y="576071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59"/>
                  </a:lnTo>
                  <a:lnTo>
                    <a:pt x="0" y="96011"/>
                  </a:lnTo>
                  <a:close/>
                </a:path>
              </a:pathLst>
            </a:custGeom>
            <a:ln w="25908">
              <a:solidFill>
                <a:srgbClr val="66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56786" y="0"/>
            <a:ext cx="5006975" cy="651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330" marR="977900" algn="ctr">
              <a:lnSpc>
                <a:spcPct val="152100"/>
              </a:lnSpc>
              <a:spcBef>
                <a:spcPts val="100"/>
              </a:spcBef>
            </a:pP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Renewable</a:t>
            </a:r>
            <a:r>
              <a:rPr sz="28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options  </a:t>
            </a: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Windows</a:t>
            </a:r>
            <a:endParaRPr sz="2800">
              <a:latin typeface="Arial"/>
              <a:cs typeface="Arial"/>
            </a:endParaRPr>
          </a:p>
          <a:p>
            <a:pPr marL="929640" marR="922019" algn="ctr">
              <a:lnSpc>
                <a:spcPct val="152100"/>
              </a:lnSpc>
            </a:pP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Heating and</a:t>
            </a:r>
            <a:r>
              <a:rPr sz="28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cooling  </a:t>
            </a:r>
            <a:r>
              <a:rPr sz="2800" spc="-25" dirty="0">
                <a:solidFill>
                  <a:srgbClr val="171717"/>
                </a:solidFill>
                <a:latin typeface="Arial"/>
                <a:cs typeface="Arial"/>
              </a:rPr>
              <a:t>Water</a:t>
            </a:r>
            <a:r>
              <a:rPr sz="28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heating</a:t>
            </a:r>
            <a:endParaRPr sz="2800">
              <a:latin typeface="Arial"/>
              <a:cs typeface="Arial"/>
            </a:endParaRPr>
          </a:p>
          <a:p>
            <a:pPr marL="544195" marR="535940" algn="ctr">
              <a:lnSpc>
                <a:spcPct val="152100"/>
              </a:lnSpc>
              <a:spcBef>
                <a:spcPts val="5"/>
              </a:spcBef>
            </a:pP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Insulation and</a:t>
            </a:r>
            <a:r>
              <a:rPr sz="2800" spc="-9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ventilation  </a:t>
            </a: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Appliances</a:t>
            </a:r>
            <a:endParaRPr sz="2800">
              <a:latin typeface="Arial"/>
              <a:cs typeface="Arial"/>
            </a:endParaRPr>
          </a:p>
          <a:p>
            <a:pPr marL="1713230" marR="1703705" algn="ctr">
              <a:lnSpc>
                <a:spcPct val="152100"/>
              </a:lnSpc>
            </a:pP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Air</a:t>
            </a:r>
            <a:r>
              <a:rPr sz="28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setting  Lighting</a:t>
            </a:r>
            <a:endParaRPr sz="2800">
              <a:latin typeface="Arial"/>
              <a:cs typeface="Arial"/>
            </a:endParaRPr>
          </a:p>
          <a:p>
            <a:pPr marL="1347470" marR="5080" indent="-1335405">
              <a:lnSpc>
                <a:spcPct val="98600"/>
              </a:lnSpc>
              <a:spcBef>
                <a:spcPts val="285"/>
              </a:spcBef>
            </a:pP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Low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cost </a:t>
            </a: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no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cost </a:t>
            </a:r>
            <a:r>
              <a:rPr sz="2800" spc="-5" dirty="0">
                <a:solidFill>
                  <a:srgbClr val="171717"/>
                </a:solidFill>
                <a:latin typeface="Arial"/>
                <a:cs typeface="Arial"/>
              </a:rPr>
              <a:t>improvements  and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plug load  Understanding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0530" y="868680"/>
            <a:ext cx="2204720" cy="3068955"/>
            <a:chOff x="100530" y="868680"/>
            <a:chExt cx="2204720" cy="3068955"/>
          </a:xfrm>
        </p:grpSpPr>
        <p:sp>
          <p:nvSpPr>
            <p:cNvPr id="28" name="object 28"/>
            <p:cNvSpPr/>
            <p:nvPr/>
          </p:nvSpPr>
          <p:spPr>
            <a:xfrm>
              <a:off x="119580" y="887730"/>
              <a:ext cx="2166620" cy="3030855"/>
            </a:xfrm>
            <a:custGeom>
              <a:avLst/>
              <a:gdLst/>
              <a:ahLst/>
              <a:cxnLst/>
              <a:rect l="l" t="t" r="r" b="b"/>
              <a:pathLst>
                <a:path w="2166620" h="3030854">
                  <a:moveTo>
                    <a:pt x="0" y="2498471"/>
                  </a:moveTo>
                  <a:lnTo>
                    <a:pt x="1040958" y="296672"/>
                  </a:lnTo>
                  <a:lnTo>
                    <a:pt x="1869620" y="0"/>
                  </a:lnTo>
                  <a:lnTo>
                    <a:pt x="2166292" y="828675"/>
                  </a:lnTo>
                  <a:lnTo>
                    <a:pt x="1125362" y="3030601"/>
                  </a:lnTo>
                  <a:lnTo>
                    <a:pt x="0" y="2498471"/>
                  </a:lnTo>
                  <a:close/>
                </a:path>
              </a:pathLst>
            </a:custGeom>
            <a:ln w="38100">
              <a:solidFill>
                <a:srgbClr val="001D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1747" y="1182624"/>
              <a:ext cx="1439839" cy="21435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77050"/>
            <a:chOff x="0" y="0"/>
            <a:chExt cx="9144000" cy="68770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7104" y="217931"/>
              <a:ext cx="3739896" cy="685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0314" y="499872"/>
              <a:ext cx="3175000" cy="120650"/>
            </a:xfrm>
            <a:custGeom>
              <a:avLst/>
              <a:gdLst/>
              <a:ahLst/>
              <a:cxnLst/>
              <a:rect l="l" t="t" r="r" b="b"/>
              <a:pathLst>
                <a:path w="3175000" h="120650">
                  <a:moveTo>
                    <a:pt x="3174491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3174491" y="120395"/>
                  </a:lnTo>
                  <a:lnTo>
                    <a:pt x="317449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0314" y="499872"/>
              <a:ext cx="3175000" cy="120650"/>
            </a:xfrm>
            <a:custGeom>
              <a:avLst/>
              <a:gdLst/>
              <a:ahLst/>
              <a:cxnLst/>
              <a:rect l="l" t="t" r="r" b="b"/>
              <a:pathLst>
                <a:path w="3175000" h="120650">
                  <a:moveTo>
                    <a:pt x="0" y="0"/>
                  </a:moveTo>
                  <a:lnTo>
                    <a:pt x="1587246" y="0"/>
                  </a:lnTo>
                  <a:lnTo>
                    <a:pt x="3174491" y="0"/>
                  </a:lnTo>
                  <a:lnTo>
                    <a:pt x="3174491" y="120395"/>
                  </a:lnTo>
                  <a:lnTo>
                    <a:pt x="1587246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1967" y="0"/>
              <a:ext cx="3662172" cy="676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5309" y="0"/>
              <a:ext cx="2854325" cy="394335"/>
            </a:xfrm>
            <a:custGeom>
              <a:avLst/>
              <a:gdLst/>
              <a:ahLst/>
              <a:cxnLst/>
              <a:rect l="l" t="t" r="r" b="b"/>
              <a:pathLst>
                <a:path w="2854325" h="394335">
                  <a:moveTo>
                    <a:pt x="992320" y="0"/>
                  </a:moveTo>
                  <a:lnTo>
                    <a:pt x="821671" y="0"/>
                  </a:lnTo>
                  <a:lnTo>
                    <a:pt x="822869" y="29487"/>
                  </a:lnTo>
                  <a:lnTo>
                    <a:pt x="829468" y="80175"/>
                  </a:lnTo>
                  <a:lnTo>
                    <a:pt x="840464" y="127427"/>
                  </a:lnTo>
                  <a:lnTo>
                    <a:pt x="855853" y="171242"/>
                  </a:lnTo>
                  <a:lnTo>
                    <a:pt x="875635" y="211620"/>
                  </a:lnTo>
                  <a:lnTo>
                    <a:pt x="899806" y="248562"/>
                  </a:lnTo>
                  <a:lnTo>
                    <a:pt x="928365" y="282067"/>
                  </a:lnTo>
                  <a:lnTo>
                    <a:pt x="966327" y="316114"/>
                  </a:lnTo>
                  <a:lnTo>
                    <a:pt x="1008455" y="343963"/>
                  </a:lnTo>
                  <a:lnTo>
                    <a:pt x="1054746" y="365617"/>
                  </a:lnTo>
                  <a:lnTo>
                    <a:pt x="1105196" y="381079"/>
                  </a:lnTo>
                  <a:lnTo>
                    <a:pt x="1159802" y="390355"/>
                  </a:lnTo>
                  <a:lnTo>
                    <a:pt x="1218560" y="393446"/>
                  </a:lnTo>
                  <a:lnTo>
                    <a:pt x="1276620" y="390335"/>
                  </a:lnTo>
                  <a:lnTo>
                    <a:pt x="1330659" y="381004"/>
                  </a:lnTo>
                  <a:lnTo>
                    <a:pt x="1380676" y="365458"/>
                  </a:lnTo>
                  <a:lnTo>
                    <a:pt x="1426671" y="343699"/>
                  </a:lnTo>
                  <a:lnTo>
                    <a:pt x="1468644" y="315731"/>
                  </a:lnTo>
                  <a:lnTo>
                    <a:pt x="1506596" y="281558"/>
                  </a:lnTo>
                  <a:lnTo>
                    <a:pt x="1531418" y="252222"/>
                  </a:lnTo>
                  <a:lnTo>
                    <a:pt x="1218052" y="252222"/>
                  </a:lnTo>
                  <a:lnTo>
                    <a:pt x="1170786" y="247743"/>
                  </a:lnTo>
                  <a:lnTo>
                    <a:pt x="1127866" y="234299"/>
                  </a:lnTo>
                  <a:lnTo>
                    <a:pt x="1089304" y="211877"/>
                  </a:lnTo>
                  <a:lnTo>
                    <a:pt x="1055111" y="180467"/>
                  </a:lnTo>
                  <a:lnTo>
                    <a:pt x="1031993" y="149118"/>
                  </a:lnTo>
                  <a:lnTo>
                    <a:pt x="1014002" y="112374"/>
                  </a:lnTo>
                  <a:lnTo>
                    <a:pt x="1001143" y="70236"/>
                  </a:lnTo>
                  <a:lnTo>
                    <a:pt x="993424" y="22702"/>
                  </a:lnTo>
                  <a:lnTo>
                    <a:pt x="992320" y="0"/>
                  </a:lnTo>
                  <a:close/>
                </a:path>
                <a:path w="2854325" h="394335">
                  <a:moveTo>
                    <a:pt x="1613151" y="0"/>
                  </a:moveTo>
                  <a:lnTo>
                    <a:pt x="1441962" y="0"/>
                  </a:lnTo>
                  <a:lnTo>
                    <a:pt x="1440946" y="21687"/>
                  </a:lnTo>
                  <a:lnTo>
                    <a:pt x="1433350" y="70066"/>
                  </a:lnTo>
                  <a:lnTo>
                    <a:pt x="1420681" y="112757"/>
                  </a:lnTo>
                  <a:lnTo>
                    <a:pt x="1402935" y="149767"/>
                  </a:lnTo>
                  <a:lnTo>
                    <a:pt x="1380104" y="181101"/>
                  </a:lnTo>
                  <a:lnTo>
                    <a:pt x="1346247" y="212199"/>
                  </a:lnTo>
                  <a:lnTo>
                    <a:pt x="1307937" y="234426"/>
                  </a:lnTo>
                  <a:lnTo>
                    <a:pt x="1265197" y="247771"/>
                  </a:lnTo>
                  <a:lnTo>
                    <a:pt x="1218052" y="252222"/>
                  </a:lnTo>
                  <a:lnTo>
                    <a:pt x="1531418" y="252222"/>
                  </a:lnTo>
                  <a:lnTo>
                    <a:pt x="1559327" y="210547"/>
                  </a:lnTo>
                  <a:lnTo>
                    <a:pt x="1579108" y="169781"/>
                  </a:lnTo>
                  <a:lnTo>
                    <a:pt x="1594498" y="125503"/>
                  </a:lnTo>
                  <a:lnTo>
                    <a:pt x="1605493" y="77709"/>
                  </a:lnTo>
                  <a:lnTo>
                    <a:pt x="1612092" y="26393"/>
                  </a:lnTo>
                  <a:lnTo>
                    <a:pt x="1613151" y="0"/>
                  </a:lnTo>
                  <a:close/>
                </a:path>
                <a:path w="2854325" h="394335">
                  <a:moveTo>
                    <a:pt x="2854066" y="0"/>
                  </a:moveTo>
                  <a:lnTo>
                    <a:pt x="2688839" y="0"/>
                  </a:lnTo>
                  <a:lnTo>
                    <a:pt x="2688839" y="379475"/>
                  </a:lnTo>
                  <a:lnTo>
                    <a:pt x="2854066" y="379475"/>
                  </a:lnTo>
                  <a:lnTo>
                    <a:pt x="2854066" y="0"/>
                  </a:lnTo>
                  <a:close/>
                </a:path>
                <a:path w="2854325" h="394335">
                  <a:moveTo>
                    <a:pt x="1861561" y="97663"/>
                  </a:moveTo>
                  <a:lnTo>
                    <a:pt x="1700779" y="113283"/>
                  </a:lnTo>
                  <a:lnTo>
                    <a:pt x="1709938" y="165589"/>
                  </a:lnTo>
                  <a:lnTo>
                    <a:pt x="1724454" y="212634"/>
                  </a:lnTo>
                  <a:lnTo>
                    <a:pt x="1744323" y="254430"/>
                  </a:lnTo>
                  <a:lnTo>
                    <a:pt x="1769538" y="290990"/>
                  </a:lnTo>
                  <a:lnTo>
                    <a:pt x="1800093" y="322325"/>
                  </a:lnTo>
                  <a:lnTo>
                    <a:pt x="1836260" y="348112"/>
                  </a:lnTo>
                  <a:lnTo>
                    <a:pt x="1878169" y="368167"/>
                  </a:lnTo>
                  <a:lnTo>
                    <a:pt x="1925832" y="382493"/>
                  </a:lnTo>
                  <a:lnTo>
                    <a:pt x="1979263" y="391088"/>
                  </a:lnTo>
                  <a:lnTo>
                    <a:pt x="2038472" y="393953"/>
                  </a:lnTo>
                  <a:lnTo>
                    <a:pt x="2089526" y="392094"/>
                  </a:lnTo>
                  <a:lnTo>
                    <a:pt x="2136199" y="386508"/>
                  </a:lnTo>
                  <a:lnTo>
                    <a:pt x="2178490" y="377184"/>
                  </a:lnTo>
                  <a:lnTo>
                    <a:pt x="2216399" y="364109"/>
                  </a:lnTo>
                  <a:lnTo>
                    <a:pt x="2279804" y="326374"/>
                  </a:lnTo>
                  <a:lnTo>
                    <a:pt x="2327016" y="272923"/>
                  </a:lnTo>
                  <a:lnTo>
                    <a:pt x="2337065" y="254507"/>
                  </a:lnTo>
                  <a:lnTo>
                    <a:pt x="2040123" y="254507"/>
                  </a:lnTo>
                  <a:lnTo>
                    <a:pt x="2004355" y="252128"/>
                  </a:lnTo>
                  <a:lnTo>
                    <a:pt x="1944486" y="233130"/>
                  </a:lnTo>
                  <a:lnTo>
                    <a:pt x="1900048" y="194889"/>
                  </a:lnTo>
                  <a:lnTo>
                    <a:pt x="1870660" y="135453"/>
                  </a:lnTo>
                  <a:lnTo>
                    <a:pt x="1861561" y="97663"/>
                  </a:lnTo>
                  <a:close/>
                </a:path>
                <a:path w="2854325" h="394335">
                  <a:moveTo>
                    <a:pt x="2325623" y="0"/>
                  </a:moveTo>
                  <a:lnTo>
                    <a:pt x="1920558" y="0"/>
                  </a:lnTo>
                  <a:lnTo>
                    <a:pt x="1930661" y="3782"/>
                  </a:lnTo>
                  <a:lnTo>
                    <a:pt x="1992117" y="21208"/>
                  </a:lnTo>
                  <a:lnTo>
                    <a:pt x="2039099" y="33018"/>
                  </a:lnTo>
                  <a:lnTo>
                    <a:pt x="2076795" y="42910"/>
                  </a:lnTo>
                  <a:lnTo>
                    <a:pt x="2124324" y="56896"/>
                  </a:lnTo>
                  <a:lnTo>
                    <a:pt x="2160424" y="73278"/>
                  </a:lnTo>
                  <a:lnTo>
                    <a:pt x="2191241" y="103066"/>
                  </a:lnTo>
                  <a:lnTo>
                    <a:pt x="2200778" y="141731"/>
                  </a:lnTo>
                  <a:lnTo>
                    <a:pt x="2198254" y="163611"/>
                  </a:lnTo>
                  <a:lnTo>
                    <a:pt x="2178061" y="203132"/>
                  </a:lnTo>
                  <a:lnTo>
                    <a:pt x="2137671" y="235487"/>
                  </a:lnTo>
                  <a:lnTo>
                    <a:pt x="2077561" y="252390"/>
                  </a:lnTo>
                  <a:lnTo>
                    <a:pt x="2040123" y="254507"/>
                  </a:lnTo>
                  <a:lnTo>
                    <a:pt x="2337065" y="254507"/>
                  </a:lnTo>
                  <a:lnTo>
                    <a:pt x="2344092" y="241629"/>
                  </a:lnTo>
                  <a:lnTo>
                    <a:pt x="2356274" y="209264"/>
                  </a:lnTo>
                  <a:lnTo>
                    <a:pt x="2363574" y="175803"/>
                  </a:lnTo>
                  <a:lnTo>
                    <a:pt x="2366005" y="141224"/>
                  </a:lnTo>
                  <a:lnTo>
                    <a:pt x="2363977" y="103931"/>
                  </a:lnTo>
                  <a:lnTo>
                    <a:pt x="2357877" y="69770"/>
                  </a:lnTo>
                  <a:lnTo>
                    <a:pt x="2347682" y="38729"/>
                  </a:lnTo>
                  <a:lnTo>
                    <a:pt x="2333366" y="10795"/>
                  </a:lnTo>
                  <a:lnTo>
                    <a:pt x="2325623" y="0"/>
                  </a:lnTo>
                  <a:close/>
                </a:path>
                <a:path w="2854325" h="394335">
                  <a:moveTo>
                    <a:pt x="170613" y="0"/>
                  </a:moveTo>
                  <a:lnTo>
                    <a:pt x="0" y="0"/>
                  </a:lnTo>
                  <a:lnTo>
                    <a:pt x="1245" y="31166"/>
                  </a:lnTo>
                  <a:lnTo>
                    <a:pt x="7662" y="81342"/>
                  </a:lnTo>
                  <a:lnTo>
                    <a:pt x="18361" y="128174"/>
                  </a:lnTo>
                  <a:lnTo>
                    <a:pt x="33342" y="171662"/>
                  </a:lnTo>
                  <a:lnTo>
                    <a:pt x="52609" y="211807"/>
                  </a:lnTo>
                  <a:lnTo>
                    <a:pt x="76164" y="248608"/>
                  </a:lnTo>
                  <a:lnTo>
                    <a:pt x="104008" y="282067"/>
                  </a:lnTo>
                  <a:lnTo>
                    <a:pt x="140606" y="316114"/>
                  </a:lnTo>
                  <a:lnTo>
                    <a:pt x="180425" y="343963"/>
                  </a:lnTo>
                  <a:lnTo>
                    <a:pt x="223468" y="365617"/>
                  </a:lnTo>
                  <a:lnTo>
                    <a:pt x="269739" y="381079"/>
                  </a:lnTo>
                  <a:lnTo>
                    <a:pt x="319241" y="390355"/>
                  </a:lnTo>
                  <a:lnTo>
                    <a:pt x="371978" y="393446"/>
                  </a:lnTo>
                  <a:lnTo>
                    <a:pt x="422802" y="390840"/>
                  </a:lnTo>
                  <a:lnTo>
                    <a:pt x="469955" y="383029"/>
                  </a:lnTo>
                  <a:lnTo>
                    <a:pt x="513427" y="370019"/>
                  </a:lnTo>
                  <a:lnTo>
                    <a:pt x="553204" y="351814"/>
                  </a:lnTo>
                  <a:lnTo>
                    <a:pt x="589275" y="328422"/>
                  </a:lnTo>
                  <a:lnTo>
                    <a:pt x="621601" y="299666"/>
                  </a:lnTo>
                  <a:lnTo>
                    <a:pt x="650008" y="265375"/>
                  </a:lnTo>
                  <a:lnTo>
                    <a:pt x="658101" y="252222"/>
                  </a:lnTo>
                  <a:lnTo>
                    <a:pt x="370200" y="252222"/>
                  </a:lnTo>
                  <a:lnTo>
                    <a:pt x="327697" y="248102"/>
                  </a:lnTo>
                  <a:lnTo>
                    <a:pt x="289349" y="235743"/>
                  </a:lnTo>
                  <a:lnTo>
                    <a:pt x="255168" y="215145"/>
                  </a:lnTo>
                  <a:lnTo>
                    <a:pt x="225166" y="186308"/>
                  </a:lnTo>
                  <a:lnTo>
                    <a:pt x="189421" y="119405"/>
                  </a:lnTo>
                  <a:lnTo>
                    <a:pt x="178239" y="75209"/>
                  </a:lnTo>
                  <a:lnTo>
                    <a:pt x="171526" y="23850"/>
                  </a:lnTo>
                  <a:lnTo>
                    <a:pt x="170613" y="0"/>
                  </a:lnTo>
                  <a:close/>
                </a:path>
                <a:path w="2854325" h="394335">
                  <a:moveTo>
                    <a:pt x="551683" y="78613"/>
                  </a:moveTo>
                  <a:lnTo>
                    <a:pt x="539634" y="120568"/>
                  </a:lnTo>
                  <a:lnTo>
                    <a:pt x="524251" y="156511"/>
                  </a:lnTo>
                  <a:lnTo>
                    <a:pt x="483484" y="210311"/>
                  </a:lnTo>
                  <a:lnTo>
                    <a:pt x="431462" y="241744"/>
                  </a:lnTo>
                  <a:lnTo>
                    <a:pt x="370200" y="252222"/>
                  </a:lnTo>
                  <a:lnTo>
                    <a:pt x="658101" y="252222"/>
                  </a:lnTo>
                  <a:lnTo>
                    <a:pt x="674507" y="225561"/>
                  </a:lnTo>
                  <a:lnTo>
                    <a:pt x="695110" y="180236"/>
                  </a:lnTo>
                  <a:lnTo>
                    <a:pt x="711830" y="129413"/>
                  </a:lnTo>
                  <a:lnTo>
                    <a:pt x="551683" y="7861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5309" y="0"/>
              <a:ext cx="2854325" cy="394335"/>
            </a:xfrm>
            <a:custGeom>
              <a:avLst/>
              <a:gdLst/>
              <a:ahLst/>
              <a:cxnLst/>
              <a:rect l="l" t="t" r="r" b="b"/>
              <a:pathLst>
                <a:path w="2854325" h="394335">
                  <a:moveTo>
                    <a:pt x="992320" y="0"/>
                  </a:moveTo>
                  <a:lnTo>
                    <a:pt x="1001143" y="70236"/>
                  </a:lnTo>
                  <a:lnTo>
                    <a:pt x="1014002" y="112374"/>
                  </a:lnTo>
                  <a:lnTo>
                    <a:pt x="1031993" y="149118"/>
                  </a:lnTo>
                  <a:lnTo>
                    <a:pt x="1055111" y="180467"/>
                  </a:lnTo>
                  <a:lnTo>
                    <a:pt x="1089304" y="211877"/>
                  </a:lnTo>
                  <a:lnTo>
                    <a:pt x="1127866" y="234299"/>
                  </a:lnTo>
                  <a:lnTo>
                    <a:pt x="1170786" y="247743"/>
                  </a:lnTo>
                  <a:lnTo>
                    <a:pt x="1218052" y="252222"/>
                  </a:lnTo>
                  <a:lnTo>
                    <a:pt x="1265197" y="247771"/>
                  </a:lnTo>
                  <a:lnTo>
                    <a:pt x="1307937" y="234426"/>
                  </a:lnTo>
                  <a:lnTo>
                    <a:pt x="1346247" y="212199"/>
                  </a:lnTo>
                  <a:lnTo>
                    <a:pt x="1380104" y="181101"/>
                  </a:lnTo>
                  <a:lnTo>
                    <a:pt x="1402935" y="149767"/>
                  </a:lnTo>
                  <a:lnTo>
                    <a:pt x="1420681" y="112757"/>
                  </a:lnTo>
                  <a:lnTo>
                    <a:pt x="1433350" y="70066"/>
                  </a:lnTo>
                  <a:lnTo>
                    <a:pt x="1440946" y="21687"/>
                  </a:lnTo>
                  <a:lnTo>
                    <a:pt x="1441962" y="0"/>
                  </a:lnTo>
                </a:path>
                <a:path w="2854325" h="394335">
                  <a:moveTo>
                    <a:pt x="2854066" y="0"/>
                  </a:moveTo>
                  <a:lnTo>
                    <a:pt x="2854066" y="379475"/>
                  </a:lnTo>
                  <a:lnTo>
                    <a:pt x="2688839" y="379475"/>
                  </a:lnTo>
                  <a:lnTo>
                    <a:pt x="2688839" y="0"/>
                  </a:lnTo>
                </a:path>
                <a:path w="2854325" h="394335">
                  <a:moveTo>
                    <a:pt x="2325623" y="0"/>
                  </a:moveTo>
                  <a:lnTo>
                    <a:pt x="2347682" y="38729"/>
                  </a:lnTo>
                  <a:lnTo>
                    <a:pt x="2363977" y="103931"/>
                  </a:lnTo>
                  <a:lnTo>
                    <a:pt x="2366005" y="141224"/>
                  </a:lnTo>
                  <a:lnTo>
                    <a:pt x="2363574" y="175803"/>
                  </a:lnTo>
                  <a:lnTo>
                    <a:pt x="2344092" y="241629"/>
                  </a:lnTo>
                  <a:lnTo>
                    <a:pt x="2305446" y="301619"/>
                  </a:lnTo>
                  <a:lnTo>
                    <a:pt x="2250114" y="347200"/>
                  </a:lnTo>
                  <a:lnTo>
                    <a:pt x="2178490" y="377184"/>
                  </a:lnTo>
                  <a:lnTo>
                    <a:pt x="2136199" y="386508"/>
                  </a:lnTo>
                  <a:lnTo>
                    <a:pt x="2089526" y="392094"/>
                  </a:lnTo>
                  <a:lnTo>
                    <a:pt x="2038472" y="393953"/>
                  </a:lnTo>
                  <a:lnTo>
                    <a:pt x="1979263" y="391088"/>
                  </a:lnTo>
                  <a:lnTo>
                    <a:pt x="1925832" y="382493"/>
                  </a:lnTo>
                  <a:lnTo>
                    <a:pt x="1878169" y="368167"/>
                  </a:lnTo>
                  <a:lnTo>
                    <a:pt x="1836260" y="348112"/>
                  </a:lnTo>
                  <a:lnTo>
                    <a:pt x="1800093" y="322325"/>
                  </a:lnTo>
                  <a:lnTo>
                    <a:pt x="1769538" y="290990"/>
                  </a:lnTo>
                  <a:lnTo>
                    <a:pt x="1744323" y="254430"/>
                  </a:lnTo>
                  <a:lnTo>
                    <a:pt x="1724454" y="212634"/>
                  </a:lnTo>
                  <a:lnTo>
                    <a:pt x="1709938" y="165589"/>
                  </a:lnTo>
                  <a:lnTo>
                    <a:pt x="1700779" y="113283"/>
                  </a:lnTo>
                  <a:lnTo>
                    <a:pt x="1861561" y="97663"/>
                  </a:lnTo>
                  <a:lnTo>
                    <a:pt x="1870660" y="135453"/>
                  </a:lnTo>
                  <a:lnTo>
                    <a:pt x="1883485" y="167862"/>
                  </a:lnTo>
                  <a:lnTo>
                    <a:pt x="1920362" y="216534"/>
                  </a:lnTo>
                  <a:lnTo>
                    <a:pt x="1972480" y="244998"/>
                  </a:lnTo>
                  <a:lnTo>
                    <a:pt x="2040123" y="254507"/>
                  </a:lnTo>
                  <a:lnTo>
                    <a:pt x="2077561" y="252390"/>
                  </a:lnTo>
                  <a:lnTo>
                    <a:pt x="2137671" y="235487"/>
                  </a:lnTo>
                  <a:lnTo>
                    <a:pt x="2178061" y="203132"/>
                  </a:lnTo>
                  <a:lnTo>
                    <a:pt x="2198254" y="163611"/>
                  </a:lnTo>
                  <a:lnTo>
                    <a:pt x="2200778" y="141731"/>
                  </a:lnTo>
                  <a:lnTo>
                    <a:pt x="2199727" y="127779"/>
                  </a:lnTo>
                  <a:lnTo>
                    <a:pt x="2183760" y="92328"/>
                  </a:lnTo>
                  <a:lnTo>
                    <a:pt x="2143970" y="64754"/>
                  </a:lnTo>
                  <a:lnTo>
                    <a:pt x="2105203" y="50873"/>
                  </a:lnTo>
                  <a:lnTo>
                    <a:pt x="2039099" y="33018"/>
                  </a:lnTo>
                  <a:lnTo>
                    <a:pt x="1992117" y="21208"/>
                  </a:lnTo>
                  <a:lnTo>
                    <a:pt x="1930661" y="3782"/>
                  </a:lnTo>
                  <a:lnTo>
                    <a:pt x="1920558" y="0"/>
                  </a:lnTo>
                </a:path>
                <a:path w="2854325" h="394335">
                  <a:moveTo>
                    <a:pt x="1613151" y="0"/>
                  </a:moveTo>
                  <a:lnTo>
                    <a:pt x="1605493" y="77709"/>
                  </a:lnTo>
                  <a:lnTo>
                    <a:pt x="1594498" y="125503"/>
                  </a:lnTo>
                  <a:lnTo>
                    <a:pt x="1579108" y="169781"/>
                  </a:lnTo>
                  <a:lnTo>
                    <a:pt x="1559327" y="210547"/>
                  </a:lnTo>
                  <a:lnTo>
                    <a:pt x="1535155" y="247804"/>
                  </a:lnTo>
                  <a:lnTo>
                    <a:pt x="1506596" y="281558"/>
                  </a:lnTo>
                  <a:lnTo>
                    <a:pt x="1468644" y="315731"/>
                  </a:lnTo>
                  <a:lnTo>
                    <a:pt x="1426671" y="343699"/>
                  </a:lnTo>
                  <a:lnTo>
                    <a:pt x="1380676" y="365458"/>
                  </a:lnTo>
                  <a:lnTo>
                    <a:pt x="1330659" y="381004"/>
                  </a:lnTo>
                  <a:lnTo>
                    <a:pt x="1276620" y="390335"/>
                  </a:lnTo>
                  <a:lnTo>
                    <a:pt x="1218560" y="393446"/>
                  </a:lnTo>
                  <a:lnTo>
                    <a:pt x="1159802" y="390355"/>
                  </a:lnTo>
                  <a:lnTo>
                    <a:pt x="1105196" y="381079"/>
                  </a:lnTo>
                  <a:lnTo>
                    <a:pt x="1054746" y="365617"/>
                  </a:lnTo>
                  <a:lnTo>
                    <a:pt x="1008455" y="343963"/>
                  </a:lnTo>
                  <a:lnTo>
                    <a:pt x="966327" y="316114"/>
                  </a:lnTo>
                  <a:lnTo>
                    <a:pt x="928365" y="282067"/>
                  </a:lnTo>
                  <a:lnTo>
                    <a:pt x="899806" y="248562"/>
                  </a:lnTo>
                  <a:lnTo>
                    <a:pt x="875635" y="211620"/>
                  </a:lnTo>
                  <a:lnTo>
                    <a:pt x="855853" y="171242"/>
                  </a:lnTo>
                  <a:lnTo>
                    <a:pt x="840464" y="127427"/>
                  </a:lnTo>
                  <a:lnTo>
                    <a:pt x="829468" y="80175"/>
                  </a:lnTo>
                  <a:lnTo>
                    <a:pt x="822869" y="29487"/>
                  </a:lnTo>
                  <a:lnTo>
                    <a:pt x="821671" y="0"/>
                  </a:lnTo>
                </a:path>
                <a:path w="2854325" h="394335">
                  <a:moveTo>
                    <a:pt x="170613" y="0"/>
                  </a:moveTo>
                  <a:lnTo>
                    <a:pt x="178239" y="75209"/>
                  </a:lnTo>
                  <a:lnTo>
                    <a:pt x="189421" y="119405"/>
                  </a:lnTo>
                  <a:lnTo>
                    <a:pt x="205066" y="156438"/>
                  </a:lnTo>
                  <a:lnTo>
                    <a:pt x="255168" y="215145"/>
                  </a:lnTo>
                  <a:lnTo>
                    <a:pt x="289349" y="235743"/>
                  </a:lnTo>
                  <a:lnTo>
                    <a:pt x="327697" y="248102"/>
                  </a:lnTo>
                  <a:lnTo>
                    <a:pt x="370200" y="252222"/>
                  </a:lnTo>
                  <a:lnTo>
                    <a:pt x="401992" y="249602"/>
                  </a:lnTo>
                  <a:lnTo>
                    <a:pt x="458622" y="228647"/>
                  </a:lnTo>
                  <a:lnTo>
                    <a:pt x="505535" y="186430"/>
                  </a:lnTo>
                  <a:lnTo>
                    <a:pt x="539634" y="120568"/>
                  </a:lnTo>
                  <a:lnTo>
                    <a:pt x="551683" y="78613"/>
                  </a:lnTo>
                  <a:lnTo>
                    <a:pt x="711830" y="129413"/>
                  </a:lnTo>
                  <a:lnTo>
                    <a:pt x="695110" y="180236"/>
                  </a:lnTo>
                  <a:lnTo>
                    <a:pt x="674507" y="225561"/>
                  </a:lnTo>
                  <a:lnTo>
                    <a:pt x="650008" y="265375"/>
                  </a:lnTo>
                  <a:lnTo>
                    <a:pt x="621601" y="299666"/>
                  </a:lnTo>
                  <a:lnTo>
                    <a:pt x="589275" y="328422"/>
                  </a:lnTo>
                  <a:lnTo>
                    <a:pt x="553204" y="351814"/>
                  </a:lnTo>
                  <a:lnTo>
                    <a:pt x="513427" y="370019"/>
                  </a:lnTo>
                  <a:lnTo>
                    <a:pt x="469955" y="383029"/>
                  </a:lnTo>
                  <a:lnTo>
                    <a:pt x="422802" y="390840"/>
                  </a:lnTo>
                  <a:lnTo>
                    <a:pt x="371978" y="393446"/>
                  </a:lnTo>
                  <a:lnTo>
                    <a:pt x="319241" y="390355"/>
                  </a:lnTo>
                  <a:lnTo>
                    <a:pt x="269739" y="381079"/>
                  </a:lnTo>
                  <a:lnTo>
                    <a:pt x="223468" y="365617"/>
                  </a:lnTo>
                  <a:lnTo>
                    <a:pt x="180425" y="343963"/>
                  </a:lnTo>
                  <a:lnTo>
                    <a:pt x="140606" y="316114"/>
                  </a:lnTo>
                  <a:lnTo>
                    <a:pt x="104008" y="282067"/>
                  </a:lnTo>
                  <a:lnTo>
                    <a:pt x="76164" y="248608"/>
                  </a:lnTo>
                  <a:lnTo>
                    <a:pt x="52609" y="211807"/>
                  </a:lnTo>
                  <a:lnTo>
                    <a:pt x="33342" y="171662"/>
                  </a:lnTo>
                  <a:lnTo>
                    <a:pt x="18361" y="128174"/>
                  </a:lnTo>
                  <a:lnTo>
                    <a:pt x="7662" y="81342"/>
                  </a:lnTo>
                  <a:lnTo>
                    <a:pt x="1245" y="3116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9092" y="1589532"/>
              <a:ext cx="5454396" cy="6842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2301" y="1871472"/>
              <a:ext cx="4889500" cy="120650"/>
            </a:xfrm>
            <a:custGeom>
              <a:avLst/>
              <a:gdLst/>
              <a:ahLst/>
              <a:cxnLst/>
              <a:rect l="l" t="t" r="r" b="b"/>
              <a:pathLst>
                <a:path w="4889500" h="120650">
                  <a:moveTo>
                    <a:pt x="488899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4888992" y="120395"/>
                  </a:lnTo>
                  <a:lnTo>
                    <a:pt x="488899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2301" y="1871472"/>
              <a:ext cx="4889500" cy="120650"/>
            </a:xfrm>
            <a:custGeom>
              <a:avLst/>
              <a:gdLst/>
              <a:ahLst/>
              <a:cxnLst/>
              <a:rect l="l" t="t" r="r" b="b"/>
              <a:pathLst>
                <a:path w="4889500" h="120650">
                  <a:moveTo>
                    <a:pt x="0" y="0"/>
                  </a:moveTo>
                  <a:lnTo>
                    <a:pt x="1629664" y="0"/>
                  </a:lnTo>
                  <a:lnTo>
                    <a:pt x="3259328" y="0"/>
                  </a:lnTo>
                  <a:lnTo>
                    <a:pt x="4888992" y="0"/>
                  </a:lnTo>
                  <a:lnTo>
                    <a:pt x="4888992" y="120395"/>
                  </a:lnTo>
                  <a:lnTo>
                    <a:pt x="3259328" y="120395"/>
                  </a:lnTo>
                  <a:lnTo>
                    <a:pt x="1629664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2911" y="650748"/>
              <a:ext cx="5347716" cy="1382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5995" y="932941"/>
              <a:ext cx="4782185" cy="818515"/>
            </a:xfrm>
            <a:custGeom>
              <a:avLst/>
              <a:gdLst/>
              <a:ahLst/>
              <a:cxnLst/>
              <a:rect l="l" t="t" r="r" b="b"/>
              <a:pathLst>
                <a:path w="4782184" h="818514">
                  <a:moveTo>
                    <a:pt x="327025" y="0"/>
                  </a:moveTo>
                  <a:lnTo>
                    <a:pt x="0" y="0"/>
                  </a:lnTo>
                  <a:lnTo>
                    <a:pt x="0" y="818134"/>
                  </a:lnTo>
                  <a:lnTo>
                    <a:pt x="278511" y="818134"/>
                  </a:lnTo>
                  <a:lnTo>
                    <a:pt x="350186" y="817350"/>
                  </a:lnTo>
                  <a:lnTo>
                    <a:pt x="407289" y="816149"/>
                  </a:lnTo>
                  <a:lnTo>
                    <a:pt x="449818" y="814544"/>
                  </a:lnTo>
                  <a:lnTo>
                    <a:pt x="509347" y="807404"/>
                  </a:lnTo>
                  <a:lnTo>
                    <a:pt x="564731" y="788025"/>
                  </a:lnTo>
                  <a:lnTo>
                    <a:pt x="609806" y="756687"/>
                  </a:lnTo>
                  <a:lnTo>
                    <a:pt x="645239" y="714535"/>
                  </a:lnTo>
                  <a:lnTo>
                    <a:pt x="663284" y="680338"/>
                  </a:lnTo>
                  <a:lnTo>
                    <a:pt x="165227" y="680338"/>
                  </a:lnTo>
                  <a:lnTo>
                    <a:pt x="165227" y="461518"/>
                  </a:lnTo>
                  <a:lnTo>
                    <a:pt x="647684" y="461518"/>
                  </a:lnTo>
                  <a:lnTo>
                    <a:pt x="645160" y="457581"/>
                  </a:lnTo>
                  <a:lnTo>
                    <a:pt x="622897" y="433294"/>
                  </a:lnTo>
                  <a:lnTo>
                    <a:pt x="596312" y="412829"/>
                  </a:lnTo>
                  <a:lnTo>
                    <a:pt x="565417" y="396198"/>
                  </a:lnTo>
                  <a:lnTo>
                    <a:pt x="530225" y="383413"/>
                  </a:lnTo>
                  <a:lnTo>
                    <a:pt x="555343" y="369911"/>
                  </a:lnTo>
                  <a:lnTo>
                    <a:pt x="577723" y="353409"/>
                  </a:lnTo>
                  <a:lnTo>
                    <a:pt x="597340" y="333906"/>
                  </a:lnTo>
                  <a:lnTo>
                    <a:pt x="603722" y="325374"/>
                  </a:lnTo>
                  <a:lnTo>
                    <a:pt x="165227" y="325374"/>
                  </a:lnTo>
                  <a:lnTo>
                    <a:pt x="165227" y="136144"/>
                  </a:lnTo>
                  <a:lnTo>
                    <a:pt x="632342" y="136144"/>
                  </a:lnTo>
                  <a:lnTo>
                    <a:pt x="631015" y="132214"/>
                  </a:lnTo>
                  <a:lnTo>
                    <a:pt x="606675" y="89896"/>
                  </a:lnTo>
                  <a:lnTo>
                    <a:pt x="575329" y="55693"/>
                  </a:lnTo>
                  <a:lnTo>
                    <a:pt x="537797" y="30039"/>
                  </a:lnTo>
                  <a:lnTo>
                    <a:pt x="495125" y="13172"/>
                  </a:lnTo>
                  <a:lnTo>
                    <a:pt x="444950" y="4500"/>
                  </a:lnTo>
                  <a:lnTo>
                    <a:pt x="372508" y="500"/>
                  </a:lnTo>
                  <a:lnTo>
                    <a:pt x="327025" y="0"/>
                  </a:lnTo>
                  <a:close/>
                </a:path>
                <a:path w="4782184" h="818514">
                  <a:moveTo>
                    <a:pt x="647684" y="461518"/>
                  </a:moveTo>
                  <a:lnTo>
                    <a:pt x="298577" y="461518"/>
                  </a:lnTo>
                  <a:lnTo>
                    <a:pt x="350015" y="462254"/>
                  </a:lnTo>
                  <a:lnTo>
                    <a:pt x="391572" y="464454"/>
                  </a:lnTo>
                  <a:lnTo>
                    <a:pt x="445135" y="473202"/>
                  </a:lnTo>
                  <a:lnTo>
                    <a:pt x="486765" y="498687"/>
                  </a:lnTo>
                  <a:lnTo>
                    <a:pt x="510127" y="539051"/>
                  </a:lnTo>
                  <a:lnTo>
                    <a:pt x="514604" y="573151"/>
                  </a:lnTo>
                  <a:lnTo>
                    <a:pt x="513151" y="593792"/>
                  </a:lnTo>
                  <a:lnTo>
                    <a:pt x="491363" y="642620"/>
                  </a:lnTo>
                  <a:lnTo>
                    <a:pt x="448964" y="670712"/>
                  </a:lnTo>
                  <a:lnTo>
                    <a:pt x="391112" y="679037"/>
                  </a:lnTo>
                  <a:lnTo>
                    <a:pt x="318135" y="680338"/>
                  </a:lnTo>
                  <a:lnTo>
                    <a:pt x="663284" y="680338"/>
                  </a:lnTo>
                  <a:lnTo>
                    <a:pt x="670718" y="662908"/>
                  </a:lnTo>
                  <a:lnTo>
                    <a:pt x="678815" y="635952"/>
                  </a:lnTo>
                  <a:lnTo>
                    <a:pt x="683672" y="608615"/>
                  </a:lnTo>
                  <a:lnTo>
                    <a:pt x="685292" y="580898"/>
                  </a:lnTo>
                  <a:lnTo>
                    <a:pt x="682789" y="546627"/>
                  </a:lnTo>
                  <a:lnTo>
                    <a:pt x="675274" y="514667"/>
                  </a:lnTo>
                  <a:lnTo>
                    <a:pt x="662735" y="484993"/>
                  </a:lnTo>
                  <a:lnTo>
                    <a:pt x="647684" y="461518"/>
                  </a:lnTo>
                  <a:close/>
                </a:path>
                <a:path w="4782184" h="818514">
                  <a:moveTo>
                    <a:pt x="632342" y="136144"/>
                  </a:moveTo>
                  <a:lnTo>
                    <a:pt x="260096" y="136144"/>
                  </a:lnTo>
                  <a:lnTo>
                    <a:pt x="353710" y="136826"/>
                  </a:lnTo>
                  <a:lnTo>
                    <a:pt x="383272" y="137697"/>
                  </a:lnTo>
                  <a:lnTo>
                    <a:pt x="437483" y="148621"/>
                  </a:lnTo>
                  <a:lnTo>
                    <a:pt x="472644" y="180427"/>
                  </a:lnTo>
                  <a:lnTo>
                    <a:pt x="484378" y="229362"/>
                  </a:lnTo>
                  <a:lnTo>
                    <a:pt x="482873" y="248219"/>
                  </a:lnTo>
                  <a:lnTo>
                    <a:pt x="460121" y="293243"/>
                  </a:lnTo>
                  <a:lnTo>
                    <a:pt x="413543" y="318817"/>
                  </a:lnTo>
                  <a:lnTo>
                    <a:pt x="351726" y="324643"/>
                  </a:lnTo>
                  <a:lnTo>
                    <a:pt x="273431" y="325374"/>
                  </a:lnTo>
                  <a:lnTo>
                    <a:pt x="603722" y="325374"/>
                  </a:lnTo>
                  <a:lnTo>
                    <a:pt x="627747" y="286805"/>
                  </a:lnTo>
                  <a:lnTo>
                    <a:pt x="643229" y="234037"/>
                  </a:lnTo>
                  <a:lnTo>
                    <a:pt x="645160" y="205867"/>
                  </a:lnTo>
                  <a:lnTo>
                    <a:pt x="643588" y="180030"/>
                  </a:lnTo>
                  <a:lnTo>
                    <a:pt x="638873" y="155479"/>
                  </a:lnTo>
                  <a:lnTo>
                    <a:pt x="632342" y="136144"/>
                  </a:lnTo>
                  <a:close/>
                </a:path>
                <a:path w="4782184" h="818514">
                  <a:moveTo>
                    <a:pt x="4539869" y="138303"/>
                  </a:moveTo>
                  <a:lnTo>
                    <a:pt x="4374641" y="138303"/>
                  </a:lnTo>
                  <a:lnTo>
                    <a:pt x="4374641" y="818134"/>
                  </a:lnTo>
                  <a:lnTo>
                    <a:pt x="4539869" y="818134"/>
                  </a:lnTo>
                  <a:lnTo>
                    <a:pt x="4539869" y="138303"/>
                  </a:lnTo>
                  <a:close/>
                </a:path>
                <a:path w="4782184" h="818514">
                  <a:moveTo>
                    <a:pt x="4782058" y="0"/>
                  </a:moveTo>
                  <a:lnTo>
                    <a:pt x="4131818" y="0"/>
                  </a:lnTo>
                  <a:lnTo>
                    <a:pt x="4131818" y="138303"/>
                  </a:lnTo>
                  <a:lnTo>
                    <a:pt x="4782058" y="138303"/>
                  </a:lnTo>
                  <a:lnTo>
                    <a:pt x="4782058" y="0"/>
                  </a:lnTo>
                  <a:close/>
                </a:path>
                <a:path w="4782184" h="818514">
                  <a:moveTo>
                    <a:pt x="4033647" y="0"/>
                  </a:moveTo>
                  <a:lnTo>
                    <a:pt x="3868420" y="0"/>
                  </a:lnTo>
                  <a:lnTo>
                    <a:pt x="3868420" y="818134"/>
                  </a:lnTo>
                  <a:lnTo>
                    <a:pt x="4033647" y="818134"/>
                  </a:lnTo>
                  <a:lnTo>
                    <a:pt x="4033647" y="0"/>
                  </a:lnTo>
                  <a:close/>
                </a:path>
                <a:path w="4782184" h="818514">
                  <a:moveTo>
                    <a:pt x="3737482" y="0"/>
                  </a:moveTo>
                  <a:lnTo>
                    <a:pt x="3176524" y="0"/>
                  </a:lnTo>
                  <a:lnTo>
                    <a:pt x="3176524" y="818134"/>
                  </a:lnTo>
                  <a:lnTo>
                    <a:pt x="3341751" y="818134"/>
                  </a:lnTo>
                  <a:lnTo>
                    <a:pt x="3341751" y="470408"/>
                  </a:lnTo>
                  <a:lnTo>
                    <a:pt x="3683380" y="470408"/>
                  </a:lnTo>
                  <a:lnTo>
                    <a:pt x="3683380" y="331978"/>
                  </a:lnTo>
                  <a:lnTo>
                    <a:pt x="3341751" y="331978"/>
                  </a:lnTo>
                  <a:lnTo>
                    <a:pt x="3341751" y="138303"/>
                  </a:lnTo>
                  <a:lnTo>
                    <a:pt x="3737482" y="138303"/>
                  </a:lnTo>
                  <a:lnTo>
                    <a:pt x="3737482" y="0"/>
                  </a:lnTo>
                  <a:close/>
                </a:path>
                <a:path w="4782184" h="818514">
                  <a:moveTo>
                    <a:pt x="3020060" y="0"/>
                  </a:moveTo>
                  <a:lnTo>
                    <a:pt x="2413508" y="0"/>
                  </a:lnTo>
                  <a:lnTo>
                    <a:pt x="2413508" y="818134"/>
                  </a:lnTo>
                  <a:lnTo>
                    <a:pt x="3035681" y="818134"/>
                  </a:lnTo>
                  <a:lnTo>
                    <a:pt x="3035681" y="680338"/>
                  </a:lnTo>
                  <a:lnTo>
                    <a:pt x="2578608" y="680338"/>
                  </a:lnTo>
                  <a:lnTo>
                    <a:pt x="2578608" y="457581"/>
                  </a:lnTo>
                  <a:lnTo>
                    <a:pt x="2989453" y="457581"/>
                  </a:lnTo>
                  <a:lnTo>
                    <a:pt x="2989453" y="319786"/>
                  </a:lnTo>
                  <a:lnTo>
                    <a:pt x="2578608" y="319786"/>
                  </a:lnTo>
                  <a:lnTo>
                    <a:pt x="2578608" y="138303"/>
                  </a:lnTo>
                  <a:lnTo>
                    <a:pt x="3020060" y="138303"/>
                  </a:lnTo>
                  <a:lnTo>
                    <a:pt x="3020060" y="0"/>
                  </a:lnTo>
                  <a:close/>
                </a:path>
                <a:path w="4782184" h="818514">
                  <a:moveTo>
                    <a:pt x="1749806" y="0"/>
                  </a:moveTo>
                  <a:lnTo>
                    <a:pt x="1589151" y="0"/>
                  </a:lnTo>
                  <a:lnTo>
                    <a:pt x="1589151" y="818134"/>
                  </a:lnTo>
                  <a:lnTo>
                    <a:pt x="1742567" y="818134"/>
                  </a:lnTo>
                  <a:lnTo>
                    <a:pt x="1742567" y="284607"/>
                  </a:lnTo>
                  <a:lnTo>
                    <a:pt x="1924261" y="284607"/>
                  </a:lnTo>
                  <a:lnTo>
                    <a:pt x="1749806" y="0"/>
                  </a:lnTo>
                  <a:close/>
                </a:path>
                <a:path w="4782184" h="818514">
                  <a:moveTo>
                    <a:pt x="1924261" y="284607"/>
                  </a:moveTo>
                  <a:lnTo>
                    <a:pt x="1742567" y="284607"/>
                  </a:lnTo>
                  <a:lnTo>
                    <a:pt x="2072385" y="818134"/>
                  </a:lnTo>
                  <a:lnTo>
                    <a:pt x="2238247" y="818134"/>
                  </a:lnTo>
                  <a:lnTo>
                    <a:pt x="2238247" y="546354"/>
                  </a:lnTo>
                  <a:lnTo>
                    <a:pt x="2084705" y="546354"/>
                  </a:lnTo>
                  <a:lnTo>
                    <a:pt x="1924261" y="284607"/>
                  </a:lnTo>
                  <a:close/>
                </a:path>
                <a:path w="4782184" h="818514">
                  <a:moveTo>
                    <a:pt x="2238247" y="0"/>
                  </a:moveTo>
                  <a:lnTo>
                    <a:pt x="2084705" y="0"/>
                  </a:lnTo>
                  <a:lnTo>
                    <a:pt x="2084705" y="546354"/>
                  </a:lnTo>
                  <a:lnTo>
                    <a:pt x="2238247" y="546354"/>
                  </a:lnTo>
                  <a:lnTo>
                    <a:pt x="2238247" y="0"/>
                  </a:lnTo>
                  <a:close/>
                </a:path>
                <a:path w="4782184" h="818514">
                  <a:moveTo>
                    <a:pt x="1432052" y="0"/>
                  </a:moveTo>
                  <a:lnTo>
                    <a:pt x="825500" y="0"/>
                  </a:lnTo>
                  <a:lnTo>
                    <a:pt x="825500" y="818134"/>
                  </a:lnTo>
                  <a:lnTo>
                    <a:pt x="1447672" y="818134"/>
                  </a:lnTo>
                  <a:lnTo>
                    <a:pt x="1447672" y="680338"/>
                  </a:lnTo>
                  <a:lnTo>
                    <a:pt x="990600" y="680338"/>
                  </a:lnTo>
                  <a:lnTo>
                    <a:pt x="990600" y="457581"/>
                  </a:lnTo>
                  <a:lnTo>
                    <a:pt x="1401445" y="457581"/>
                  </a:lnTo>
                  <a:lnTo>
                    <a:pt x="1401445" y="319786"/>
                  </a:lnTo>
                  <a:lnTo>
                    <a:pt x="990600" y="319786"/>
                  </a:lnTo>
                  <a:lnTo>
                    <a:pt x="990600" y="138303"/>
                  </a:lnTo>
                  <a:lnTo>
                    <a:pt x="1432052" y="138303"/>
                  </a:lnTo>
                  <a:lnTo>
                    <a:pt x="14320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5995" y="932941"/>
              <a:ext cx="4782185" cy="818515"/>
            </a:xfrm>
            <a:custGeom>
              <a:avLst/>
              <a:gdLst/>
              <a:ahLst/>
              <a:cxnLst/>
              <a:rect l="l" t="t" r="r" b="b"/>
              <a:pathLst>
                <a:path w="4782184" h="818514">
                  <a:moveTo>
                    <a:pt x="165227" y="461518"/>
                  </a:moveTo>
                  <a:lnTo>
                    <a:pt x="165227" y="680338"/>
                  </a:lnTo>
                  <a:lnTo>
                    <a:pt x="318135" y="680338"/>
                  </a:lnTo>
                  <a:lnTo>
                    <a:pt x="358713" y="680009"/>
                  </a:lnTo>
                  <a:lnTo>
                    <a:pt x="415343" y="677445"/>
                  </a:lnTo>
                  <a:lnTo>
                    <a:pt x="464819" y="663749"/>
                  </a:lnTo>
                  <a:lnTo>
                    <a:pt x="501530" y="628550"/>
                  </a:lnTo>
                  <a:lnTo>
                    <a:pt x="514604" y="573151"/>
                  </a:lnTo>
                  <a:lnTo>
                    <a:pt x="513484" y="555386"/>
                  </a:lnTo>
                  <a:lnTo>
                    <a:pt x="496697" y="510667"/>
                  </a:lnTo>
                  <a:lnTo>
                    <a:pt x="460996" y="479966"/>
                  </a:lnTo>
                  <a:lnTo>
                    <a:pt x="423271" y="468108"/>
                  </a:lnTo>
                  <a:lnTo>
                    <a:pt x="350015" y="462254"/>
                  </a:lnTo>
                  <a:lnTo>
                    <a:pt x="298577" y="461518"/>
                  </a:lnTo>
                  <a:lnTo>
                    <a:pt x="165227" y="461518"/>
                  </a:lnTo>
                  <a:close/>
                </a:path>
                <a:path w="4782184" h="818514">
                  <a:moveTo>
                    <a:pt x="165227" y="136144"/>
                  </a:moveTo>
                  <a:lnTo>
                    <a:pt x="165227" y="325374"/>
                  </a:lnTo>
                  <a:lnTo>
                    <a:pt x="273431" y="325374"/>
                  </a:lnTo>
                  <a:lnTo>
                    <a:pt x="317150" y="325187"/>
                  </a:lnTo>
                  <a:lnTo>
                    <a:pt x="377158" y="323766"/>
                  </a:lnTo>
                  <a:lnTo>
                    <a:pt x="431355" y="312674"/>
                  </a:lnTo>
                  <a:lnTo>
                    <a:pt x="470769" y="280171"/>
                  </a:lnTo>
                  <a:lnTo>
                    <a:pt x="484378" y="229362"/>
                  </a:lnTo>
                  <a:lnTo>
                    <a:pt x="483070" y="211288"/>
                  </a:lnTo>
                  <a:lnTo>
                    <a:pt x="463550" y="167640"/>
                  </a:lnTo>
                  <a:lnTo>
                    <a:pt x="420651" y="142601"/>
                  </a:lnTo>
                  <a:lnTo>
                    <a:pt x="353710" y="136826"/>
                  </a:lnTo>
                  <a:lnTo>
                    <a:pt x="312648" y="136312"/>
                  </a:lnTo>
                  <a:lnTo>
                    <a:pt x="260096" y="136144"/>
                  </a:lnTo>
                  <a:lnTo>
                    <a:pt x="165227" y="136144"/>
                  </a:lnTo>
                  <a:close/>
                </a:path>
                <a:path w="4782184" h="818514">
                  <a:moveTo>
                    <a:pt x="4131818" y="0"/>
                  </a:moveTo>
                  <a:lnTo>
                    <a:pt x="4782058" y="0"/>
                  </a:lnTo>
                  <a:lnTo>
                    <a:pt x="4782058" y="138303"/>
                  </a:lnTo>
                  <a:lnTo>
                    <a:pt x="4539869" y="138303"/>
                  </a:lnTo>
                  <a:lnTo>
                    <a:pt x="4539869" y="818134"/>
                  </a:lnTo>
                  <a:lnTo>
                    <a:pt x="4374641" y="818134"/>
                  </a:lnTo>
                  <a:lnTo>
                    <a:pt x="4374641" y="138303"/>
                  </a:lnTo>
                  <a:lnTo>
                    <a:pt x="4131818" y="138303"/>
                  </a:lnTo>
                  <a:lnTo>
                    <a:pt x="4131818" y="0"/>
                  </a:lnTo>
                  <a:close/>
                </a:path>
                <a:path w="4782184" h="818514">
                  <a:moveTo>
                    <a:pt x="3868420" y="0"/>
                  </a:moveTo>
                  <a:lnTo>
                    <a:pt x="4033647" y="0"/>
                  </a:lnTo>
                  <a:lnTo>
                    <a:pt x="4033647" y="818134"/>
                  </a:lnTo>
                  <a:lnTo>
                    <a:pt x="3868420" y="818134"/>
                  </a:lnTo>
                  <a:lnTo>
                    <a:pt x="3868420" y="0"/>
                  </a:lnTo>
                  <a:close/>
                </a:path>
                <a:path w="4782184" h="818514">
                  <a:moveTo>
                    <a:pt x="3176524" y="0"/>
                  </a:moveTo>
                  <a:lnTo>
                    <a:pt x="3737482" y="0"/>
                  </a:lnTo>
                  <a:lnTo>
                    <a:pt x="3737482" y="138303"/>
                  </a:lnTo>
                  <a:lnTo>
                    <a:pt x="3341751" y="138303"/>
                  </a:lnTo>
                  <a:lnTo>
                    <a:pt x="3341751" y="331978"/>
                  </a:lnTo>
                  <a:lnTo>
                    <a:pt x="3683380" y="331978"/>
                  </a:lnTo>
                  <a:lnTo>
                    <a:pt x="3683380" y="470408"/>
                  </a:lnTo>
                  <a:lnTo>
                    <a:pt x="3341751" y="470408"/>
                  </a:lnTo>
                  <a:lnTo>
                    <a:pt x="3341751" y="818134"/>
                  </a:lnTo>
                  <a:lnTo>
                    <a:pt x="3176524" y="818134"/>
                  </a:lnTo>
                  <a:lnTo>
                    <a:pt x="3176524" y="0"/>
                  </a:lnTo>
                  <a:close/>
                </a:path>
                <a:path w="4782184" h="818514">
                  <a:moveTo>
                    <a:pt x="2413508" y="0"/>
                  </a:moveTo>
                  <a:lnTo>
                    <a:pt x="3020060" y="0"/>
                  </a:lnTo>
                  <a:lnTo>
                    <a:pt x="3020060" y="138303"/>
                  </a:lnTo>
                  <a:lnTo>
                    <a:pt x="2578608" y="138303"/>
                  </a:lnTo>
                  <a:lnTo>
                    <a:pt x="2578608" y="319786"/>
                  </a:lnTo>
                  <a:lnTo>
                    <a:pt x="2989453" y="319786"/>
                  </a:lnTo>
                  <a:lnTo>
                    <a:pt x="2989453" y="457581"/>
                  </a:lnTo>
                  <a:lnTo>
                    <a:pt x="2578608" y="457581"/>
                  </a:lnTo>
                  <a:lnTo>
                    <a:pt x="2578608" y="680338"/>
                  </a:lnTo>
                  <a:lnTo>
                    <a:pt x="3035681" y="680338"/>
                  </a:lnTo>
                  <a:lnTo>
                    <a:pt x="3035681" y="818134"/>
                  </a:lnTo>
                  <a:lnTo>
                    <a:pt x="2413508" y="818134"/>
                  </a:lnTo>
                  <a:lnTo>
                    <a:pt x="2413508" y="0"/>
                  </a:lnTo>
                  <a:close/>
                </a:path>
                <a:path w="4782184" h="818514">
                  <a:moveTo>
                    <a:pt x="1589151" y="0"/>
                  </a:moveTo>
                  <a:lnTo>
                    <a:pt x="1749806" y="0"/>
                  </a:lnTo>
                  <a:lnTo>
                    <a:pt x="2084705" y="546354"/>
                  </a:lnTo>
                  <a:lnTo>
                    <a:pt x="2084705" y="0"/>
                  </a:lnTo>
                  <a:lnTo>
                    <a:pt x="2238247" y="0"/>
                  </a:lnTo>
                  <a:lnTo>
                    <a:pt x="2238247" y="818134"/>
                  </a:lnTo>
                  <a:lnTo>
                    <a:pt x="2072385" y="818134"/>
                  </a:lnTo>
                  <a:lnTo>
                    <a:pt x="1742567" y="284607"/>
                  </a:lnTo>
                  <a:lnTo>
                    <a:pt x="1742567" y="818134"/>
                  </a:lnTo>
                  <a:lnTo>
                    <a:pt x="1589151" y="818134"/>
                  </a:lnTo>
                  <a:lnTo>
                    <a:pt x="1589151" y="0"/>
                  </a:lnTo>
                  <a:close/>
                </a:path>
                <a:path w="4782184" h="818514">
                  <a:moveTo>
                    <a:pt x="825500" y="0"/>
                  </a:moveTo>
                  <a:lnTo>
                    <a:pt x="1432052" y="0"/>
                  </a:lnTo>
                  <a:lnTo>
                    <a:pt x="1432052" y="138303"/>
                  </a:lnTo>
                  <a:lnTo>
                    <a:pt x="990600" y="138303"/>
                  </a:lnTo>
                  <a:lnTo>
                    <a:pt x="990600" y="319786"/>
                  </a:lnTo>
                  <a:lnTo>
                    <a:pt x="1401445" y="319786"/>
                  </a:lnTo>
                  <a:lnTo>
                    <a:pt x="1401445" y="457581"/>
                  </a:lnTo>
                  <a:lnTo>
                    <a:pt x="990600" y="457581"/>
                  </a:lnTo>
                  <a:lnTo>
                    <a:pt x="990600" y="680338"/>
                  </a:lnTo>
                  <a:lnTo>
                    <a:pt x="1447672" y="680338"/>
                  </a:lnTo>
                  <a:lnTo>
                    <a:pt x="1447672" y="818134"/>
                  </a:lnTo>
                  <a:lnTo>
                    <a:pt x="825500" y="818134"/>
                  </a:lnTo>
                  <a:lnTo>
                    <a:pt x="825500" y="0"/>
                  </a:lnTo>
                  <a:close/>
                </a:path>
                <a:path w="4782184" h="818514">
                  <a:moveTo>
                    <a:pt x="0" y="0"/>
                  </a:moveTo>
                  <a:lnTo>
                    <a:pt x="327025" y="0"/>
                  </a:lnTo>
                  <a:lnTo>
                    <a:pt x="372508" y="500"/>
                  </a:lnTo>
                  <a:lnTo>
                    <a:pt x="411813" y="2000"/>
                  </a:lnTo>
                  <a:lnTo>
                    <a:pt x="471931" y="8000"/>
                  </a:lnTo>
                  <a:lnTo>
                    <a:pt x="517080" y="20510"/>
                  </a:lnTo>
                  <a:lnTo>
                    <a:pt x="557276" y="41783"/>
                  </a:lnTo>
                  <a:lnTo>
                    <a:pt x="591788" y="71723"/>
                  </a:lnTo>
                  <a:lnTo>
                    <a:pt x="620013" y="110236"/>
                  </a:lnTo>
                  <a:lnTo>
                    <a:pt x="638873" y="155479"/>
                  </a:lnTo>
                  <a:lnTo>
                    <a:pt x="645160" y="205867"/>
                  </a:lnTo>
                  <a:lnTo>
                    <a:pt x="643229" y="234037"/>
                  </a:lnTo>
                  <a:lnTo>
                    <a:pt x="627747" y="286805"/>
                  </a:lnTo>
                  <a:lnTo>
                    <a:pt x="597340" y="333906"/>
                  </a:lnTo>
                  <a:lnTo>
                    <a:pt x="555343" y="369911"/>
                  </a:lnTo>
                  <a:lnTo>
                    <a:pt x="530225" y="383413"/>
                  </a:lnTo>
                  <a:lnTo>
                    <a:pt x="565417" y="396198"/>
                  </a:lnTo>
                  <a:lnTo>
                    <a:pt x="622897" y="433294"/>
                  </a:lnTo>
                  <a:lnTo>
                    <a:pt x="662735" y="484993"/>
                  </a:lnTo>
                  <a:lnTo>
                    <a:pt x="682789" y="546627"/>
                  </a:lnTo>
                  <a:lnTo>
                    <a:pt x="685292" y="580898"/>
                  </a:lnTo>
                  <a:lnTo>
                    <a:pt x="683672" y="608615"/>
                  </a:lnTo>
                  <a:lnTo>
                    <a:pt x="670718" y="662908"/>
                  </a:lnTo>
                  <a:lnTo>
                    <a:pt x="645239" y="714535"/>
                  </a:lnTo>
                  <a:lnTo>
                    <a:pt x="609806" y="756687"/>
                  </a:lnTo>
                  <a:lnTo>
                    <a:pt x="564731" y="788025"/>
                  </a:lnTo>
                  <a:lnTo>
                    <a:pt x="509347" y="807404"/>
                  </a:lnTo>
                  <a:lnTo>
                    <a:pt x="449818" y="814544"/>
                  </a:lnTo>
                  <a:lnTo>
                    <a:pt x="407289" y="816149"/>
                  </a:lnTo>
                  <a:lnTo>
                    <a:pt x="350186" y="817350"/>
                  </a:lnTo>
                  <a:lnTo>
                    <a:pt x="278511" y="818134"/>
                  </a:lnTo>
                  <a:lnTo>
                    <a:pt x="0" y="81813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6924" y="2007107"/>
              <a:ext cx="6509004" cy="14127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0133" y="2290572"/>
              <a:ext cx="5942965" cy="847090"/>
            </a:xfrm>
            <a:custGeom>
              <a:avLst/>
              <a:gdLst/>
              <a:ahLst/>
              <a:cxnLst/>
              <a:rect l="l" t="t" r="r" b="b"/>
              <a:pathLst>
                <a:path w="5942965" h="847089">
                  <a:moveTo>
                    <a:pt x="5942838" y="675258"/>
                  </a:moveTo>
                  <a:lnTo>
                    <a:pt x="5785993" y="675258"/>
                  </a:lnTo>
                  <a:lnTo>
                    <a:pt x="5785993" y="832103"/>
                  </a:lnTo>
                  <a:lnTo>
                    <a:pt x="5942838" y="832103"/>
                  </a:lnTo>
                  <a:lnTo>
                    <a:pt x="5942838" y="675258"/>
                  </a:lnTo>
                  <a:close/>
                </a:path>
                <a:path w="5942965" h="847089">
                  <a:moveTo>
                    <a:pt x="5942838" y="239394"/>
                  </a:moveTo>
                  <a:lnTo>
                    <a:pt x="5785993" y="239394"/>
                  </a:lnTo>
                  <a:lnTo>
                    <a:pt x="5785993" y="396239"/>
                  </a:lnTo>
                  <a:lnTo>
                    <a:pt x="5942838" y="396239"/>
                  </a:lnTo>
                  <a:lnTo>
                    <a:pt x="5942838" y="239394"/>
                  </a:lnTo>
                  <a:close/>
                </a:path>
                <a:path w="5942965" h="847089">
                  <a:moveTo>
                    <a:pt x="2145411" y="13969"/>
                  </a:moveTo>
                  <a:lnTo>
                    <a:pt x="1970658" y="13969"/>
                  </a:lnTo>
                  <a:lnTo>
                    <a:pt x="1652015" y="832103"/>
                  </a:lnTo>
                  <a:lnTo>
                    <a:pt x="1827276" y="832103"/>
                  </a:lnTo>
                  <a:lnTo>
                    <a:pt x="1894713" y="646302"/>
                  </a:lnTo>
                  <a:lnTo>
                    <a:pt x="2398560" y="646302"/>
                  </a:lnTo>
                  <a:lnTo>
                    <a:pt x="2343344" y="508380"/>
                  </a:lnTo>
                  <a:lnTo>
                    <a:pt x="1945513" y="508380"/>
                  </a:lnTo>
                  <a:lnTo>
                    <a:pt x="2056002" y="204850"/>
                  </a:lnTo>
                  <a:lnTo>
                    <a:pt x="2221828" y="204850"/>
                  </a:lnTo>
                  <a:lnTo>
                    <a:pt x="2145411" y="13969"/>
                  </a:lnTo>
                  <a:close/>
                </a:path>
                <a:path w="5942965" h="847089">
                  <a:moveTo>
                    <a:pt x="2398560" y="646302"/>
                  </a:moveTo>
                  <a:lnTo>
                    <a:pt x="2221865" y="646302"/>
                  </a:lnTo>
                  <a:lnTo>
                    <a:pt x="2293239" y="832103"/>
                  </a:lnTo>
                  <a:lnTo>
                    <a:pt x="2472943" y="832103"/>
                  </a:lnTo>
                  <a:lnTo>
                    <a:pt x="2398560" y="646302"/>
                  </a:lnTo>
                  <a:close/>
                </a:path>
                <a:path w="5942965" h="847089">
                  <a:moveTo>
                    <a:pt x="2221828" y="204850"/>
                  </a:moveTo>
                  <a:lnTo>
                    <a:pt x="2056002" y="204850"/>
                  </a:lnTo>
                  <a:lnTo>
                    <a:pt x="2168779" y="508380"/>
                  </a:lnTo>
                  <a:lnTo>
                    <a:pt x="2343344" y="508380"/>
                  </a:lnTo>
                  <a:lnTo>
                    <a:pt x="2221828" y="204850"/>
                  </a:lnTo>
                  <a:close/>
                </a:path>
                <a:path w="5942965" h="847089">
                  <a:moveTo>
                    <a:pt x="493395" y="13969"/>
                  </a:moveTo>
                  <a:lnTo>
                    <a:pt x="318642" y="13969"/>
                  </a:lnTo>
                  <a:lnTo>
                    <a:pt x="0" y="832103"/>
                  </a:lnTo>
                  <a:lnTo>
                    <a:pt x="175259" y="832103"/>
                  </a:lnTo>
                  <a:lnTo>
                    <a:pt x="242697" y="646302"/>
                  </a:lnTo>
                  <a:lnTo>
                    <a:pt x="746544" y="646302"/>
                  </a:lnTo>
                  <a:lnTo>
                    <a:pt x="691328" y="508380"/>
                  </a:lnTo>
                  <a:lnTo>
                    <a:pt x="293497" y="508380"/>
                  </a:lnTo>
                  <a:lnTo>
                    <a:pt x="403986" y="204850"/>
                  </a:lnTo>
                  <a:lnTo>
                    <a:pt x="569812" y="204850"/>
                  </a:lnTo>
                  <a:lnTo>
                    <a:pt x="493395" y="13969"/>
                  </a:lnTo>
                  <a:close/>
                </a:path>
                <a:path w="5942965" h="847089">
                  <a:moveTo>
                    <a:pt x="746544" y="646302"/>
                  </a:moveTo>
                  <a:lnTo>
                    <a:pt x="569848" y="646302"/>
                  </a:lnTo>
                  <a:lnTo>
                    <a:pt x="641222" y="832103"/>
                  </a:lnTo>
                  <a:lnTo>
                    <a:pt x="820928" y="832103"/>
                  </a:lnTo>
                  <a:lnTo>
                    <a:pt x="746544" y="646302"/>
                  </a:lnTo>
                  <a:close/>
                </a:path>
                <a:path w="5942965" h="847089">
                  <a:moveTo>
                    <a:pt x="569812" y="204850"/>
                  </a:moveTo>
                  <a:lnTo>
                    <a:pt x="403986" y="204850"/>
                  </a:lnTo>
                  <a:lnTo>
                    <a:pt x="516763" y="508380"/>
                  </a:lnTo>
                  <a:lnTo>
                    <a:pt x="691328" y="508380"/>
                  </a:lnTo>
                  <a:lnTo>
                    <a:pt x="569812" y="204850"/>
                  </a:lnTo>
                  <a:close/>
                </a:path>
                <a:path w="5942965" h="847089">
                  <a:moveTo>
                    <a:pt x="2730754" y="20574"/>
                  </a:moveTo>
                  <a:lnTo>
                    <a:pt x="2565654" y="20574"/>
                  </a:lnTo>
                  <a:lnTo>
                    <a:pt x="2565654" y="832103"/>
                  </a:lnTo>
                  <a:lnTo>
                    <a:pt x="3141599" y="832103"/>
                  </a:lnTo>
                  <a:lnTo>
                    <a:pt x="3141599" y="694308"/>
                  </a:lnTo>
                  <a:lnTo>
                    <a:pt x="2730754" y="694308"/>
                  </a:lnTo>
                  <a:lnTo>
                    <a:pt x="2730754" y="20574"/>
                  </a:lnTo>
                  <a:close/>
                </a:path>
                <a:path w="5942965" h="847089">
                  <a:moveTo>
                    <a:pt x="3262756" y="13969"/>
                  </a:moveTo>
                  <a:lnTo>
                    <a:pt x="3069208" y="13969"/>
                  </a:lnTo>
                  <a:lnTo>
                    <a:pt x="3368802" y="487806"/>
                  </a:lnTo>
                  <a:lnTo>
                    <a:pt x="3368802" y="832103"/>
                  </a:lnTo>
                  <a:lnTo>
                    <a:pt x="3533520" y="832103"/>
                  </a:lnTo>
                  <a:lnTo>
                    <a:pt x="3533520" y="488823"/>
                  </a:lnTo>
                  <a:lnTo>
                    <a:pt x="3629315" y="337565"/>
                  </a:lnTo>
                  <a:lnTo>
                    <a:pt x="3455416" y="337565"/>
                  </a:lnTo>
                  <a:lnTo>
                    <a:pt x="3262756" y="13969"/>
                  </a:lnTo>
                  <a:close/>
                </a:path>
                <a:path w="5942965" h="847089">
                  <a:moveTo>
                    <a:pt x="3834256" y="13969"/>
                  </a:moveTo>
                  <a:lnTo>
                    <a:pt x="3644011" y="13969"/>
                  </a:lnTo>
                  <a:lnTo>
                    <a:pt x="3455416" y="337565"/>
                  </a:lnTo>
                  <a:lnTo>
                    <a:pt x="3629315" y="337565"/>
                  </a:lnTo>
                  <a:lnTo>
                    <a:pt x="3834256" y="13969"/>
                  </a:lnTo>
                  <a:close/>
                </a:path>
                <a:path w="5942965" h="847089">
                  <a:moveTo>
                    <a:pt x="4838192" y="13969"/>
                  </a:moveTo>
                  <a:lnTo>
                    <a:pt x="4672965" y="13969"/>
                  </a:lnTo>
                  <a:lnTo>
                    <a:pt x="4672965" y="832103"/>
                  </a:lnTo>
                  <a:lnTo>
                    <a:pt x="4838192" y="832103"/>
                  </a:lnTo>
                  <a:lnTo>
                    <a:pt x="4838192" y="13969"/>
                  </a:lnTo>
                  <a:close/>
                </a:path>
                <a:path w="5942965" h="847089">
                  <a:moveTo>
                    <a:pt x="1071498" y="13969"/>
                  </a:moveTo>
                  <a:lnTo>
                    <a:pt x="910843" y="13969"/>
                  </a:lnTo>
                  <a:lnTo>
                    <a:pt x="910843" y="832103"/>
                  </a:lnTo>
                  <a:lnTo>
                    <a:pt x="1064260" y="832103"/>
                  </a:lnTo>
                  <a:lnTo>
                    <a:pt x="1064260" y="298576"/>
                  </a:lnTo>
                  <a:lnTo>
                    <a:pt x="1245954" y="298576"/>
                  </a:lnTo>
                  <a:lnTo>
                    <a:pt x="1071498" y="13969"/>
                  </a:lnTo>
                  <a:close/>
                </a:path>
                <a:path w="5942965" h="847089">
                  <a:moveTo>
                    <a:pt x="1245954" y="298576"/>
                  </a:moveTo>
                  <a:lnTo>
                    <a:pt x="1064260" y="298576"/>
                  </a:lnTo>
                  <a:lnTo>
                    <a:pt x="1394079" y="832103"/>
                  </a:lnTo>
                  <a:lnTo>
                    <a:pt x="1559941" y="832103"/>
                  </a:lnTo>
                  <a:lnTo>
                    <a:pt x="1559941" y="560324"/>
                  </a:lnTo>
                  <a:lnTo>
                    <a:pt x="1406398" y="560324"/>
                  </a:lnTo>
                  <a:lnTo>
                    <a:pt x="1245954" y="298576"/>
                  </a:lnTo>
                  <a:close/>
                </a:path>
                <a:path w="5942965" h="847089">
                  <a:moveTo>
                    <a:pt x="1559941" y="13969"/>
                  </a:moveTo>
                  <a:lnTo>
                    <a:pt x="1406398" y="13969"/>
                  </a:lnTo>
                  <a:lnTo>
                    <a:pt x="1406398" y="560324"/>
                  </a:lnTo>
                  <a:lnTo>
                    <a:pt x="1559941" y="560324"/>
                  </a:lnTo>
                  <a:lnTo>
                    <a:pt x="1559941" y="13969"/>
                  </a:lnTo>
                  <a:close/>
                </a:path>
                <a:path w="5942965" h="847089">
                  <a:moveTo>
                    <a:pt x="5113909" y="550290"/>
                  </a:moveTo>
                  <a:lnTo>
                    <a:pt x="4953126" y="565912"/>
                  </a:lnTo>
                  <a:lnTo>
                    <a:pt x="4962285" y="618217"/>
                  </a:lnTo>
                  <a:lnTo>
                    <a:pt x="4976801" y="665262"/>
                  </a:lnTo>
                  <a:lnTo>
                    <a:pt x="4996670" y="707058"/>
                  </a:lnTo>
                  <a:lnTo>
                    <a:pt x="5021885" y="743618"/>
                  </a:lnTo>
                  <a:lnTo>
                    <a:pt x="5052441" y="774953"/>
                  </a:lnTo>
                  <a:lnTo>
                    <a:pt x="5088607" y="800740"/>
                  </a:lnTo>
                  <a:lnTo>
                    <a:pt x="5130516" y="820795"/>
                  </a:lnTo>
                  <a:lnTo>
                    <a:pt x="5178180" y="835121"/>
                  </a:lnTo>
                  <a:lnTo>
                    <a:pt x="5231610" y="843716"/>
                  </a:lnTo>
                  <a:lnTo>
                    <a:pt x="5290820" y="846581"/>
                  </a:lnTo>
                  <a:lnTo>
                    <a:pt x="5341873" y="844722"/>
                  </a:lnTo>
                  <a:lnTo>
                    <a:pt x="5388546" y="839136"/>
                  </a:lnTo>
                  <a:lnTo>
                    <a:pt x="5430837" y="829812"/>
                  </a:lnTo>
                  <a:lnTo>
                    <a:pt x="5468746" y="816737"/>
                  </a:lnTo>
                  <a:lnTo>
                    <a:pt x="5532151" y="779002"/>
                  </a:lnTo>
                  <a:lnTo>
                    <a:pt x="5579364" y="725551"/>
                  </a:lnTo>
                  <a:lnTo>
                    <a:pt x="5589412" y="707136"/>
                  </a:lnTo>
                  <a:lnTo>
                    <a:pt x="5292470" y="707136"/>
                  </a:lnTo>
                  <a:lnTo>
                    <a:pt x="5256702" y="704756"/>
                  </a:lnTo>
                  <a:lnTo>
                    <a:pt x="5196834" y="685758"/>
                  </a:lnTo>
                  <a:lnTo>
                    <a:pt x="5152395" y="647517"/>
                  </a:lnTo>
                  <a:lnTo>
                    <a:pt x="5123007" y="588081"/>
                  </a:lnTo>
                  <a:lnTo>
                    <a:pt x="5113909" y="550290"/>
                  </a:lnTo>
                  <a:close/>
                </a:path>
                <a:path w="5942965" h="847089">
                  <a:moveTo>
                    <a:pt x="5281295" y="0"/>
                  </a:moveTo>
                  <a:lnTo>
                    <a:pt x="5235862" y="1766"/>
                  </a:lnTo>
                  <a:lnTo>
                    <a:pt x="5193871" y="7080"/>
                  </a:lnTo>
                  <a:lnTo>
                    <a:pt x="5155332" y="15966"/>
                  </a:lnTo>
                  <a:lnTo>
                    <a:pt x="5088874" y="44279"/>
                  </a:lnTo>
                  <a:lnTo>
                    <a:pt x="5037820" y="85705"/>
                  </a:lnTo>
                  <a:lnTo>
                    <a:pt x="5002649" y="138993"/>
                  </a:lnTo>
                  <a:lnTo>
                    <a:pt x="4984932" y="197477"/>
                  </a:lnTo>
                  <a:lnTo>
                    <a:pt x="4982718" y="228218"/>
                  </a:lnTo>
                  <a:lnTo>
                    <a:pt x="4987430" y="274941"/>
                  </a:lnTo>
                  <a:lnTo>
                    <a:pt x="5001561" y="317960"/>
                  </a:lnTo>
                  <a:lnTo>
                    <a:pt x="5025098" y="357288"/>
                  </a:lnTo>
                  <a:lnTo>
                    <a:pt x="5058029" y="392938"/>
                  </a:lnTo>
                  <a:lnTo>
                    <a:pt x="5089767" y="415936"/>
                  </a:lnTo>
                  <a:lnTo>
                    <a:pt x="5131434" y="437102"/>
                  </a:lnTo>
                  <a:lnTo>
                    <a:pt x="5183008" y="456410"/>
                  </a:lnTo>
                  <a:lnTo>
                    <a:pt x="5244465" y="473837"/>
                  </a:lnTo>
                  <a:lnTo>
                    <a:pt x="5291447" y="485646"/>
                  </a:lnTo>
                  <a:lnTo>
                    <a:pt x="5329142" y="495538"/>
                  </a:lnTo>
                  <a:lnTo>
                    <a:pt x="5376671" y="509524"/>
                  </a:lnTo>
                  <a:lnTo>
                    <a:pt x="5412771" y="525906"/>
                  </a:lnTo>
                  <a:lnTo>
                    <a:pt x="5443589" y="555694"/>
                  </a:lnTo>
                  <a:lnTo>
                    <a:pt x="5453125" y="594360"/>
                  </a:lnTo>
                  <a:lnTo>
                    <a:pt x="5450601" y="616239"/>
                  </a:lnTo>
                  <a:lnTo>
                    <a:pt x="5430408" y="655760"/>
                  </a:lnTo>
                  <a:lnTo>
                    <a:pt x="5390018" y="688115"/>
                  </a:lnTo>
                  <a:lnTo>
                    <a:pt x="5329908" y="705018"/>
                  </a:lnTo>
                  <a:lnTo>
                    <a:pt x="5292470" y="707136"/>
                  </a:lnTo>
                  <a:lnTo>
                    <a:pt x="5589412" y="707136"/>
                  </a:lnTo>
                  <a:lnTo>
                    <a:pt x="5596439" y="694257"/>
                  </a:lnTo>
                  <a:lnTo>
                    <a:pt x="5608621" y="661892"/>
                  </a:lnTo>
                  <a:lnTo>
                    <a:pt x="5615922" y="628431"/>
                  </a:lnTo>
                  <a:lnTo>
                    <a:pt x="5618352" y="593851"/>
                  </a:lnTo>
                  <a:lnTo>
                    <a:pt x="5616324" y="556559"/>
                  </a:lnTo>
                  <a:lnTo>
                    <a:pt x="5600029" y="491357"/>
                  </a:lnTo>
                  <a:lnTo>
                    <a:pt x="5567834" y="438497"/>
                  </a:lnTo>
                  <a:lnTo>
                    <a:pt x="5522598" y="396932"/>
                  </a:lnTo>
                  <a:lnTo>
                    <a:pt x="5462500" y="365246"/>
                  </a:lnTo>
                  <a:lnTo>
                    <a:pt x="5421852" y="350377"/>
                  </a:lnTo>
                  <a:lnTo>
                    <a:pt x="5373346" y="335770"/>
                  </a:lnTo>
                  <a:lnTo>
                    <a:pt x="5262282" y="307365"/>
                  </a:lnTo>
                  <a:lnTo>
                    <a:pt x="5218763" y="293544"/>
                  </a:lnTo>
                  <a:lnTo>
                    <a:pt x="5165217" y="266700"/>
                  </a:lnTo>
                  <a:lnTo>
                    <a:pt x="5142231" y="231070"/>
                  </a:lnTo>
                  <a:lnTo>
                    <a:pt x="5140706" y="217042"/>
                  </a:lnTo>
                  <a:lnTo>
                    <a:pt x="5142329" y="201943"/>
                  </a:lnTo>
                  <a:lnTo>
                    <a:pt x="5166868" y="166242"/>
                  </a:lnTo>
                  <a:lnTo>
                    <a:pt x="5215445" y="144065"/>
                  </a:lnTo>
                  <a:lnTo>
                    <a:pt x="5279644" y="136651"/>
                  </a:lnTo>
                  <a:lnTo>
                    <a:pt x="5566837" y="136651"/>
                  </a:lnTo>
                  <a:lnTo>
                    <a:pt x="5547514" y="104062"/>
                  </a:lnTo>
                  <a:lnTo>
                    <a:pt x="5513196" y="67437"/>
                  </a:lnTo>
                  <a:lnTo>
                    <a:pt x="5478996" y="43159"/>
                  </a:lnTo>
                  <a:lnTo>
                    <a:pt x="5438718" y="24277"/>
                  </a:lnTo>
                  <a:lnTo>
                    <a:pt x="5392349" y="10789"/>
                  </a:lnTo>
                  <a:lnTo>
                    <a:pt x="5339879" y="2697"/>
                  </a:lnTo>
                  <a:lnTo>
                    <a:pt x="5281295" y="0"/>
                  </a:lnTo>
                  <a:close/>
                </a:path>
                <a:path w="5942965" h="847089">
                  <a:moveTo>
                    <a:pt x="5566837" y="136651"/>
                  </a:moveTo>
                  <a:lnTo>
                    <a:pt x="5279644" y="136651"/>
                  </a:lnTo>
                  <a:lnTo>
                    <a:pt x="5312336" y="138388"/>
                  </a:lnTo>
                  <a:lnTo>
                    <a:pt x="5340683" y="143589"/>
                  </a:lnTo>
                  <a:lnTo>
                    <a:pt x="5384292" y="164337"/>
                  </a:lnTo>
                  <a:lnTo>
                    <a:pt x="5413073" y="200818"/>
                  </a:lnTo>
                  <a:lnTo>
                    <a:pt x="5429758" y="255015"/>
                  </a:lnTo>
                  <a:lnTo>
                    <a:pt x="5594985" y="247776"/>
                  </a:lnTo>
                  <a:lnTo>
                    <a:pt x="5588384" y="194220"/>
                  </a:lnTo>
                  <a:lnTo>
                    <a:pt x="5572569" y="146319"/>
                  </a:lnTo>
                  <a:lnTo>
                    <a:pt x="5566837" y="136651"/>
                  </a:lnTo>
                  <a:close/>
                </a:path>
                <a:path w="5942965" h="847089">
                  <a:moveTo>
                    <a:pt x="4034916" y="550290"/>
                  </a:moveTo>
                  <a:lnTo>
                    <a:pt x="3874135" y="565912"/>
                  </a:lnTo>
                  <a:lnTo>
                    <a:pt x="3883293" y="618217"/>
                  </a:lnTo>
                  <a:lnTo>
                    <a:pt x="3897809" y="665262"/>
                  </a:lnTo>
                  <a:lnTo>
                    <a:pt x="3917678" y="707058"/>
                  </a:lnTo>
                  <a:lnTo>
                    <a:pt x="3942893" y="743618"/>
                  </a:lnTo>
                  <a:lnTo>
                    <a:pt x="3973449" y="774953"/>
                  </a:lnTo>
                  <a:lnTo>
                    <a:pt x="4009615" y="800740"/>
                  </a:lnTo>
                  <a:lnTo>
                    <a:pt x="4051524" y="820795"/>
                  </a:lnTo>
                  <a:lnTo>
                    <a:pt x="4099188" y="835121"/>
                  </a:lnTo>
                  <a:lnTo>
                    <a:pt x="4152618" y="843716"/>
                  </a:lnTo>
                  <a:lnTo>
                    <a:pt x="4211828" y="846581"/>
                  </a:lnTo>
                  <a:lnTo>
                    <a:pt x="4262882" y="844722"/>
                  </a:lnTo>
                  <a:lnTo>
                    <a:pt x="4309554" y="839136"/>
                  </a:lnTo>
                  <a:lnTo>
                    <a:pt x="4351845" y="829812"/>
                  </a:lnTo>
                  <a:lnTo>
                    <a:pt x="4389755" y="816737"/>
                  </a:lnTo>
                  <a:lnTo>
                    <a:pt x="4453159" y="779002"/>
                  </a:lnTo>
                  <a:lnTo>
                    <a:pt x="4500371" y="725551"/>
                  </a:lnTo>
                  <a:lnTo>
                    <a:pt x="4510420" y="707136"/>
                  </a:lnTo>
                  <a:lnTo>
                    <a:pt x="4213479" y="707136"/>
                  </a:lnTo>
                  <a:lnTo>
                    <a:pt x="4177710" y="704756"/>
                  </a:lnTo>
                  <a:lnTo>
                    <a:pt x="4117842" y="685758"/>
                  </a:lnTo>
                  <a:lnTo>
                    <a:pt x="4073403" y="647517"/>
                  </a:lnTo>
                  <a:lnTo>
                    <a:pt x="4044015" y="588081"/>
                  </a:lnTo>
                  <a:lnTo>
                    <a:pt x="4034916" y="550290"/>
                  </a:lnTo>
                  <a:close/>
                </a:path>
                <a:path w="5942965" h="847089">
                  <a:moveTo>
                    <a:pt x="4202303" y="0"/>
                  </a:moveTo>
                  <a:lnTo>
                    <a:pt x="4156870" y="1766"/>
                  </a:lnTo>
                  <a:lnTo>
                    <a:pt x="4114879" y="7080"/>
                  </a:lnTo>
                  <a:lnTo>
                    <a:pt x="4076340" y="15966"/>
                  </a:lnTo>
                  <a:lnTo>
                    <a:pt x="4009882" y="44279"/>
                  </a:lnTo>
                  <a:lnTo>
                    <a:pt x="3958828" y="85705"/>
                  </a:lnTo>
                  <a:lnTo>
                    <a:pt x="3923657" y="138993"/>
                  </a:lnTo>
                  <a:lnTo>
                    <a:pt x="3905940" y="197477"/>
                  </a:lnTo>
                  <a:lnTo>
                    <a:pt x="3903726" y="228218"/>
                  </a:lnTo>
                  <a:lnTo>
                    <a:pt x="3908438" y="274941"/>
                  </a:lnTo>
                  <a:lnTo>
                    <a:pt x="3922569" y="317960"/>
                  </a:lnTo>
                  <a:lnTo>
                    <a:pt x="3946106" y="357288"/>
                  </a:lnTo>
                  <a:lnTo>
                    <a:pt x="3979037" y="392938"/>
                  </a:lnTo>
                  <a:lnTo>
                    <a:pt x="4010775" y="415936"/>
                  </a:lnTo>
                  <a:lnTo>
                    <a:pt x="4052442" y="437102"/>
                  </a:lnTo>
                  <a:lnTo>
                    <a:pt x="4104016" y="456410"/>
                  </a:lnTo>
                  <a:lnTo>
                    <a:pt x="4165473" y="473837"/>
                  </a:lnTo>
                  <a:lnTo>
                    <a:pt x="4212455" y="485646"/>
                  </a:lnTo>
                  <a:lnTo>
                    <a:pt x="4250150" y="495538"/>
                  </a:lnTo>
                  <a:lnTo>
                    <a:pt x="4297680" y="509524"/>
                  </a:lnTo>
                  <a:lnTo>
                    <a:pt x="4333779" y="525906"/>
                  </a:lnTo>
                  <a:lnTo>
                    <a:pt x="4364597" y="555694"/>
                  </a:lnTo>
                  <a:lnTo>
                    <a:pt x="4374133" y="594360"/>
                  </a:lnTo>
                  <a:lnTo>
                    <a:pt x="4371609" y="616239"/>
                  </a:lnTo>
                  <a:lnTo>
                    <a:pt x="4351416" y="655760"/>
                  </a:lnTo>
                  <a:lnTo>
                    <a:pt x="4311026" y="688115"/>
                  </a:lnTo>
                  <a:lnTo>
                    <a:pt x="4250916" y="705018"/>
                  </a:lnTo>
                  <a:lnTo>
                    <a:pt x="4213479" y="707136"/>
                  </a:lnTo>
                  <a:lnTo>
                    <a:pt x="4510420" y="707136"/>
                  </a:lnTo>
                  <a:lnTo>
                    <a:pt x="4517447" y="694257"/>
                  </a:lnTo>
                  <a:lnTo>
                    <a:pt x="4529629" y="661892"/>
                  </a:lnTo>
                  <a:lnTo>
                    <a:pt x="4536930" y="628431"/>
                  </a:lnTo>
                  <a:lnTo>
                    <a:pt x="4539361" y="593851"/>
                  </a:lnTo>
                  <a:lnTo>
                    <a:pt x="4537332" y="556559"/>
                  </a:lnTo>
                  <a:lnTo>
                    <a:pt x="4521037" y="491357"/>
                  </a:lnTo>
                  <a:lnTo>
                    <a:pt x="4488842" y="438497"/>
                  </a:lnTo>
                  <a:lnTo>
                    <a:pt x="4443606" y="396932"/>
                  </a:lnTo>
                  <a:lnTo>
                    <a:pt x="4383508" y="365246"/>
                  </a:lnTo>
                  <a:lnTo>
                    <a:pt x="4342860" y="350377"/>
                  </a:lnTo>
                  <a:lnTo>
                    <a:pt x="4294354" y="335770"/>
                  </a:lnTo>
                  <a:lnTo>
                    <a:pt x="4183290" y="307365"/>
                  </a:lnTo>
                  <a:lnTo>
                    <a:pt x="4139771" y="293544"/>
                  </a:lnTo>
                  <a:lnTo>
                    <a:pt x="4086225" y="266700"/>
                  </a:lnTo>
                  <a:lnTo>
                    <a:pt x="4063239" y="231070"/>
                  </a:lnTo>
                  <a:lnTo>
                    <a:pt x="4061714" y="217042"/>
                  </a:lnTo>
                  <a:lnTo>
                    <a:pt x="4063337" y="201943"/>
                  </a:lnTo>
                  <a:lnTo>
                    <a:pt x="4087876" y="166242"/>
                  </a:lnTo>
                  <a:lnTo>
                    <a:pt x="4136453" y="144065"/>
                  </a:lnTo>
                  <a:lnTo>
                    <a:pt x="4200652" y="136651"/>
                  </a:lnTo>
                  <a:lnTo>
                    <a:pt x="4487845" y="136651"/>
                  </a:lnTo>
                  <a:lnTo>
                    <a:pt x="4468522" y="104062"/>
                  </a:lnTo>
                  <a:lnTo>
                    <a:pt x="4434205" y="67437"/>
                  </a:lnTo>
                  <a:lnTo>
                    <a:pt x="4400004" y="43159"/>
                  </a:lnTo>
                  <a:lnTo>
                    <a:pt x="4359726" y="24277"/>
                  </a:lnTo>
                  <a:lnTo>
                    <a:pt x="4313357" y="10789"/>
                  </a:lnTo>
                  <a:lnTo>
                    <a:pt x="4260887" y="2697"/>
                  </a:lnTo>
                  <a:lnTo>
                    <a:pt x="4202303" y="0"/>
                  </a:lnTo>
                  <a:close/>
                </a:path>
                <a:path w="5942965" h="847089">
                  <a:moveTo>
                    <a:pt x="4487845" y="136651"/>
                  </a:moveTo>
                  <a:lnTo>
                    <a:pt x="4200652" y="136651"/>
                  </a:lnTo>
                  <a:lnTo>
                    <a:pt x="4233344" y="138388"/>
                  </a:lnTo>
                  <a:lnTo>
                    <a:pt x="4261691" y="143589"/>
                  </a:lnTo>
                  <a:lnTo>
                    <a:pt x="4305300" y="164337"/>
                  </a:lnTo>
                  <a:lnTo>
                    <a:pt x="4334081" y="200818"/>
                  </a:lnTo>
                  <a:lnTo>
                    <a:pt x="4350766" y="255015"/>
                  </a:lnTo>
                  <a:lnTo>
                    <a:pt x="4515993" y="247776"/>
                  </a:lnTo>
                  <a:lnTo>
                    <a:pt x="4509392" y="194220"/>
                  </a:lnTo>
                  <a:lnTo>
                    <a:pt x="4493577" y="146319"/>
                  </a:lnTo>
                  <a:lnTo>
                    <a:pt x="4487845" y="13665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80133" y="2290572"/>
              <a:ext cx="5942965" cy="847090"/>
            </a:xfrm>
            <a:custGeom>
              <a:avLst/>
              <a:gdLst/>
              <a:ahLst/>
              <a:cxnLst/>
              <a:rect l="l" t="t" r="r" b="b"/>
              <a:pathLst>
                <a:path w="5942965" h="847089">
                  <a:moveTo>
                    <a:pt x="5785993" y="675258"/>
                  </a:moveTo>
                  <a:lnTo>
                    <a:pt x="5942838" y="675258"/>
                  </a:lnTo>
                  <a:lnTo>
                    <a:pt x="5942838" y="832103"/>
                  </a:lnTo>
                  <a:lnTo>
                    <a:pt x="5785993" y="832103"/>
                  </a:lnTo>
                  <a:lnTo>
                    <a:pt x="5785993" y="675258"/>
                  </a:lnTo>
                  <a:close/>
                </a:path>
                <a:path w="5942965" h="847089">
                  <a:moveTo>
                    <a:pt x="5785993" y="239394"/>
                  </a:moveTo>
                  <a:lnTo>
                    <a:pt x="5942838" y="239394"/>
                  </a:lnTo>
                  <a:lnTo>
                    <a:pt x="5942838" y="396239"/>
                  </a:lnTo>
                  <a:lnTo>
                    <a:pt x="5785993" y="396239"/>
                  </a:lnTo>
                  <a:lnTo>
                    <a:pt x="5785993" y="239394"/>
                  </a:lnTo>
                  <a:close/>
                </a:path>
                <a:path w="5942965" h="847089">
                  <a:moveTo>
                    <a:pt x="2056002" y="204850"/>
                  </a:moveTo>
                  <a:lnTo>
                    <a:pt x="1945513" y="508380"/>
                  </a:lnTo>
                  <a:lnTo>
                    <a:pt x="2168779" y="508380"/>
                  </a:lnTo>
                  <a:lnTo>
                    <a:pt x="2056002" y="204850"/>
                  </a:lnTo>
                  <a:close/>
                </a:path>
                <a:path w="5942965" h="847089">
                  <a:moveTo>
                    <a:pt x="403986" y="204850"/>
                  </a:moveTo>
                  <a:lnTo>
                    <a:pt x="293497" y="508380"/>
                  </a:lnTo>
                  <a:lnTo>
                    <a:pt x="516763" y="508380"/>
                  </a:lnTo>
                  <a:lnTo>
                    <a:pt x="403986" y="204850"/>
                  </a:lnTo>
                  <a:close/>
                </a:path>
                <a:path w="5942965" h="847089">
                  <a:moveTo>
                    <a:pt x="2565654" y="20574"/>
                  </a:moveTo>
                  <a:lnTo>
                    <a:pt x="2730754" y="20574"/>
                  </a:lnTo>
                  <a:lnTo>
                    <a:pt x="2730754" y="694308"/>
                  </a:lnTo>
                  <a:lnTo>
                    <a:pt x="3141599" y="694308"/>
                  </a:lnTo>
                  <a:lnTo>
                    <a:pt x="3141599" y="832103"/>
                  </a:lnTo>
                  <a:lnTo>
                    <a:pt x="2565654" y="832103"/>
                  </a:lnTo>
                  <a:lnTo>
                    <a:pt x="2565654" y="20574"/>
                  </a:lnTo>
                  <a:close/>
                </a:path>
                <a:path w="5942965" h="847089">
                  <a:moveTo>
                    <a:pt x="4672965" y="13969"/>
                  </a:moveTo>
                  <a:lnTo>
                    <a:pt x="4838192" y="13969"/>
                  </a:lnTo>
                  <a:lnTo>
                    <a:pt x="4838192" y="832103"/>
                  </a:lnTo>
                  <a:lnTo>
                    <a:pt x="4672965" y="832103"/>
                  </a:lnTo>
                  <a:lnTo>
                    <a:pt x="4672965" y="13969"/>
                  </a:lnTo>
                  <a:close/>
                </a:path>
                <a:path w="5942965" h="847089">
                  <a:moveTo>
                    <a:pt x="3069208" y="13969"/>
                  </a:moveTo>
                  <a:lnTo>
                    <a:pt x="3262756" y="13969"/>
                  </a:lnTo>
                  <a:lnTo>
                    <a:pt x="3455416" y="337565"/>
                  </a:lnTo>
                  <a:lnTo>
                    <a:pt x="3644011" y="13969"/>
                  </a:lnTo>
                  <a:lnTo>
                    <a:pt x="3834256" y="13969"/>
                  </a:lnTo>
                  <a:lnTo>
                    <a:pt x="3533520" y="488823"/>
                  </a:lnTo>
                  <a:lnTo>
                    <a:pt x="3533520" y="832103"/>
                  </a:lnTo>
                  <a:lnTo>
                    <a:pt x="3368802" y="832103"/>
                  </a:lnTo>
                  <a:lnTo>
                    <a:pt x="3368802" y="487806"/>
                  </a:lnTo>
                  <a:lnTo>
                    <a:pt x="3069208" y="13969"/>
                  </a:lnTo>
                  <a:close/>
                </a:path>
                <a:path w="5942965" h="847089">
                  <a:moveTo>
                    <a:pt x="1970658" y="13969"/>
                  </a:moveTo>
                  <a:lnTo>
                    <a:pt x="2145411" y="13969"/>
                  </a:lnTo>
                  <a:lnTo>
                    <a:pt x="2472943" y="832103"/>
                  </a:lnTo>
                  <a:lnTo>
                    <a:pt x="2293239" y="832103"/>
                  </a:lnTo>
                  <a:lnTo>
                    <a:pt x="2221865" y="646302"/>
                  </a:lnTo>
                  <a:lnTo>
                    <a:pt x="1894713" y="646302"/>
                  </a:lnTo>
                  <a:lnTo>
                    <a:pt x="1827276" y="832103"/>
                  </a:lnTo>
                  <a:lnTo>
                    <a:pt x="1652015" y="832103"/>
                  </a:lnTo>
                  <a:lnTo>
                    <a:pt x="1970658" y="13969"/>
                  </a:lnTo>
                  <a:close/>
                </a:path>
                <a:path w="5942965" h="847089">
                  <a:moveTo>
                    <a:pt x="910843" y="13969"/>
                  </a:moveTo>
                  <a:lnTo>
                    <a:pt x="1071498" y="13969"/>
                  </a:lnTo>
                  <a:lnTo>
                    <a:pt x="1406398" y="560324"/>
                  </a:lnTo>
                  <a:lnTo>
                    <a:pt x="1406398" y="13969"/>
                  </a:lnTo>
                  <a:lnTo>
                    <a:pt x="1559941" y="13969"/>
                  </a:lnTo>
                  <a:lnTo>
                    <a:pt x="1559941" y="832103"/>
                  </a:lnTo>
                  <a:lnTo>
                    <a:pt x="1394079" y="832103"/>
                  </a:lnTo>
                  <a:lnTo>
                    <a:pt x="1064260" y="298576"/>
                  </a:lnTo>
                  <a:lnTo>
                    <a:pt x="1064260" y="832103"/>
                  </a:lnTo>
                  <a:lnTo>
                    <a:pt x="910843" y="832103"/>
                  </a:lnTo>
                  <a:lnTo>
                    <a:pt x="910843" y="13969"/>
                  </a:lnTo>
                  <a:close/>
                </a:path>
                <a:path w="5942965" h="847089">
                  <a:moveTo>
                    <a:pt x="318642" y="13969"/>
                  </a:moveTo>
                  <a:lnTo>
                    <a:pt x="493395" y="13969"/>
                  </a:lnTo>
                  <a:lnTo>
                    <a:pt x="820928" y="832103"/>
                  </a:lnTo>
                  <a:lnTo>
                    <a:pt x="641222" y="832103"/>
                  </a:lnTo>
                  <a:lnTo>
                    <a:pt x="569848" y="646302"/>
                  </a:lnTo>
                  <a:lnTo>
                    <a:pt x="242697" y="646302"/>
                  </a:lnTo>
                  <a:lnTo>
                    <a:pt x="175259" y="832103"/>
                  </a:lnTo>
                  <a:lnTo>
                    <a:pt x="0" y="832103"/>
                  </a:lnTo>
                  <a:lnTo>
                    <a:pt x="318642" y="13969"/>
                  </a:lnTo>
                  <a:close/>
                </a:path>
                <a:path w="5942965" h="847089">
                  <a:moveTo>
                    <a:pt x="5281295" y="0"/>
                  </a:moveTo>
                  <a:lnTo>
                    <a:pt x="5339879" y="2697"/>
                  </a:lnTo>
                  <a:lnTo>
                    <a:pt x="5392349" y="10789"/>
                  </a:lnTo>
                  <a:lnTo>
                    <a:pt x="5438718" y="24277"/>
                  </a:lnTo>
                  <a:lnTo>
                    <a:pt x="5478996" y="43159"/>
                  </a:lnTo>
                  <a:lnTo>
                    <a:pt x="5513196" y="67437"/>
                  </a:lnTo>
                  <a:lnTo>
                    <a:pt x="5547514" y="104062"/>
                  </a:lnTo>
                  <a:lnTo>
                    <a:pt x="5572569" y="146319"/>
                  </a:lnTo>
                  <a:lnTo>
                    <a:pt x="5588384" y="194220"/>
                  </a:lnTo>
                  <a:lnTo>
                    <a:pt x="5594985" y="247776"/>
                  </a:lnTo>
                  <a:lnTo>
                    <a:pt x="5429758" y="255015"/>
                  </a:lnTo>
                  <a:lnTo>
                    <a:pt x="5422921" y="225702"/>
                  </a:lnTo>
                  <a:lnTo>
                    <a:pt x="5413073" y="200818"/>
                  </a:lnTo>
                  <a:lnTo>
                    <a:pt x="5384292" y="164337"/>
                  </a:lnTo>
                  <a:lnTo>
                    <a:pt x="5340683" y="143589"/>
                  </a:lnTo>
                  <a:lnTo>
                    <a:pt x="5279644" y="136651"/>
                  </a:lnTo>
                  <a:lnTo>
                    <a:pt x="5245592" y="138507"/>
                  </a:lnTo>
                  <a:lnTo>
                    <a:pt x="5189204" y="153314"/>
                  </a:lnTo>
                  <a:lnTo>
                    <a:pt x="5155386" y="176555"/>
                  </a:lnTo>
                  <a:lnTo>
                    <a:pt x="5140706" y="217042"/>
                  </a:lnTo>
                  <a:lnTo>
                    <a:pt x="5142231" y="231070"/>
                  </a:lnTo>
                  <a:lnTo>
                    <a:pt x="5165217" y="266700"/>
                  </a:lnTo>
                  <a:lnTo>
                    <a:pt x="5218763" y="293544"/>
                  </a:lnTo>
                  <a:lnTo>
                    <a:pt x="5262282" y="307365"/>
                  </a:lnTo>
                  <a:lnTo>
                    <a:pt x="5316982" y="321437"/>
                  </a:lnTo>
                  <a:lnTo>
                    <a:pt x="5373346" y="335770"/>
                  </a:lnTo>
                  <a:lnTo>
                    <a:pt x="5421852" y="350377"/>
                  </a:lnTo>
                  <a:lnTo>
                    <a:pt x="5462500" y="365246"/>
                  </a:lnTo>
                  <a:lnTo>
                    <a:pt x="5522598" y="396932"/>
                  </a:lnTo>
                  <a:lnTo>
                    <a:pt x="5567834" y="438497"/>
                  </a:lnTo>
                  <a:lnTo>
                    <a:pt x="5600029" y="491357"/>
                  </a:lnTo>
                  <a:lnTo>
                    <a:pt x="5616324" y="556559"/>
                  </a:lnTo>
                  <a:lnTo>
                    <a:pt x="5618352" y="593851"/>
                  </a:lnTo>
                  <a:lnTo>
                    <a:pt x="5615922" y="628431"/>
                  </a:lnTo>
                  <a:lnTo>
                    <a:pt x="5596439" y="694257"/>
                  </a:lnTo>
                  <a:lnTo>
                    <a:pt x="5557793" y="754247"/>
                  </a:lnTo>
                  <a:lnTo>
                    <a:pt x="5502461" y="799828"/>
                  </a:lnTo>
                  <a:lnTo>
                    <a:pt x="5430837" y="829812"/>
                  </a:lnTo>
                  <a:lnTo>
                    <a:pt x="5388546" y="839136"/>
                  </a:lnTo>
                  <a:lnTo>
                    <a:pt x="5341873" y="844722"/>
                  </a:lnTo>
                  <a:lnTo>
                    <a:pt x="5290820" y="846581"/>
                  </a:lnTo>
                  <a:lnTo>
                    <a:pt x="5231610" y="843716"/>
                  </a:lnTo>
                  <a:lnTo>
                    <a:pt x="5178180" y="835121"/>
                  </a:lnTo>
                  <a:lnTo>
                    <a:pt x="5130516" y="820795"/>
                  </a:lnTo>
                  <a:lnTo>
                    <a:pt x="5088607" y="800740"/>
                  </a:lnTo>
                  <a:lnTo>
                    <a:pt x="5052441" y="774953"/>
                  </a:lnTo>
                  <a:lnTo>
                    <a:pt x="5021885" y="743618"/>
                  </a:lnTo>
                  <a:lnTo>
                    <a:pt x="4996670" y="707058"/>
                  </a:lnTo>
                  <a:lnTo>
                    <a:pt x="4976801" y="665262"/>
                  </a:lnTo>
                  <a:lnTo>
                    <a:pt x="4962285" y="618217"/>
                  </a:lnTo>
                  <a:lnTo>
                    <a:pt x="4953126" y="565912"/>
                  </a:lnTo>
                  <a:lnTo>
                    <a:pt x="5113909" y="550290"/>
                  </a:lnTo>
                  <a:lnTo>
                    <a:pt x="5123007" y="588081"/>
                  </a:lnTo>
                  <a:lnTo>
                    <a:pt x="5135832" y="620490"/>
                  </a:lnTo>
                  <a:lnTo>
                    <a:pt x="5172710" y="669163"/>
                  </a:lnTo>
                  <a:lnTo>
                    <a:pt x="5224827" y="697626"/>
                  </a:lnTo>
                  <a:lnTo>
                    <a:pt x="5292470" y="707136"/>
                  </a:lnTo>
                  <a:lnTo>
                    <a:pt x="5329908" y="705018"/>
                  </a:lnTo>
                  <a:lnTo>
                    <a:pt x="5390018" y="688115"/>
                  </a:lnTo>
                  <a:lnTo>
                    <a:pt x="5430408" y="655760"/>
                  </a:lnTo>
                  <a:lnTo>
                    <a:pt x="5450601" y="616239"/>
                  </a:lnTo>
                  <a:lnTo>
                    <a:pt x="5453125" y="594360"/>
                  </a:lnTo>
                  <a:lnTo>
                    <a:pt x="5452074" y="580407"/>
                  </a:lnTo>
                  <a:lnTo>
                    <a:pt x="5436108" y="544956"/>
                  </a:lnTo>
                  <a:lnTo>
                    <a:pt x="5396317" y="517382"/>
                  </a:lnTo>
                  <a:lnTo>
                    <a:pt x="5357550" y="503501"/>
                  </a:lnTo>
                  <a:lnTo>
                    <a:pt x="5291447" y="485646"/>
                  </a:lnTo>
                  <a:lnTo>
                    <a:pt x="5244465" y="473837"/>
                  </a:lnTo>
                  <a:lnTo>
                    <a:pt x="5183008" y="456410"/>
                  </a:lnTo>
                  <a:lnTo>
                    <a:pt x="5131434" y="437102"/>
                  </a:lnTo>
                  <a:lnTo>
                    <a:pt x="5089767" y="415936"/>
                  </a:lnTo>
                  <a:lnTo>
                    <a:pt x="5058029" y="392938"/>
                  </a:lnTo>
                  <a:lnTo>
                    <a:pt x="5025098" y="357288"/>
                  </a:lnTo>
                  <a:lnTo>
                    <a:pt x="5001561" y="317960"/>
                  </a:lnTo>
                  <a:lnTo>
                    <a:pt x="4987430" y="274941"/>
                  </a:lnTo>
                  <a:lnTo>
                    <a:pt x="4982718" y="228218"/>
                  </a:lnTo>
                  <a:lnTo>
                    <a:pt x="4984932" y="197477"/>
                  </a:lnTo>
                  <a:lnTo>
                    <a:pt x="5002649" y="138993"/>
                  </a:lnTo>
                  <a:lnTo>
                    <a:pt x="5037820" y="85705"/>
                  </a:lnTo>
                  <a:lnTo>
                    <a:pt x="5088874" y="44279"/>
                  </a:lnTo>
                  <a:lnTo>
                    <a:pt x="5155332" y="15966"/>
                  </a:lnTo>
                  <a:lnTo>
                    <a:pt x="5193871" y="7080"/>
                  </a:lnTo>
                  <a:lnTo>
                    <a:pt x="5235862" y="1766"/>
                  </a:lnTo>
                  <a:lnTo>
                    <a:pt x="5281295" y="0"/>
                  </a:lnTo>
                  <a:close/>
                </a:path>
                <a:path w="5942965" h="847089">
                  <a:moveTo>
                    <a:pt x="4202303" y="0"/>
                  </a:moveTo>
                  <a:lnTo>
                    <a:pt x="4260887" y="2697"/>
                  </a:lnTo>
                  <a:lnTo>
                    <a:pt x="4313357" y="10789"/>
                  </a:lnTo>
                  <a:lnTo>
                    <a:pt x="4359726" y="24277"/>
                  </a:lnTo>
                  <a:lnTo>
                    <a:pt x="4400004" y="43159"/>
                  </a:lnTo>
                  <a:lnTo>
                    <a:pt x="4434205" y="67437"/>
                  </a:lnTo>
                  <a:lnTo>
                    <a:pt x="4468522" y="104062"/>
                  </a:lnTo>
                  <a:lnTo>
                    <a:pt x="4493577" y="146319"/>
                  </a:lnTo>
                  <a:lnTo>
                    <a:pt x="4509392" y="194220"/>
                  </a:lnTo>
                  <a:lnTo>
                    <a:pt x="4515993" y="247776"/>
                  </a:lnTo>
                  <a:lnTo>
                    <a:pt x="4350766" y="255015"/>
                  </a:lnTo>
                  <a:lnTo>
                    <a:pt x="4343929" y="225702"/>
                  </a:lnTo>
                  <a:lnTo>
                    <a:pt x="4334081" y="200818"/>
                  </a:lnTo>
                  <a:lnTo>
                    <a:pt x="4305300" y="164337"/>
                  </a:lnTo>
                  <a:lnTo>
                    <a:pt x="4261691" y="143589"/>
                  </a:lnTo>
                  <a:lnTo>
                    <a:pt x="4200652" y="136651"/>
                  </a:lnTo>
                  <a:lnTo>
                    <a:pt x="4166600" y="138507"/>
                  </a:lnTo>
                  <a:lnTo>
                    <a:pt x="4110212" y="153314"/>
                  </a:lnTo>
                  <a:lnTo>
                    <a:pt x="4076394" y="176555"/>
                  </a:lnTo>
                  <a:lnTo>
                    <a:pt x="4061714" y="217042"/>
                  </a:lnTo>
                  <a:lnTo>
                    <a:pt x="4063239" y="231070"/>
                  </a:lnTo>
                  <a:lnTo>
                    <a:pt x="4086225" y="266700"/>
                  </a:lnTo>
                  <a:lnTo>
                    <a:pt x="4139771" y="293544"/>
                  </a:lnTo>
                  <a:lnTo>
                    <a:pt x="4183290" y="307365"/>
                  </a:lnTo>
                  <a:lnTo>
                    <a:pt x="4237990" y="321437"/>
                  </a:lnTo>
                  <a:lnTo>
                    <a:pt x="4294354" y="335770"/>
                  </a:lnTo>
                  <a:lnTo>
                    <a:pt x="4342860" y="350377"/>
                  </a:lnTo>
                  <a:lnTo>
                    <a:pt x="4383508" y="365246"/>
                  </a:lnTo>
                  <a:lnTo>
                    <a:pt x="4443606" y="396932"/>
                  </a:lnTo>
                  <a:lnTo>
                    <a:pt x="4488842" y="438497"/>
                  </a:lnTo>
                  <a:lnTo>
                    <a:pt x="4521037" y="491357"/>
                  </a:lnTo>
                  <a:lnTo>
                    <a:pt x="4537332" y="556559"/>
                  </a:lnTo>
                  <a:lnTo>
                    <a:pt x="4539361" y="593851"/>
                  </a:lnTo>
                  <a:lnTo>
                    <a:pt x="4536930" y="628431"/>
                  </a:lnTo>
                  <a:lnTo>
                    <a:pt x="4517447" y="694257"/>
                  </a:lnTo>
                  <a:lnTo>
                    <a:pt x="4478801" y="754247"/>
                  </a:lnTo>
                  <a:lnTo>
                    <a:pt x="4423469" y="799828"/>
                  </a:lnTo>
                  <a:lnTo>
                    <a:pt x="4351845" y="829812"/>
                  </a:lnTo>
                  <a:lnTo>
                    <a:pt x="4309554" y="839136"/>
                  </a:lnTo>
                  <a:lnTo>
                    <a:pt x="4262882" y="844722"/>
                  </a:lnTo>
                  <a:lnTo>
                    <a:pt x="4211828" y="846581"/>
                  </a:lnTo>
                  <a:lnTo>
                    <a:pt x="4152618" y="843716"/>
                  </a:lnTo>
                  <a:lnTo>
                    <a:pt x="4099188" y="835121"/>
                  </a:lnTo>
                  <a:lnTo>
                    <a:pt x="4051524" y="820795"/>
                  </a:lnTo>
                  <a:lnTo>
                    <a:pt x="4009615" y="800740"/>
                  </a:lnTo>
                  <a:lnTo>
                    <a:pt x="3973449" y="774953"/>
                  </a:lnTo>
                  <a:lnTo>
                    <a:pt x="3942893" y="743618"/>
                  </a:lnTo>
                  <a:lnTo>
                    <a:pt x="3917678" y="707058"/>
                  </a:lnTo>
                  <a:lnTo>
                    <a:pt x="3897809" y="665262"/>
                  </a:lnTo>
                  <a:lnTo>
                    <a:pt x="3883293" y="618217"/>
                  </a:lnTo>
                  <a:lnTo>
                    <a:pt x="3874135" y="565912"/>
                  </a:lnTo>
                  <a:lnTo>
                    <a:pt x="4034916" y="550290"/>
                  </a:lnTo>
                  <a:lnTo>
                    <a:pt x="4044015" y="588081"/>
                  </a:lnTo>
                  <a:lnTo>
                    <a:pt x="4056840" y="620490"/>
                  </a:lnTo>
                  <a:lnTo>
                    <a:pt x="4093717" y="669163"/>
                  </a:lnTo>
                  <a:lnTo>
                    <a:pt x="4145835" y="697626"/>
                  </a:lnTo>
                  <a:lnTo>
                    <a:pt x="4213479" y="707136"/>
                  </a:lnTo>
                  <a:lnTo>
                    <a:pt x="4250916" y="705018"/>
                  </a:lnTo>
                  <a:lnTo>
                    <a:pt x="4311026" y="688115"/>
                  </a:lnTo>
                  <a:lnTo>
                    <a:pt x="4351416" y="655760"/>
                  </a:lnTo>
                  <a:lnTo>
                    <a:pt x="4371609" y="616239"/>
                  </a:lnTo>
                  <a:lnTo>
                    <a:pt x="4374133" y="594360"/>
                  </a:lnTo>
                  <a:lnTo>
                    <a:pt x="4373082" y="580407"/>
                  </a:lnTo>
                  <a:lnTo>
                    <a:pt x="4357116" y="544956"/>
                  </a:lnTo>
                  <a:lnTo>
                    <a:pt x="4317325" y="517382"/>
                  </a:lnTo>
                  <a:lnTo>
                    <a:pt x="4278558" y="503501"/>
                  </a:lnTo>
                  <a:lnTo>
                    <a:pt x="4212455" y="485646"/>
                  </a:lnTo>
                  <a:lnTo>
                    <a:pt x="4165473" y="473837"/>
                  </a:lnTo>
                  <a:lnTo>
                    <a:pt x="4104016" y="456410"/>
                  </a:lnTo>
                  <a:lnTo>
                    <a:pt x="4052442" y="437102"/>
                  </a:lnTo>
                  <a:lnTo>
                    <a:pt x="4010775" y="415936"/>
                  </a:lnTo>
                  <a:lnTo>
                    <a:pt x="3979037" y="392938"/>
                  </a:lnTo>
                  <a:lnTo>
                    <a:pt x="3946106" y="357288"/>
                  </a:lnTo>
                  <a:lnTo>
                    <a:pt x="3922569" y="317960"/>
                  </a:lnTo>
                  <a:lnTo>
                    <a:pt x="3908438" y="274941"/>
                  </a:lnTo>
                  <a:lnTo>
                    <a:pt x="3903726" y="228218"/>
                  </a:lnTo>
                  <a:lnTo>
                    <a:pt x="3905940" y="197477"/>
                  </a:lnTo>
                  <a:lnTo>
                    <a:pt x="3923657" y="138993"/>
                  </a:lnTo>
                  <a:lnTo>
                    <a:pt x="3958828" y="85705"/>
                  </a:lnTo>
                  <a:lnTo>
                    <a:pt x="4009882" y="44279"/>
                  </a:lnTo>
                  <a:lnTo>
                    <a:pt x="4076340" y="15966"/>
                  </a:lnTo>
                  <a:lnTo>
                    <a:pt x="4114879" y="7080"/>
                  </a:lnTo>
                  <a:lnTo>
                    <a:pt x="4156870" y="1766"/>
                  </a:lnTo>
                  <a:lnTo>
                    <a:pt x="4202303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6924" y="2961132"/>
              <a:ext cx="6620256" cy="6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0133" y="3243071"/>
              <a:ext cx="6055360" cy="120650"/>
            </a:xfrm>
            <a:custGeom>
              <a:avLst/>
              <a:gdLst/>
              <a:ahLst/>
              <a:cxnLst/>
              <a:rect l="l" t="t" r="r" b="b"/>
              <a:pathLst>
                <a:path w="6055359" h="120650">
                  <a:moveTo>
                    <a:pt x="6054851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6054851" y="120395"/>
                  </a:lnTo>
                  <a:lnTo>
                    <a:pt x="605485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80133" y="3243071"/>
              <a:ext cx="6055360" cy="120650"/>
            </a:xfrm>
            <a:custGeom>
              <a:avLst/>
              <a:gdLst/>
              <a:ahLst/>
              <a:cxnLst/>
              <a:rect l="l" t="t" r="r" b="b"/>
              <a:pathLst>
                <a:path w="6055359" h="120650">
                  <a:moveTo>
                    <a:pt x="0" y="0"/>
                  </a:moveTo>
                  <a:lnTo>
                    <a:pt x="2018283" y="0"/>
                  </a:lnTo>
                  <a:lnTo>
                    <a:pt x="4036567" y="0"/>
                  </a:lnTo>
                  <a:lnTo>
                    <a:pt x="6054851" y="0"/>
                  </a:lnTo>
                  <a:lnTo>
                    <a:pt x="6054851" y="120395"/>
                  </a:lnTo>
                  <a:lnTo>
                    <a:pt x="4036567" y="120395"/>
                  </a:lnTo>
                  <a:lnTo>
                    <a:pt x="2018283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4500" y="3572255"/>
              <a:ext cx="5786628" cy="31516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075" y="449961"/>
            <a:ext cx="7617459" cy="451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It is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tool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great potential for the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decision maker so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long as he or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she  can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recognises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difficulty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in  determining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true cost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and benefits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of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various alternatives. This is tool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can 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be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especially useful when trying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be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decide between alternative expenditure  of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money.</a:t>
            </a:r>
            <a:endParaRPr sz="32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CBA =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(Benefit/Cost)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77050"/>
            <a:chOff x="0" y="0"/>
            <a:chExt cx="9144000" cy="68770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2807" y="499872"/>
              <a:ext cx="3175000" cy="120650"/>
            </a:xfrm>
            <a:custGeom>
              <a:avLst/>
              <a:gdLst/>
              <a:ahLst/>
              <a:cxnLst/>
              <a:rect l="l" t="t" r="r" b="b"/>
              <a:pathLst>
                <a:path w="3175000" h="120650">
                  <a:moveTo>
                    <a:pt x="317449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3174492" y="120395"/>
                  </a:lnTo>
                  <a:lnTo>
                    <a:pt x="317449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2807" y="499872"/>
              <a:ext cx="3175000" cy="120650"/>
            </a:xfrm>
            <a:custGeom>
              <a:avLst/>
              <a:gdLst/>
              <a:ahLst/>
              <a:cxnLst/>
              <a:rect l="l" t="t" r="r" b="b"/>
              <a:pathLst>
                <a:path w="3175000" h="120650">
                  <a:moveTo>
                    <a:pt x="0" y="0"/>
                  </a:moveTo>
                  <a:lnTo>
                    <a:pt x="1587245" y="0"/>
                  </a:lnTo>
                  <a:lnTo>
                    <a:pt x="3174492" y="0"/>
                  </a:lnTo>
                  <a:lnTo>
                    <a:pt x="3174492" y="120395"/>
                  </a:lnTo>
                  <a:lnTo>
                    <a:pt x="1587245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7803" y="0"/>
              <a:ext cx="2854325" cy="394335"/>
            </a:xfrm>
            <a:custGeom>
              <a:avLst/>
              <a:gdLst/>
              <a:ahLst/>
              <a:cxnLst/>
              <a:rect l="l" t="t" r="r" b="b"/>
              <a:pathLst>
                <a:path w="2854325" h="394335">
                  <a:moveTo>
                    <a:pt x="992320" y="0"/>
                  </a:moveTo>
                  <a:lnTo>
                    <a:pt x="821671" y="0"/>
                  </a:lnTo>
                  <a:lnTo>
                    <a:pt x="822869" y="29487"/>
                  </a:lnTo>
                  <a:lnTo>
                    <a:pt x="829468" y="80175"/>
                  </a:lnTo>
                  <a:lnTo>
                    <a:pt x="840464" y="127427"/>
                  </a:lnTo>
                  <a:lnTo>
                    <a:pt x="855853" y="171242"/>
                  </a:lnTo>
                  <a:lnTo>
                    <a:pt x="875635" y="211620"/>
                  </a:lnTo>
                  <a:lnTo>
                    <a:pt x="899806" y="248562"/>
                  </a:lnTo>
                  <a:lnTo>
                    <a:pt x="928365" y="282067"/>
                  </a:lnTo>
                  <a:lnTo>
                    <a:pt x="966327" y="316114"/>
                  </a:lnTo>
                  <a:lnTo>
                    <a:pt x="1008455" y="343963"/>
                  </a:lnTo>
                  <a:lnTo>
                    <a:pt x="1054746" y="365617"/>
                  </a:lnTo>
                  <a:lnTo>
                    <a:pt x="1105196" y="381079"/>
                  </a:lnTo>
                  <a:lnTo>
                    <a:pt x="1159802" y="390355"/>
                  </a:lnTo>
                  <a:lnTo>
                    <a:pt x="1218560" y="393446"/>
                  </a:lnTo>
                  <a:lnTo>
                    <a:pt x="1276620" y="390335"/>
                  </a:lnTo>
                  <a:lnTo>
                    <a:pt x="1330659" y="381004"/>
                  </a:lnTo>
                  <a:lnTo>
                    <a:pt x="1380676" y="365458"/>
                  </a:lnTo>
                  <a:lnTo>
                    <a:pt x="1426671" y="343699"/>
                  </a:lnTo>
                  <a:lnTo>
                    <a:pt x="1468644" y="315731"/>
                  </a:lnTo>
                  <a:lnTo>
                    <a:pt x="1506596" y="281558"/>
                  </a:lnTo>
                  <a:lnTo>
                    <a:pt x="1531418" y="252222"/>
                  </a:lnTo>
                  <a:lnTo>
                    <a:pt x="1218052" y="252222"/>
                  </a:lnTo>
                  <a:lnTo>
                    <a:pt x="1170786" y="247743"/>
                  </a:lnTo>
                  <a:lnTo>
                    <a:pt x="1127866" y="234299"/>
                  </a:lnTo>
                  <a:lnTo>
                    <a:pt x="1089304" y="211877"/>
                  </a:lnTo>
                  <a:lnTo>
                    <a:pt x="1055111" y="180467"/>
                  </a:lnTo>
                  <a:lnTo>
                    <a:pt x="1031993" y="149118"/>
                  </a:lnTo>
                  <a:lnTo>
                    <a:pt x="1014002" y="112374"/>
                  </a:lnTo>
                  <a:lnTo>
                    <a:pt x="1001143" y="70236"/>
                  </a:lnTo>
                  <a:lnTo>
                    <a:pt x="993424" y="22702"/>
                  </a:lnTo>
                  <a:lnTo>
                    <a:pt x="992320" y="0"/>
                  </a:lnTo>
                  <a:close/>
                </a:path>
                <a:path w="2854325" h="394335">
                  <a:moveTo>
                    <a:pt x="1613151" y="0"/>
                  </a:moveTo>
                  <a:lnTo>
                    <a:pt x="1441962" y="0"/>
                  </a:lnTo>
                  <a:lnTo>
                    <a:pt x="1440946" y="21687"/>
                  </a:lnTo>
                  <a:lnTo>
                    <a:pt x="1433350" y="70066"/>
                  </a:lnTo>
                  <a:lnTo>
                    <a:pt x="1420681" y="112757"/>
                  </a:lnTo>
                  <a:lnTo>
                    <a:pt x="1402935" y="149767"/>
                  </a:lnTo>
                  <a:lnTo>
                    <a:pt x="1380104" y="181101"/>
                  </a:lnTo>
                  <a:lnTo>
                    <a:pt x="1346247" y="212199"/>
                  </a:lnTo>
                  <a:lnTo>
                    <a:pt x="1307937" y="234426"/>
                  </a:lnTo>
                  <a:lnTo>
                    <a:pt x="1265197" y="247771"/>
                  </a:lnTo>
                  <a:lnTo>
                    <a:pt x="1218052" y="252222"/>
                  </a:lnTo>
                  <a:lnTo>
                    <a:pt x="1531418" y="252222"/>
                  </a:lnTo>
                  <a:lnTo>
                    <a:pt x="1559327" y="210547"/>
                  </a:lnTo>
                  <a:lnTo>
                    <a:pt x="1579108" y="169781"/>
                  </a:lnTo>
                  <a:lnTo>
                    <a:pt x="1594498" y="125503"/>
                  </a:lnTo>
                  <a:lnTo>
                    <a:pt x="1605493" y="77709"/>
                  </a:lnTo>
                  <a:lnTo>
                    <a:pt x="1612092" y="26393"/>
                  </a:lnTo>
                  <a:lnTo>
                    <a:pt x="1613151" y="0"/>
                  </a:lnTo>
                  <a:close/>
                </a:path>
                <a:path w="2854325" h="394335">
                  <a:moveTo>
                    <a:pt x="2854066" y="0"/>
                  </a:moveTo>
                  <a:lnTo>
                    <a:pt x="2688839" y="0"/>
                  </a:lnTo>
                  <a:lnTo>
                    <a:pt x="2688839" y="379475"/>
                  </a:lnTo>
                  <a:lnTo>
                    <a:pt x="2854066" y="379475"/>
                  </a:lnTo>
                  <a:lnTo>
                    <a:pt x="2854066" y="0"/>
                  </a:lnTo>
                  <a:close/>
                </a:path>
                <a:path w="2854325" h="394335">
                  <a:moveTo>
                    <a:pt x="1861561" y="97663"/>
                  </a:moveTo>
                  <a:lnTo>
                    <a:pt x="1700779" y="113283"/>
                  </a:lnTo>
                  <a:lnTo>
                    <a:pt x="1709938" y="165589"/>
                  </a:lnTo>
                  <a:lnTo>
                    <a:pt x="1724454" y="212634"/>
                  </a:lnTo>
                  <a:lnTo>
                    <a:pt x="1744323" y="254430"/>
                  </a:lnTo>
                  <a:lnTo>
                    <a:pt x="1769538" y="290990"/>
                  </a:lnTo>
                  <a:lnTo>
                    <a:pt x="1800093" y="322325"/>
                  </a:lnTo>
                  <a:lnTo>
                    <a:pt x="1836260" y="348112"/>
                  </a:lnTo>
                  <a:lnTo>
                    <a:pt x="1878169" y="368167"/>
                  </a:lnTo>
                  <a:lnTo>
                    <a:pt x="1925832" y="382493"/>
                  </a:lnTo>
                  <a:lnTo>
                    <a:pt x="1979263" y="391088"/>
                  </a:lnTo>
                  <a:lnTo>
                    <a:pt x="2038472" y="393953"/>
                  </a:lnTo>
                  <a:lnTo>
                    <a:pt x="2089526" y="392094"/>
                  </a:lnTo>
                  <a:lnTo>
                    <a:pt x="2136199" y="386508"/>
                  </a:lnTo>
                  <a:lnTo>
                    <a:pt x="2178490" y="377184"/>
                  </a:lnTo>
                  <a:lnTo>
                    <a:pt x="2216399" y="364109"/>
                  </a:lnTo>
                  <a:lnTo>
                    <a:pt x="2279804" y="326374"/>
                  </a:lnTo>
                  <a:lnTo>
                    <a:pt x="2327016" y="272923"/>
                  </a:lnTo>
                  <a:lnTo>
                    <a:pt x="2337065" y="254507"/>
                  </a:lnTo>
                  <a:lnTo>
                    <a:pt x="2040123" y="254507"/>
                  </a:lnTo>
                  <a:lnTo>
                    <a:pt x="2004355" y="252128"/>
                  </a:lnTo>
                  <a:lnTo>
                    <a:pt x="1944486" y="233130"/>
                  </a:lnTo>
                  <a:lnTo>
                    <a:pt x="1900048" y="194889"/>
                  </a:lnTo>
                  <a:lnTo>
                    <a:pt x="1870660" y="135453"/>
                  </a:lnTo>
                  <a:lnTo>
                    <a:pt x="1861561" y="97663"/>
                  </a:lnTo>
                  <a:close/>
                </a:path>
                <a:path w="2854325" h="394335">
                  <a:moveTo>
                    <a:pt x="2325623" y="0"/>
                  </a:moveTo>
                  <a:lnTo>
                    <a:pt x="1920558" y="0"/>
                  </a:lnTo>
                  <a:lnTo>
                    <a:pt x="1930661" y="3782"/>
                  </a:lnTo>
                  <a:lnTo>
                    <a:pt x="1992117" y="21208"/>
                  </a:lnTo>
                  <a:lnTo>
                    <a:pt x="2039099" y="33018"/>
                  </a:lnTo>
                  <a:lnTo>
                    <a:pt x="2076795" y="42910"/>
                  </a:lnTo>
                  <a:lnTo>
                    <a:pt x="2124324" y="56896"/>
                  </a:lnTo>
                  <a:lnTo>
                    <a:pt x="2160424" y="73278"/>
                  </a:lnTo>
                  <a:lnTo>
                    <a:pt x="2191241" y="103066"/>
                  </a:lnTo>
                  <a:lnTo>
                    <a:pt x="2200778" y="141731"/>
                  </a:lnTo>
                  <a:lnTo>
                    <a:pt x="2198254" y="163611"/>
                  </a:lnTo>
                  <a:lnTo>
                    <a:pt x="2178061" y="203132"/>
                  </a:lnTo>
                  <a:lnTo>
                    <a:pt x="2137671" y="235487"/>
                  </a:lnTo>
                  <a:lnTo>
                    <a:pt x="2077561" y="252390"/>
                  </a:lnTo>
                  <a:lnTo>
                    <a:pt x="2040123" y="254507"/>
                  </a:lnTo>
                  <a:lnTo>
                    <a:pt x="2337065" y="254507"/>
                  </a:lnTo>
                  <a:lnTo>
                    <a:pt x="2344092" y="241629"/>
                  </a:lnTo>
                  <a:lnTo>
                    <a:pt x="2356274" y="209264"/>
                  </a:lnTo>
                  <a:lnTo>
                    <a:pt x="2363574" y="175803"/>
                  </a:lnTo>
                  <a:lnTo>
                    <a:pt x="2366005" y="141224"/>
                  </a:lnTo>
                  <a:lnTo>
                    <a:pt x="2363977" y="103931"/>
                  </a:lnTo>
                  <a:lnTo>
                    <a:pt x="2357877" y="69770"/>
                  </a:lnTo>
                  <a:lnTo>
                    <a:pt x="2347682" y="38729"/>
                  </a:lnTo>
                  <a:lnTo>
                    <a:pt x="2333366" y="10795"/>
                  </a:lnTo>
                  <a:lnTo>
                    <a:pt x="2325623" y="0"/>
                  </a:lnTo>
                  <a:close/>
                </a:path>
                <a:path w="2854325" h="394335">
                  <a:moveTo>
                    <a:pt x="170613" y="0"/>
                  </a:moveTo>
                  <a:lnTo>
                    <a:pt x="0" y="0"/>
                  </a:lnTo>
                  <a:lnTo>
                    <a:pt x="1245" y="31166"/>
                  </a:lnTo>
                  <a:lnTo>
                    <a:pt x="7662" y="81342"/>
                  </a:lnTo>
                  <a:lnTo>
                    <a:pt x="18361" y="128174"/>
                  </a:lnTo>
                  <a:lnTo>
                    <a:pt x="33342" y="171662"/>
                  </a:lnTo>
                  <a:lnTo>
                    <a:pt x="52609" y="211807"/>
                  </a:lnTo>
                  <a:lnTo>
                    <a:pt x="76164" y="248608"/>
                  </a:lnTo>
                  <a:lnTo>
                    <a:pt x="104008" y="282067"/>
                  </a:lnTo>
                  <a:lnTo>
                    <a:pt x="140606" y="316114"/>
                  </a:lnTo>
                  <a:lnTo>
                    <a:pt x="180425" y="343963"/>
                  </a:lnTo>
                  <a:lnTo>
                    <a:pt x="223468" y="365617"/>
                  </a:lnTo>
                  <a:lnTo>
                    <a:pt x="269739" y="381079"/>
                  </a:lnTo>
                  <a:lnTo>
                    <a:pt x="319241" y="390355"/>
                  </a:lnTo>
                  <a:lnTo>
                    <a:pt x="371978" y="393446"/>
                  </a:lnTo>
                  <a:lnTo>
                    <a:pt x="422802" y="390840"/>
                  </a:lnTo>
                  <a:lnTo>
                    <a:pt x="469955" y="383029"/>
                  </a:lnTo>
                  <a:lnTo>
                    <a:pt x="513427" y="370019"/>
                  </a:lnTo>
                  <a:lnTo>
                    <a:pt x="553204" y="351814"/>
                  </a:lnTo>
                  <a:lnTo>
                    <a:pt x="589275" y="328422"/>
                  </a:lnTo>
                  <a:lnTo>
                    <a:pt x="621601" y="299666"/>
                  </a:lnTo>
                  <a:lnTo>
                    <a:pt x="650008" y="265375"/>
                  </a:lnTo>
                  <a:lnTo>
                    <a:pt x="658101" y="252222"/>
                  </a:lnTo>
                  <a:lnTo>
                    <a:pt x="370200" y="252222"/>
                  </a:lnTo>
                  <a:lnTo>
                    <a:pt x="327697" y="248102"/>
                  </a:lnTo>
                  <a:lnTo>
                    <a:pt x="289349" y="235743"/>
                  </a:lnTo>
                  <a:lnTo>
                    <a:pt x="255168" y="215145"/>
                  </a:lnTo>
                  <a:lnTo>
                    <a:pt x="225166" y="186308"/>
                  </a:lnTo>
                  <a:lnTo>
                    <a:pt x="189421" y="119405"/>
                  </a:lnTo>
                  <a:lnTo>
                    <a:pt x="178239" y="75209"/>
                  </a:lnTo>
                  <a:lnTo>
                    <a:pt x="171526" y="23850"/>
                  </a:lnTo>
                  <a:lnTo>
                    <a:pt x="170613" y="0"/>
                  </a:lnTo>
                  <a:close/>
                </a:path>
                <a:path w="2854325" h="394335">
                  <a:moveTo>
                    <a:pt x="551683" y="78613"/>
                  </a:moveTo>
                  <a:lnTo>
                    <a:pt x="539652" y="120568"/>
                  </a:lnTo>
                  <a:lnTo>
                    <a:pt x="524299" y="156511"/>
                  </a:lnTo>
                  <a:lnTo>
                    <a:pt x="483484" y="210311"/>
                  </a:lnTo>
                  <a:lnTo>
                    <a:pt x="431462" y="241744"/>
                  </a:lnTo>
                  <a:lnTo>
                    <a:pt x="370200" y="252222"/>
                  </a:lnTo>
                  <a:lnTo>
                    <a:pt x="658101" y="252222"/>
                  </a:lnTo>
                  <a:lnTo>
                    <a:pt x="674507" y="225561"/>
                  </a:lnTo>
                  <a:lnTo>
                    <a:pt x="695110" y="180236"/>
                  </a:lnTo>
                  <a:lnTo>
                    <a:pt x="711830" y="129413"/>
                  </a:lnTo>
                  <a:lnTo>
                    <a:pt x="551683" y="7861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7803" y="0"/>
              <a:ext cx="2854325" cy="394335"/>
            </a:xfrm>
            <a:custGeom>
              <a:avLst/>
              <a:gdLst/>
              <a:ahLst/>
              <a:cxnLst/>
              <a:rect l="l" t="t" r="r" b="b"/>
              <a:pathLst>
                <a:path w="2854325" h="394335">
                  <a:moveTo>
                    <a:pt x="992320" y="0"/>
                  </a:moveTo>
                  <a:lnTo>
                    <a:pt x="1001143" y="70236"/>
                  </a:lnTo>
                  <a:lnTo>
                    <a:pt x="1014002" y="112374"/>
                  </a:lnTo>
                  <a:lnTo>
                    <a:pt x="1031993" y="149118"/>
                  </a:lnTo>
                  <a:lnTo>
                    <a:pt x="1055111" y="180467"/>
                  </a:lnTo>
                  <a:lnTo>
                    <a:pt x="1089304" y="211877"/>
                  </a:lnTo>
                  <a:lnTo>
                    <a:pt x="1127866" y="234299"/>
                  </a:lnTo>
                  <a:lnTo>
                    <a:pt x="1170786" y="247743"/>
                  </a:lnTo>
                  <a:lnTo>
                    <a:pt x="1218052" y="252222"/>
                  </a:lnTo>
                  <a:lnTo>
                    <a:pt x="1265197" y="247771"/>
                  </a:lnTo>
                  <a:lnTo>
                    <a:pt x="1307937" y="234426"/>
                  </a:lnTo>
                  <a:lnTo>
                    <a:pt x="1346247" y="212199"/>
                  </a:lnTo>
                  <a:lnTo>
                    <a:pt x="1380104" y="181101"/>
                  </a:lnTo>
                  <a:lnTo>
                    <a:pt x="1402935" y="149767"/>
                  </a:lnTo>
                  <a:lnTo>
                    <a:pt x="1420681" y="112757"/>
                  </a:lnTo>
                  <a:lnTo>
                    <a:pt x="1433350" y="70066"/>
                  </a:lnTo>
                  <a:lnTo>
                    <a:pt x="1440946" y="21687"/>
                  </a:lnTo>
                  <a:lnTo>
                    <a:pt x="1441962" y="0"/>
                  </a:lnTo>
                </a:path>
                <a:path w="2854325" h="394335">
                  <a:moveTo>
                    <a:pt x="2854066" y="0"/>
                  </a:moveTo>
                  <a:lnTo>
                    <a:pt x="2854066" y="379475"/>
                  </a:lnTo>
                  <a:lnTo>
                    <a:pt x="2688839" y="379475"/>
                  </a:lnTo>
                  <a:lnTo>
                    <a:pt x="2688839" y="0"/>
                  </a:lnTo>
                </a:path>
                <a:path w="2854325" h="394335">
                  <a:moveTo>
                    <a:pt x="2325623" y="0"/>
                  </a:moveTo>
                  <a:lnTo>
                    <a:pt x="2347682" y="38729"/>
                  </a:lnTo>
                  <a:lnTo>
                    <a:pt x="2363977" y="103931"/>
                  </a:lnTo>
                  <a:lnTo>
                    <a:pt x="2366005" y="141224"/>
                  </a:lnTo>
                  <a:lnTo>
                    <a:pt x="2363574" y="175803"/>
                  </a:lnTo>
                  <a:lnTo>
                    <a:pt x="2344092" y="241629"/>
                  </a:lnTo>
                  <a:lnTo>
                    <a:pt x="2305446" y="301619"/>
                  </a:lnTo>
                  <a:lnTo>
                    <a:pt x="2250114" y="347200"/>
                  </a:lnTo>
                  <a:lnTo>
                    <a:pt x="2178490" y="377184"/>
                  </a:lnTo>
                  <a:lnTo>
                    <a:pt x="2136199" y="386508"/>
                  </a:lnTo>
                  <a:lnTo>
                    <a:pt x="2089526" y="392094"/>
                  </a:lnTo>
                  <a:lnTo>
                    <a:pt x="2038472" y="393953"/>
                  </a:lnTo>
                  <a:lnTo>
                    <a:pt x="1979263" y="391088"/>
                  </a:lnTo>
                  <a:lnTo>
                    <a:pt x="1925832" y="382493"/>
                  </a:lnTo>
                  <a:lnTo>
                    <a:pt x="1878169" y="368167"/>
                  </a:lnTo>
                  <a:lnTo>
                    <a:pt x="1836260" y="348112"/>
                  </a:lnTo>
                  <a:lnTo>
                    <a:pt x="1800093" y="322325"/>
                  </a:lnTo>
                  <a:lnTo>
                    <a:pt x="1769538" y="290990"/>
                  </a:lnTo>
                  <a:lnTo>
                    <a:pt x="1744323" y="254430"/>
                  </a:lnTo>
                  <a:lnTo>
                    <a:pt x="1724454" y="212634"/>
                  </a:lnTo>
                  <a:lnTo>
                    <a:pt x="1709938" y="165589"/>
                  </a:lnTo>
                  <a:lnTo>
                    <a:pt x="1700779" y="113283"/>
                  </a:lnTo>
                  <a:lnTo>
                    <a:pt x="1861561" y="97663"/>
                  </a:lnTo>
                  <a:lnTo>
                    <a:pt x="1870660" y="135453"/>
                  </a:lnTo>
                  <a:lnTo>
                    <a:pt x="1883485" y="167862"/>
                  </a:lnTo>
                  <a:lnTo>
                    <a:pt x="1920362" y="216534"/>
                  </a:lnTo>
                  <a:lnTo>
                    <a:pt x="1972480" y="244998"/>
                  </a:lnTo>
                  <a:lnTo>
                    <a:pt x="2040123" y="254507"/>
                  </a:lnTo>
                  <a:lnTo>
                    <a:pt x="2077561" y="252390"/>
                  </a:lnTo>
                  <a:lnTo>
                    <a:pt x="2137671" y="235487"/>
                  </a:lnTo>
                  <a:lnTo>
                    <a:pt x="2178061" y="203132"/>
                  </a:lnTo>
                  <a:lnTo>
                    <a:pt x="2198254" y="163611"/>
                  </a:lnTo>
                  <a:lnTo>
                    <a:pt x="2200778" y="141731"/>
                  </a:lnTo>
                  <a:lnTo>
                    <a:pt x="2199727" y="127779"/>
                  </a:lnTo>
                  <a:lnTo>
                    <a:pt x="2183760" y="92328"/>
                  </a:lnTo>
                  <a:lnTo>
                    <a:pt x="2143970" y="64754"/>
                  </a:lnTo>
                  <a:lnTo>
                    <a:pt x="2105203" y="50873"/>
                  </a:lnTo>
                  <a:lnTo>
                    <a:pt x="2039099" y="33018"/>
                  </a:lnTo>
                  <a:lnTo>
                    <a:pt x="1992117" y="21208"/>
                  </a:lnTo>
                  <a:lnTo>
                    <a:pt x="1930661" y="3782"/>
                  </a:lnTo>
                  <a:lnTo>
                    <a:pt x="1920558" y="0"/>
                  </a:lnTo>
                </a:path>
                <a:path w="2854325" h="394335">
                  <a:moveTo>
                    <a:pt x="1613151" y="0"/>
                  </a:moveTo>
                  <a:lnTo>
                    <a:pt x="1605493" y="77709"/>
                  </a:lnTo>
                  <a:lnTo>
                    <a:pt x="1594498" y="125503"/>
                  </a:lnTo>
                  <a:lnTo>
                    <a:pt x="1579108" y="169781"/>
                  </a:lnTo>
                  <a:lnTo>
                    <a:pt x="1559327" y="210547"/>
                  </a:lnTo>
                  <a:lnTo>
                    <a:pt x="1535155" y="247804"/>
                  </a:lnTo>
                  <a:lnTo>
                    <a:pt x="1506596" y="281558"/>
                  </a:lnTo>
                  <a:lnTo>
                    <a:pt x="1468644" y="315731"/>
                  </a:lnTo>
                  <a:lnTo>
                    <a:pt x="1426671" y="343699"/>
                  </a:lnTo>
                  <a:lnTo>
                    <a:pt x="1380676" y="365458"/>
                  </a:lnTo>
                  <a:lnTo>
                    <a:pt x="1330659" y="381004"/>
                  </a:lnTo>
                  <a:lnTo>
                    <a:pt x="1276620" y="390335"/>
                  </a:lnTo>
                  <a:lnTo>
                    <a:pt x="1218560" y="393446"/>
                  </a:lnTo>
                  <a:lnTo>
                    <a:pt x="1159802" y="390355"/>
                  </a:lnTo>
                  <a:lnTo>
                    <a:pt x="1105196" y="381079"/>
                  </a:lnTo>
                  <a:lnTo>
                    <a:pt x="1054746" y="365617"/>
                  </a:lnTo>
                  <a:lnTo>
                    <a:pt x="1008455" y="343963"/>
                  </a:lnTo>
                  <a:lnTo>
                    <a:pt x="966327" y="316114"/>
                  </a:lnTo>
                  <a:lnTo>
                    <a:pt x="928365" y="282067"/>
                  </a:lnTo>
                  <a:lnTo>
                    <a:pt x="899806" y="248562"/>
                  </a:lnTo>
                  <a:lnTo>
                    <a:pt x="875635" y="211620"/>
                  </a:lnTo>
                  <a:lnTo>
                    <a:pt x="855853" y="171242"/>
                  </a:lnTo>
                  <a:lnTo>
                    <a:pt x="840464" y="127427"/>
                  </a:lnTo>
                  <a:lnTo>
                    <a:pt x="829468" y="80175"/>
                  </a:lnTo>
                  <a:lnTo>
                    <a:pt x="822869" y="29487"/>
                  </a:lnTo>
                  <a:lnTo>
                    <a:pt x="821671" y="0"/>
                  </a:lnTo>
                </a:path>
                <a:path w="2854325" h="394335">
                  <a:moveTo>
                    <a:pt x="170613" y="0"/>
                  </a:moveTo>
                  <a:lnTo>
                    <a:pt x="178239" y="75209"/>
                  </a:lnTo>
                  <a:lnTo>
                    <a:pt x="189421" y="119405"/>
                  </a:lnTo>
                  <a:lnTo>
                    <a:pt x="205066" y="156438"/>
                  </a:lnTo>
                  <a:lnTo>
                    <a:pt x="255168" y="215145"/>
                  </a:lnTo>
                  <a:lnTo>
                    <a:pt x="289349" y="235743"/>
                  </a:lnTo>
                  <a:lnTo>
                    <a:pt x="327697" y="248102"/>
                  </a:lnTo>
                  <a:lnTo>
                    <a:pt x="370200" y="252222"/>
                  </a:lnTo>
                  <a:lnTo>
                    <a:pt x="401992" y="249602"/>
                  </a:lnTo>
                  <a:lnTo>
                    <a:pt x="458622" y="228647"/>
                  </a:lnTo>
                  <a:lnTo>
                    <a:pt x="505588" y="186430"/>
                  </a:lnTo>
                  <a:lnTo>
                    <a:pt x="539652" y="120568"/>
                  </a:lnTo>
                  <a:lnTo>
                    <a:pt x="551683" y="78613"/>
                  </a:lnTo>
                  <a:lnTo>
                    <a:pt x="711830" y="129413"/>
                  </a:lnTo>
                  <a:lnTo>
                    <a:pt x="695110" y="180236"/>
                  </a:lnTo>
                  <a:lnTo>
                    <a:pt x="674507" y="225561"/>
                  </a:lnTo>
                  <a:lnTo>
                    <a:pt x="650008" y="265375"/>
                  </a:lnTo>
                  <a:lnTo>
                    <a:pt x="621601" y="299666"/>
                  </a:lnTo>
                  <a:lnTo>
                    <a:pt x="589275" y="328422"/>
                  </a:lnTo>
                  <a:lnTo>
                    <a:pt x="553204" y="351814"/>
                  </a:lnTo>
                  <a:lnTo>
                    <a:pt x="513427" y="370019"/>
                  </a:lnTo>
                  <a:lnTo>
                    <a:pt x="469955" y="383029"/>
                  </a:lnTo>
                  <a:lnTo>
                    <a:pt x="422802" y="390840"/>
                  </a:lnTo>
                  <a:lnTo>
                    <a:pt x="371978" y="393446"/>
                  </a:lnTo>
                  <a:lnTo>
                    <a:pt x="319241" y="390355"/>
                  </a:lnTo>
                  <a:lnTo>
                    <a:pt x="269739" y="381079"/>
                  </a:lnTo>
                  <a:lnTo>
                    <a:pt x="223468" y="365617"/>
                  </a:lnTo>
                  <a:lnTo>
                    <a:pt x="180425" y="343963"/>
                  </a:lnTo>
                  <a:lnTo>
                    <a:pt x="140606" y="316114"/>
                  </a:lnTo>
                  <a:lnTo>
                    <a:pt x="104008" y="282067"/>
                  </a:lnTo>
                  <a:lnTo>
                    <a:pt x="76164" y="248608"/>
                  </a:lnTo>
                  <a:lnTo>
                    <a:pt x="52609" y="211807"/>
                  </a:lnTo>
                  <a:lnTo>
                    <a:pt x="33342" y="171662"/>
                  </a:lnTo>
                  <a:lnTo>
                    <a:pt x="18361" y="128174"/>
                  </a:lnTo>
                  <a:lnTo>
                    <a:pt x="7662" y="81342"/>
                  </a:lnTo>
                  <a:lnTo>
                    <a:pt x="1245" y="3116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6320" y="1871472"/>
              <a:ext cx="4889500" cy="120650"/>
            </a:xfrm>
            <a:custGeom>
              <a:avLst/>
              <a:gdLst/>
              <a:ahLst/>
              <a:cxnLst/>
              <a:rect l="l" t="t" r="r" b="b"/>
              <a:pathLst>
                <a:path w="4889500" h="120650">
                  <a:moveTo>
                    <a:pt x="4888991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4888991" y="120395"/>
                  </a:lnTo>
                  <a:lnTo>
                    <a:pt x="488899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6320" y="1871472"/>
              <a:ext cx="4889500" cy="120650"/>
            </a:xfrm>
            <a:custGeom>
              <a:avLst/>
              <a:gdLst/>
              <a:ahLst/>
              <a:cxnLst/>
              <a:rect l="l" t="t" r="r" b="b"/>
              <a:pathLst>
                <a:path w="4889500" h="120650">
                  <a:moveTo>
                    <a:pt x="0" y="0"/>
                  </a:moveTo>
                  <a:lnTo>
                    <a:pt x="1629664" y="0"/>
                  </a:lnTo>
                  <a:lnTo>
                    <a:pt x="3259328" y="0"/>
                  </a:lnTo>
                  <a:lnTo>
                    <a:pt x="4888991" y="0"/>
                  </a:lnTo>
                  <a:lnTo>
                    <a:pt x="4888991" y="120395"/>
                  </a:lnTo>
                  <a:lnTo>
                    <a:pt x="3259328" y="120395"/>
                  </a:lnTo>
                  <a:lnTo>
                    <a:pt x="1629664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0013" y="932941"/>
              <a:ext cx="4782185" cy="818515"/>
            </a:xfrm>
            <a:custGeom>
              <a:avLst/>
              <a:gdLst/>
              <a:ahLst/>
              <a:cxnLst/>
              <a:rect l="l" t="t" r="r" b="b"/>
              <a:pathLst>
                <a:path w="4782184" h="818514">
                  <a:moveTo>
                    <a:pt x="327025" y="0"/>
                  </a:moveTo>
                  <a:lnTo>
                    <a:pt x="0" y="0"/>
                  </a:lnTo>
                  <a:lnTo>
                    <a:pt x="0" y="818134"/>
                  </a:lnTo>
                  <a:lnTo>
                    <a:pt x="278511" y="818134"/>
                  </a:lnTo>
                  <a:lnTo>
                    <a:pt x="350186" y="817350"/>
                  </a:lnTo>
                  <a:lnTo>
                    <a:pt x="407288" y="816149"/>
                  </a:lnTo>
                  <a:lnTo>
                    <a:pt x="449818" y="814544"/>
                  </a:lnTo>
                  <a:lnTo>
                    <a:pt x="509347" y="807404"/>
                  </a:lnTo>
                  <a:lnTo>
                    <a:pt x="564731" y="788025"/>
                  </a:lnTo>
                  <a:lnTo>
                    <a:pt x="609806" y="756687"/>
                  </a:lnTo>
                  <a:lnTo>
                    <a:pt x="645239" y="714535"/>
                  </a:lnTo>
                  <a:lnTo>
                    <a:pt x="663284" y="680338"/>
                  </a:lnTo>
                  <a:lnTo>
                    <a:pt x="165226" y="680338"/>
                  </a:lnTo>
                  <a:lnTo>
                    <a:pt x="165226" y="461518"/>
                  </a:lnTo>
                  <a:lnTo>
                    <a:pt x="647684" y="461518"/>
                  </a:lnTo>
                  <a:lnTo>
                    <a:pt x="645160" y="457581"/>
                  </a:lnTo>
                  <a:lnTo>
                    <a:pt x="622897" y="433294"/>
                  </a:lnTo>
                  <a:lnTo>
                    <a:pt x="596312" y="412829"/>
                  </a:lnTo>
                  <a:lnTo>
                    <a:pt x="565417" y="396198"/>
                  </a:lnTo>
                  <a:lnTo>
                    <a:pt x="530225" y="383413"/>
                  </a:lnTo>
                  <a:lnTo>
                    <a:pt x="555343" y="369911"/>
                  </a:lnTo>
                  <a:lnTo>
                    <a:pt x="577723" y="353409"/>
                  </a:lnTo>
                  <a:lnTo>
                    <a:pt x="597340" y="333906"/>
                  </a:lnTo>
                  <a:lnTo>
                    <a:pt x="603722" y="325374"/>
                  </a:lnTo>
                  <a:lnTo>
                    <a:pt x="165226" y="325374"/>
                  </a:lnTo>
                  <a:lnTo>
                    <a:pt x="165226" y="136144"/>
                  </a:lnTo>
                  <a:lnTo>
                    <a:pt x="632342" y="136144"/>
                  </a:lnTo>
                  <a:lnTo>
                    <a:pt x="631015" y="132214"/>
                  </a:lnTo>
                  <a:lnTo>
                    <a:pt x="606675" y="89896"/>
                  </a:lnTo>
                  <a:lnTo>
                    <a:pt x="575329" y="55693"/>
                  </a:lnTo>
                  <a:lnTo>
                    <a:pt x="537797" y="30039"/>
                  </a:lnTo>
                  <a:lnTo>
                    <a:pt x="495125" y="13172"/>
                  </a:lnTo>
                  <a:lnTo>
                    <a:pt x="444950" y="4500"/>
                  </a:lnTo>
                  <a:lnTo>
                    <a:pt x="372508" y="500"/>
                  </a:lnTo>
                  <a:lnTo>
                    <a:pt x="327025" y="0"/>
                  </a:lnTo>
                  <a:close/>
                </a:path>
                <a:path w="4782184" h="818514">
                  <a:moveTo>
                    <a:pt x="647684" y="461518"/>
                  </a:moveTo>
                  <a:lnTo>
                    <a:pt x="298576" y="461518"/>
                  </a:lnTo>
                  <a:lnTo>
                    <a:pt x="350015" y="462254"/>
                  </a:lnTo>
                  <a:lnTo>
                    <a:pt x="391572" y="464454"/>
                  </a:lnTo>
                  <a:lnTo>
                    <a:pt x="445135" y="473202"/>
                  </a:lnTo>
                  <a:lnTo>
                    <a:pt x="486765" y="498687"/>
                  </a:lnTo>
                  <a:lnTo>
                    <a:pt x="510127" y="539051"/>
                  </a:lnTo>
                  <a:lnTo>
                    <a:pt x="514604" y="573151"/>
                  </a:lnTo>
                  <a:lnTo>
                    <a:pt x="513151" y="593792"/>
                  </a:lnTo>
                  <a:lnTo>
                    <a:pt x="491363" y="642620"/>
                  </a:lnTo>
                  <a:lnTo>
                    <a:pt x="448964" y="670712"/>
                  </a:lnTo>
                  <a:lnTo>
                    <a:pt x="391112" y="679037"/>
                  </a:lnTo>
                  <a:lnTo>
                    <a:pt x="318135" y="680338"/>
                  </a:lnTo>
                  <a:lnTo>
                    <a:pt x="663284" y="680338"/>
                  </a:lnTo>
                  <a:lnTo>
                    <a:pt x="670718" y="662908"/>
                  </a:lnTo>
                  <a:lnTo>
                    <a:pt x="678815" y="635952"/>
                  </a:lnTo>
                  <a:lnTo>
                    <a:pt x="683672" y="608615"/>
                  </a:lnTo>
                  <a:lnTo>
                    <a:pt x="685292" y="580898"/>
                  </a:lnTo>
                  <a:lnTo>
                    <a:pt x="682789" y="546627"/>
                  </a:lnTo>
                  <a:lnTo>
                    <a:pt x="675274" y="514667"/>
                  </a:lnTo>
                  <a:lnTo>
                    <a:pt x="662735" y="484993"/>
                  </a:lnTo>
                  <a:lnTo>
                    <a:pt x="647684" y="461518"/>
                  </a:lnTo>
                  <a:close/>
                </a:path>
                <a:path w="4782184" h="818514">
                  <a:moveTo>
                    <a:pt x="632342" y="136144"/>
                  </a:moveTo>
                  <a:lnTo>
                    <a:pt x="260095" y="136144"/>
                  </a:lnTo>
                  <a:lnTo>
                    <a:pt x="353710" y="136826"/>
                  </a:lnTo>
                  <a:lnTo>
                    <a:pt x="383272" y="137697"/>
                  </a:lnTo>
                  <a:lnTo>
                    <a:pt x="437483" y="148621"/>
                  </a:lnTo>
                  <a:lnTo>
                    <a:pt x="472644" y="180427"/>
                  </a:lnTo>
                  <a:lnTo>
                    <a:pt x="484378" y="229362"/>
                  </a:lnTo>
                  <a:lnTo>
                    <a:pt x="482873" y="248219"/>
                  </a:lnTo>
                  <a:lnTo>
                    <a:pt x="460120" y="293243"/>
                  </a:lnTo>
                  <a:lnTo>
                    <a:pt x="413543" y="318817"/>
                  </a:lnTo>
                  <a:lnTo>
                    <a:pt x="351726" y="324643"/>
                  </a:lnTo>
                  <a:lnTo>
                    <a:pt x="273431" y="325374"/>
                  </a:lnTo>
                  <a:lnTo>
                    <a:pt x="603722" y="325374"/>
                  </a:lnTo>
                  <a:lnTo>
                    <a:pt x="627747" y="286805"/>
                  </a:lnTo>
                  <a:lnTo>
                    <a:pt x="643229" y="234037"/>
                  </a:lnTo>
                  <a:lnTo>
                    <a:pt x="645160" y="205867"/>
                  </a:lnTo>
                  <a:lnTo>
                    <a:pt x="643588" y="180030"/>
                  </a:lnTo>
                  <a:lnTo>
                    <a:pt x="638873" y="155479"/>
                  </a:lnTo>
                  <a:lnTo>
                    <a:pt x="632342" y="136144"/>
                  </a:lnTo>
                  <a:close/>
                </a:path>
                <a:path w="4782184" h="818514">
                  <a:moveTo>
                    <a:pt x="4539869" y="138303"/>
                  </a:moveTo>
                  <a:lnTo>
                    <a:pt x="4374642" y="138303"/>
                  </a:lnTo>
                  <a:lnTo>
                    <a:pt x="4374642" y="818134"/>
                  </a:lnTo>
                  <a:lnTo>
                    <a:pt x="4539869" y="818134"/>
                  </a:lnTo>
                  <a:lnTo>
                    <a:pt x="4539869" y="138303"/>
                  </a:lnTo>
                  <a:close/>
                </a:path>
                <a:path w="4782184" h="818514">
                  <a:moveTo>
                    <a:pt x="4782058" y="0"/>
                  </a:moveTo>
                  <a:lnTo>
                    <a:pt x="4131817" y="0"/>
                  </a:lnTo>
                  <a:lnTo>
                    <a:pt x="4131817" y="138303"/>
                  </a:lnTo>
                  <a:lnTo>
                    <a:pt x="4782058" y="138303"/>
                  </a:lnTo>
                  <a:lnTo>
                    <a:pt x="4782058" y="0"/>
                  </a:lnTo>
                  <a:close/>
                </a:path>
                <a:path w="4782184" h="818514">
                  <a:moveTo>
                    <a:pt x="4033647" y="0"/>
                  </a:moveTo>
                  <a:lnTo>
                    <a:pt x="3868420" y="0"/>
                  </a:lnTo>
                  <a:lnTo>
                    <a:pt x="3868420" y="818134"/>
                  </a:lnTo>
                  <a:lnTo>
                    <a:pt x="4033647" y="818134"/>
                  </a:lnTo>
                  <a:lnTo>
                    <a:pt x="4033647" y="0"/>
                  </a:lnTo>
                  <a:close/>
                </a:path>
                <a:path w="4782184" h="818514">
                  <a:moveTo>
                    <a:pt x="3737483" y="0"/>
                  </a:moveTo>
                  <a:lnTo>
                    <a:pt x="3176524" y="0"/>
                  </a:lnTo>
                  <a:lnTo>
                    <a:pt x="3176524" y="818134"/>
                  </a:lnTo>
                  <a:lnTo>
                    <a:pt x="3341751" y="818134"/>
                  </a:lnTo>
                  <a:lnTo>
                    <a:pt x="3341751" y="470408"/>
                  </a:lnTo>
                  <a:lnTo>
                    <a:pt x="3683381" y="470408"/>
                  </a:lnTo>
                  <a:lnTo>
                    <a:pt x="3683381" y="331978"/>
                  </a:lnTo>
                  <a:lnTo>
                    <a:pt x="3341751" y="331978"/>
                  </a:lnTo>
                  <a:lnTo>
                    <a:pt x="3341751" y="138303"/>
                  </a:lnTo>
                  <a:lnTo>
                    <a:pt x="3737483" y="138303"/>
                  </a:lnTo>
                  <a:lnTo>
                    <a:pt x="3737483" y="0"/>
                  </a:lnTo>
                  <a:close/>
                </a:path>
                <a:path w="4782184" h="818514">
                  <a:moveTo>
                    <a:pt x="3020060" y="0"/>
                  </a:moveTo>
                  <a:lnTo>
                    <a:pt x="2413508" y="0"/>
                  </a:lnTo>
                  <a:lnTo>
                    <a:pt x="2413508" y="818134"/>
                  </a:lnTo>
                  <a:lnTo>
                    <a:pt x="3035681" y="818134"/>
                  </a:lnTo>
                  <a:lnTo>
                    <a:pt x="3035681" y="680338"/>
                  </a:lnTo>
                  <a:lnTo>
                    <a:pt x="2578608" y="680338"/>
                  </a:lnTo>
                  <a:lnTo>
                    <a:pt x="2578608" y="457581"/>
                  </a:lnTo>
                  <a:lnTo>
                    <a:pt x="2989453" y="457581"/>
                  </a:lnTo>
                  <a:lnTo>
                    <a:pt x="2989453" y="319786"/>
                  </a:lnTo>
                  <a:lnTo>
                    <a:pt x="2578608" y="319786"/>
                  </a:lnTo>
                  <a:lnTo>
                    <a:pt x="2578608" y="138303"/>
                  </a:lnTo>
                  <a:lnTo>
                    <a:pt x="3020060" y="138303"/>
                  </a:lnTo>
                  <a:lnTo>
                    <a:pt x="3020060" y="0"/>
                  </a:lnTo>
                  <a:close/>
                </a:path>
                <a:path w="4782184" h="818514">
                  <a:moveTo>
                    <a:pt x="1749806" y="0"/>
                  </a:moveTo>
                  <a:lnTo>
                    <a:pt x="1589151" y="0"/>
                  </a:lnTo>
                  <a:lnTo>
                    <a:pt x="1589151" y="818134"/>
                  </a:lnTo>
                  <a:lnTo>
                    <a:pt x="1742566" y="818134"/>
                  </a:lnTo>
                  <a:lnTo>
                    <a:pt x="1742566" y="284607"/>
                  </a:lnTo>
                  <a:lnTo>
                    <a:pt x="1924261" y="284607"/>
                  </a:lnTo>
                  <a:lnTo>
                    <a:pt x="1749806" y="0"/>
                  </a:lnTo>
                  <a:close/>
                </a:path>
                <a:path w="4782184" h="818514">
                  <a:moveTo>
                    <a:pt x="1924261" y="284607"/>
                  </a:moveTo>
                  <a:lnTo>
                    <a:pt x="1742566" y="284607"/>
                  </a:lnTo>
                  <a:lnTo>
                    <a:pt x="2072386" y="818134"/>
                  </a:lnTo>
                  <a:lnTo>
                    <a:pt x="2238248" y="818134"/>
                  </a:lnTo>
                  <a:lnTo>
                    <a:pt x="2238248" y="546354"/>
                  </a:lnTo>
                  <a:lnTo>
                    <a:pt x="2084704" y="546354"/>
                  </a:lnTo>
                  <a:lnTo>
                    <a:pt x="1924261" y="284607"/>
                  </a:lnTo>
                  <a:close/>
                </a:path>
                <a:path w="4782184" h="818514">
                  <a:moveTo>
                    <a:pt x="2238248" y="0"/>
                  </a:moveTo>
                  <a:lnTo>
                    <a:pt x="2084704" y="0"/>
                  </a:lnTo>
                  <a:lnTo>
                    <a:pt x="2084704" y="546354"/>
                  </a:lnTo>
                  <a:lnTo>
                    <a:pt x="2238248" y="546354"/>
                  </a:lnTo>
                  <a:lnTo>
                    <a:pt x="2238248" y="0"/>
                  </a:lnTo>
                  <a:close/>
                </a:path>
                <a:path w="4782184" h="818514">
                  <a:moveTo>
                    <a:pt x="1432052" y="0"/>
                  </a:moveTo>
                  <a:lnTo>
                    <a:pt x="825500" y="0"/>
                  </a:lnTo>
                  <a:lnTo>
                    <a:pt x="825500" y="818134"/>
                  </a:lnTo>
                  <a:lnTo>
                    <a:pt x="1447673" y="818134"/>
                  </a:lnTo>
                  <a:lnTo>
                    <a:pt x="1447673" y="680338"/>
                  </a:lnTo>
                  <a:lnTo>
                    <a:pt x="990600" y="680338"/>
                  </a:lnTo>
                  <a:lnTo>
                    <a:pt x="990600" y="457581"/>
                  </a:lnTo>
                  <a:lnTo>
                    <a:pt x="1401445" y="457581"/>
                  </a:lnTo>
                  <a:lnTo>
                    <a:pt x="1401445" y="319786"/>
                  </a:lnTo>
                  <a:lnTo>
                    <a:pt x="990600" y="319786"/>
                  </a:lnTo>
                  <a:lnTo>
                    <a:pt x="990600" y="138303"/>
                  </a:lnTo>
                  <a:lnTo>
                    <a:pt x="1432052" y="138303"/>
                  </a:lnTo>
                  <a:lnTo>
                    <a:pt x="14320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0013" y="932941"/>
              <a:ext cx="4782185" cy="818515"/>
            </a:xfrm>
            <a:custGeom>
              <a:avLst/>
              <a:gdLst/>
              <a:ahLst/>
              <a:cxnLst/>
              <a:rect l="l" t="t" r="r" b="b"/>
              <a:pathLst>
                <a:path w="4782184" h="818514">
                  <a:moveTo>
                    <a:pt x="165226" y="461518"/>
                  </a:moveTo>
                  <a:lnTo>
                    <a:pt x="165226" y="680338"/>
                  </a:lnTo>
                  <a:lnTo>
                    <a:pt x="318135" y="680338"/>
                  </a:lnTo>
                  <a:lnTo>
                    <a:pt x="358713" y="680009"/>
                  </a:lnTo>
                  <a:lnTo>
                    <a:pt x="415343" y="677445"/>
                  </a:lnTo>
                  <a:lnTo>
                    <a:pt x="464819" y="663749"/>
                  </a:lnTo>
                  <a:lnTo>
                    <a:pt x="501530" y="628550"/>
                  </a:lnTo>
                  <a:lnTo>
                    <a:pt x="514604" y="573151"/>
                  </a:lnTo>
                  <a:lnTo>
                    <a:pt x="513484" y="555386"/>
                  </a:lnTo>
                  <a:lnTo>
                    <a:pt x="496697" y="510667"/>
                  </a:lnTo>
                  <a:lnTo>
                    <a:pt x="460996" y="479966"/>
                  </a:lnTo>
                  <a:lnTo>
                    <a:pt x="423271" y="468108"/>
                  </a:lnTo>
                  <a:lnTo>
                    <a:pt x="350015" y="462254"/>
                  </a:lnTo>
                  <a:lnTo>
                    <a:pt x="298576" y="461518"/>
                  </a:lnTo>
                  <a:lnTo>
                    <a:pt x="165226" y="461518"/>
                  </a:lnTo>
                  <a:close/>
                </a:path>
                <a:path w="4782184" h="818514">
                  <a:moveTo>
                    <a:pt x="165226" y="136144"/>
                  </a:moveTo>
                  <a:lnTo>
                    <a:pt x="165226" y="325374"/>
                  </a:lnTo>
                  <a:lnTo>
                    <a:pt x="273431" y="325374"/>
                  </a:lnTo>
                  <a:lnTo>
                    <a:pt x="317150" y="325187"/>
                  </a:lnTo>
                  <a:lnTo>
                    <a:pt x="377158" y="323766"/>
                  </a:lnTo>
                  <a:lnTo>
                    <a:pt x="431355" y="312674"/>
                  </a:lnTo>
                  <a:lnTo>
                    <a:pt x="470769" y="280171"/>
                  </a:lnTo>
                  <a:lnTo>
                    <a:pt x="484378" y="229362"/>
                  </a:lnTo>
                  <a:lnTo>
                    <a:pt x="483070" y="211288"/>
                  </a:lnTo>
                  <a:lnTo>
                    <a:pt x="463550" y="167640"/>
                  </a:lnTo>
                  <a:lnTo>
                    <a:pt x="420651" y="142601"/>
                  </a:lnTo>
                  <a:lnTo>
                    <a:pt x="353710" y="136826"/>
                  </a:lnTo>
                  <a:lnTo>
                    <a:pt x="312648" y="136312"/>
                  </a:lnTo>
                  <a:lnTo>
                    <a:pt x="260095" y="136144"/>
                  </a:lnTo>
                  <a:lnTo>
                    <a:pt x="165226" y="136144"/>
                  </a:lnTo>
                  <a:close/>
                </a:path>
                <a:path w="4782184" h="818514">
                  <a:moveTo>
                    <a:pt x="4131817" y="0"/>
                  </a:moveTo>
                  <a:lnTo>
                    <a:pt x="4782058" y="0"/>
                  </a:lnTo>
                  <a:lnTo>
                    <a:pt x="4782058" y="138303"/>
                  </a:lnTo>
                  <a:lnTo>
                    <a:pt x="4539869" y="138303"/>
                  </a:lnTo>
                  <a:lnTo>
                    <a:pt x="4539869" y="818134"/>
                  </a:lnTo>
                  <a:lnTo>
                    <a:pt x="4374642" y="818134"/>
                  </a:lnTo>
                  <a:lnTo>
                    <a:pt x="4374642" y="138303"/>
                  </a:lnTo>
                  <a:lnTo>
                    <a:pt x="4131817" y="138303"/>
                  </a:lnTo>
                  <a:lnTo>
                    <a:pt x="4131817" y="0"/>
                  </a:lnTo>
                  <a:close/>
                </a:path>
                <a:path w="4782184" h="818514">
                  <a:moveTo>
                    <a:pt x="3868420" y="0"/>
                  </a:moveTo>
                  <a:lnTo>
                    <a:pt x="4033647" y="0"/>
                  </a:lnTo>
                  <a:lnTo>
                    <a:pt x="4033647" y="818134"/>
                  </a:lnTo>
                  <a:lnTo>
                    <a:pt x="3868420" y="818134"/>
                  </a:lnTo>
                  <a:lnTo>
                    <a:pt x="3868420" y="0"/>
                  </a:lnTo>
                  <a:close/>
                </a:path>
                <a:path w="4782184" h="818514">
                  <a:moveTo>
                    <a:pt x="3176524" y="0"/>
                  </a:moveTo>
                  <a:lnTo>
                    <a:pt x="3737483" y="0"/>
                  </a:lnTo>
                  <a:lnTo>
                    <a:pt x="3737483" y="138303"/>
                  </a:lnTo>
                  <a:lnTo>
                    <a:pt x="3341751" y="138303"/>
                  </a:lnTo>
                  <a:lnTo>
                    <a:pt x="3341751" y="331978"/>
                  </a:lnTo>
                  <a:lnTo>
                    <a:pt x="3683381" y="331978"/>
                  </a:lnTo>
                  <a:lnTo>
                    <a:pt x="3683381" y="470408"/>
                  </a:lnTo>
                  <a:lnTo>
                    <a:pt x="3341751" y="470408"/>
                  </a:lnTo>
                  <a:lnTo>
                    <a:pt x="3341751" y="818134"/>
                  </a:lnTo>
                  <a:lnTo>
                    <a:pt x="3176524" y="818134"/>
                  </a:lnTo>
                  <a:lnTo>
                    <a:pt x="3176524" y="0"/>
                  </a:lnTo>
                  <a:close/>
                </a:path>
                <a:path w="4782184" h="818514">
                  <a:moveTo>
                    <a:pt x="2413508" y="0"/>
                  </a:moveTo>
                  <a:lnTo>
                    <a:pt x="3020060" y="0"/>
                  </a:lnTo>
                  <a:lnTo>
                    <a:pt x="3020060" y="138303"/>
                  </a:lnTo>
                  <a:lnTo>
                    <a:pt x="2578608" y="138303"/>
                  </a:lnTo>
                  <a:lnTo>
                    <a:pt x="2578608" y="319786"/>
                  </a:lnTo>
                  <a:lnTo>
                    <a:pt x="2989453" y="319786"/>
                  </a:lnTo>
                  <a:lnTo>
                    <a:pt x="2989453" y="457581"/>
                  </a:lnTo>
                  <a:lnTo>
                    <a:pt x="2578608" y="457581"/>
                  </a:lnTo>
                  <a:lnTo>
                    <a:pt x="2578608" y="680338"/>
                  </a:lnTo>
                  <a:lnTo>
                    <a:pt x="3035681" y="680338"/>
                  </a:lnTo>
                  <a:lnTo>
                    <a:pt x="3035681" y="818134"/>
                  </a:lnTo>
                  <a:lnTo>
                    <a:pt x="2413508" y="818134"/>
                  </a:lnTo>
                  <a:lnTo>
                    <a:pt x="2413508" y="0"/>
                  </a:lnTo>
                  <a:close/>
                </a:path>
                <a:path w="4782184" h="818514">
                  <a:moveTo>
                    <a:pt x="1589151" y="0"/>
                  </a:moveTo>
                  <a:lnTo>
                    <a:pt x="1749806" y="0"/>
                  </a:lnTo>
                  <a:lnTo>
                    <a:pt x="2084704" y="546354"/>
                  </a:lnTo>
                  <a:lnTo>
                    <a:pt x="2084704" y="0"/>
                  </a:lnTo>
                  <a:lnTo>
                    <a:pt x="2238248" y="0"/>
                  </a:lnTo>
                  <a:lnTo>
                    <a:pt x="2238248" y="818134"/>
                  </a:lnTo>
                  <a:lnTo>
                    <a:pt x="2072386" y="818134"/>
                  </a:lnTo>
                  <a:lnTo>
                    <a:pt x="1742566" y="284607"/>
                  </a:lnTo>
                  <a:lnTo>
                    <a:pt x="1742566" y="818134"/>
                  </a:lnTo>
                  <a:lnTo>
                    <a:pt x="1589151" y="818134"/>
                  </a:lnTo>
                  <a:lnTo>
                    <a:pt x="1589151" y="0"/>
                  </a:lnTo>
                  <a:close/>
                </a:path>
                <a:path w="4782184" h="818514">
                  <a:moveTo>
                    <a:pt x="825500" y="0"/>
                  </a:moveTo>
                  <a:lnTo>
                    <a:pt x="1432052" y="0"/>
                  </a:lnTo>
                  <a:lnTo>
                    <a:pt x="1432052" y="138303"/>
                  </a:lnTo>
                  <a:lnTo>
                    <a:pt x="990600" y="138303"/>
                  </a:lnTo>
                  <a:lnTo>
                    <a:pt x="990600" y="319786"/>
                  </a:lnTo>
                  <a:lnTo>
                    <a:pt x="1401445" y="319786"/>
                  </a:lnTo>
                  <a:lnTo>
                    <a:pt x="1401445" y="457581"/>
                  </a:lnTo>
                  <a:lnTo>
                    <a:pt x="990600" y="457581"/>
                  </a:lnTo>
                  <a:lnTo>
                    <a:pt x="990600" y="680338"/>
                  </a:lnTo>
                  <a:lnTo>
                    <a:pt x="1447673" y="680338"/>
                  </a:lnTo>
                  <a:lnTo>
                    <a:pt x="1447673" y="818134"/>
                  </a:lnTo>
                  <a:lnTo>
                    <a:pt x="825500" y="818134"/>
                  </a:lnTo>
                  <a:lnTo>
                    <a:pt x="825500" y="0"/>
                  </a:lnTo>
                  <a:close/>
                </a:path>
                <a:path w="4782184" h="818514">
                  <a:moveTo>
                    <a:pt x="0" y="0"/>
                  </a:moveTo>
                  <a:lnTo>
                    <a:pt x="327025" y="0"/>
                  </a:lnTo>
                  <a:lnTo>
                    <a:pt x="372508" y="500"/>
                  </a:lnTo>
                  <a:lnTo>
                    <a:pt x="411813" y="2000"/>
                  </a:lnTo>
                  <a:lnTo>
                    <a:pt x="471931" y="8000"/>
                  </a:lnTo>
                  <a:lnTo>
                    <a:pt x="517080" y="20510"/>
                  </a:lnTo>
                  <a:lnTo>
                    <a:pt x="557276" y="41783"/>
                  </a:lnTo>
                  <a:lnTo>
                    <a:pt x="591788" y="71723"/>
                  </a:lnTo>
                  <a:lnTo>
                    <a:pt x="620013" y="110236"/>
                  </a:lnTo>
                  <a:lnTo>
                    <a:pt x="638873" y="155479"/>
                  </a:lnTo>
                  <a:lnTo>
                    <a:pt x="645160" y="205867"/>
                  </a:lnTo>
                  <a:lnTo>
                    <a:pt x="643229" y="234037"/>
                  </a:lnTo>
                  <a:lnTo>
                    <a:pt x="627747" y="286805"/>
                  </a:lnTo>
                  <a:lnTo>
                    <a:pt x="597340" y="333906"/>
                  </a:lnTo>
                  <a:lnTo>
                    <a:pt x="555343" y="369911"/>
                  </a:lnTo>
                  <a:lnTo>
                    <a:pt x="530225" y="383413"/>
                  </a:lnTo>
                  <a:lnTo>
                    <a:pt x="565417" y="396198"/>
                  </a:lnTo>
                  <a:lnTo>
                    <a:pt x="622897" y="433294"/>
                  </a:lnTo>
                  <a:lnTo>
                    <a:pt x="662735" y="484993"/>
                  </a:lnTo>
                  <a:lnTo>
                    <a:pt x="682789" y="546627"/>
                  </a:lnTo>
                  <a:lnTo>
                    <a:pt x="685292" y="580898"/>
                  </a:lnTo>
                  <a:lnTo>
                    <a:pt x="683672" y="608615"/>
                  </a:lnTo>
                  <a:lnTo>
                    <a:pt x="670718" y="662908"/>
                  </a:lnTo>
                  <a:lnTo>
                    <a:pt x="645239" y="714535"/>
                  </a:lnTo>
                  <a:lnTo>
                    <a:pt x="609806" y="756687"/>
                  </a:lnTo>
                  <a:lnTo>
                    <a:pt x="564731" y="788025"/>
                  </a:lnTo>
                  <a:lnTo>
                    <a:pt x="509347" y="807404"/>
                  </a:lnTo>
                  <a:lnTo>
                    <a:pt x="449818" y="814544"/>
                  </a:lnTo>
                  <a:lnTo>
                    <a:pt x="407288" y="816149"/>
                  </a:lnTo>
                  <a:lnTo>
                    <a:pt x="350186" y="817350"/>
                  </a:lnTo>
                  <a:lnTo>
                    <a:pt x="278511" y="818134"/>
                  </a:lnTo>
                  <a:lnTo>
                    <a:pt x="0" y="81813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8673" y="2290572"/>
              <a:ext cx="3341370" cy="846455"/>
            </a:xfrm>
            <a:custGeom>
              <a:avLst/>
              <a:gdLst/>
              <a:ahLst/>
              <a:cxnLst/>
              <a:rect l="l" t="t" r="r" b="b"/>
              <a:pathLst>
                <a:path w="3341370" h="846455">
                  <a:moveTo>
                    <a:pt x="1235710" y="13969"/>
                  </a:moveTo>
                  <a:lnTo>
                    <a:pt x="1060957" y="13969"/>
                  </a:lnTo>
                  <a:lnTo>
                    <a:pt x="742314" y="832103"/>
                  </a:lnTo>
                  <a:lnTo>
                    <a:pt x="917575" y="832103"/>
                  </a:lnTo>
                  <a:lnTo>
                    <a:pt x="985012" y="646302"/>
                  </a:lnTo>
                  <a:lnTo>
                    <a:pt x="1488859" y="646302"/>
                  </a:lnTo>
                  <a:lnTo>
                    <a:pt x="1433643" y="508380"/>
                  </a:lnTo>
                  <a:lnTo>
                    <a:pt x="1035812" y="508380"/>
                  </a:lnTo>
                  <a:lnTo>
                    <a:pt x="1146302" y="204850"/>
                  </a:lnTo>
                  <a:lnTo>
                    <a:pt x="1312127" y="204850"/>
                  </a:lnTo>
                  <a:lnTo>
                    <a:pt x="1235710" y="13969"/>
                  </a:lnTo>
                  <a:close/>
                </a:path>
                <a:path w="3341370" h="846455">
                  <a:moveTo>
                    <a:pt x="1488859" y="646302"/>
                  </a:moveTo>
                  <a:lnTo>
                    <a:pt x="1312164" y="646302"/>
                  </a:lnTo>
                  <a:lnTo>
                    <a:pt x="1383538" y="832103"/>
                  </a:lnTo>
                  <a:lnTo>
                    <a:pt x="1563242" y="832103"/>
                  </a:lnTo>
                  <a:lnTo>
                    <a:pt x="1488859" y="646302"/>
                  </a:lnTo>
                  <a:close/>
                </a:path>
                <a:path w="3341370" h="846455">
                  <a:moveTo>
                    <a:pt x="1915540" y="152273"/>
                  </a:moveTo>
                  <a:lnTo>
                    <a:pt x="1750314" y="152273"/>
                  </a:lnTo>
                  <a:lnTo>
                    <a:pt x="1750314" y="832103"/>
                  </a:lnTo>
                  <a:lnTo>
                    <a:pt x="1915540" y="832103"/>
                  </a:lnTo>
                  <a:lnTo>
                    <a:pt x="1915540" y="152273"/>
                  </a:lnTo>
                  <a:close/>
                </a:path>
                <a:path w="3341370" h="846455">
                  <a:moveTo>
                    <a:pt x="1312127" y="204850"/>
                  </a:moveTo>
                  <a:lnTo>
                    <a:pt x="1146302" y="204850"/>
                  </a:lnTo>
                  <a:lnTo>
                    <a:pt x="1259077" y="508380"/>
                  </a:lnTo>
                  <a:lnTo>
                    <a:pt x="1433643" y="508380"/>
                  </a:lnTo>
                  <a:lnTo>
                    <a:pt x="1312127" y="204850"/>
                  </a:lnTo>
                  <a:close/>
                </a:path>
                <a:path w="3341370" h="846455">
                  <a:moveTo>
                    <a:pt x="2157729" y="13969"/>
                  </a:moveTo>
                  <a:lnTo>
                    <a:pt x="1507489" y="13969"/>
                  </a:lnTo>
                  <a:lnTo>
                    <a:pt x="1507489" y="152273"/>
                  </a:lnTo>
                  <a:lnTo>
                    <a:pt x="2157729" y="152273"/>
                  </a:lnTo>
                  <a:lnTo>
                    <a:pt x="2157729" y="13969"/>
                  </a:lnTo>
                  <a:close/>
                </a:path>
                <a:path w="3341370" h="846455">
                  <a:moveTo>
                    <a:pt x="347725" y="13969"/>
                  </a:moveTo>
                  <a:lnTo>
                    <a:pt x="0" y="13969"/>
                  </a:lnTo>
                  <a:lnTo>
                    <a:pt x="0" y="832103"/>
                  </a:lnTo>
                  <a:lnTo>
                    <a:pt x="165226" y="832103"/>
                  </a:lnTo>
                  <a:lnTo>
                    <a:pt x="165226" y="490600"/>
                  </a:lnTo>
                  <a:lnTo>
                    <a:pt x="483750" y="490600"/>
                  </a:lnTo>
                  <a:lnTo>
                    <a:pt x="478807" y="487044"/>
                  </a:lnTo>
                  <a:lnTo>
                    <a:pt x="453136" y="471042"/>
                  </a:lnTo>
                  <a:lnTo>
                    <a:pt x="503689" y="460448"/>
                  </a:lnTo>
                  <a:lnTo>
                    <a:pt x="547528" y="444293"/>
                  </a:lnTo>
                  <a:lnTo>
                    <a:pt x="584652" y="422590"/>
                  </a:lnTo>
                  <a:lnTo>
                    <a:pt x="615061" y="395350"/>
                  </a:lnTo>
                  <a:lnTo>
                    <a:pt x="638730" y="363346"/>
                  </a:lnTo>
                  <a:lnTo>
                    <a:pt x="640340" y="359917"/>
                  </a:lnTo>
                  <a:lnTo>
                    <a:pt x="165226" y="359917"/>
                  </a:lnTo>
                  <a:lnTo>
                    <a:pt x="165226" y="152273"/>
                  </a:lnTo>
                  <a:lnTo>
                    <a:pt x="652162" y="152273"/>
                  </a:lnTo>
                  <a:lnTo>
                    <a:pt x="649071" y="143623"/>
                  </a:lnTo>
                  <a:lnTo>
                    <a:pt x="614092" y="88376"/>
                  </a:lnTo>
                  <a:lnTo>
                    <a:pt x="566467" y="49133"/>
                  </a:lnTo>
                  <a:lnTo>
                    <a:pt x="504031" y="26292"/>
                  </a:lnTo>
                  <a:lnTo>
                    <a:pt x="460883" y="19430"/>
                  </a:lnTo>
                  <a:lnTo>
                    <a:pt x="408781" y="15331"/>
                  </a:lnTo>
                  <a:lnTo>
                    <a:pt x="347725" y="13969"/>
                  </a:lnTo>
                  <a:close/>
                </a:path>
                <a:path w="3341370" h="846455">
                  <a:moveTo>
                    <a:pt x="483750" y="490600"/>
                  </a:moveTo>
                  <a:lnTo>
                    <a:pt x="198627" y="490600"/>
                  </a:lnTo>
                  <a:lnTo>
                    <a:pt x="225180" y="491172"/>
                  </a:lnTo>
                  <a:lnTo>
                    <a:pt x="247888" y="492887"/>
                  </a:lnTo>
                  <a:lnTo>
                    <a:pt x="294768" y="505313"/>
                  </a:lnTo>
                  <a:lnTo>
                    <a:pt x="331469" y="533780"/>
                  </a:lnTo>
                  <a:lnTo>
                    <a:pt x="364982" y="576246"/>
                  </a:lnTo>
                  <a:lnTo>
                    <a:pt x="389280" y="610737"/>
                  </a:lnTo>
                  <a:lnTo>
                    <a:pt x="418591" y="654050"/>
                  </a:lnTo>
                  <a:lnTo>
                    <a:pt x="537972" y="832103"/>
                  </a:lnTo>
                  <a:lnTo>
                    <a:pt x="735584" y="832103"/>
                  </a:lnTo>
                  <a:lnTo>
                    <a:pt x="635635" y="672464"/>
                  </a:lnTo>
                  <a:lnTo>
                    <a:pt x="607609" y="628384"/>
                  </a:lnTo>
                  <a:lnTo>
                    <a:pt x="582596" y="591566"/>
                  </a:lnTo>
                  <a:lnTo>
                    <a:pt x="541654" y="539623"/>
                  </a:lnTo>
                  <a:lnTo>
                    <a:pt x="502110" y="503808"/>
                  </a:lnTo>
                  <a:lnTo>
                    <a:pt x="483750" y="490600"/>
                  </a:lnTo>
                  <a:close/>
                </a:path>
                <a:path w="3341370" h="846455">
                  <a:moveTo>
                    <a:pt x="652162" y="152273"/>
                  </a:moveTo>
                  <a:lnTo>
                    <a:pt x="294131" y="152273"/>
                  </a:lnTo>
                  <a:lnTo>
                    <a:pt x="339324" y="152459"/>
                  </a:lnTo>
                  <a:lnTo>
                    <a:pt x="374491" y="153003"/>
                  </a:lnTo>
                  <a:lnTo>
                    <a:pt x="414654" y="155066"/>
                  </a:lnTo>
                  <a:lnTo>
                    <a:pt x="464714" y="175694"/>
                  </a:lnTo>
                  <a:lnTo>
                    <a:pt x="493458" y="216535"/>
                  </a:lnTo>
                  <a:lnTo>
                    <a:pt x="498982" y="253873"/>
                  </a:lnTo>
                  <a:lnTo>
                    <a:pt x="497935" y="271567"/>
                  </a:lnTo>
                  <a:lnTo>
                    <a:pt x="482218" y="315340"/>
                  </a:lnTo>
                  <a:lnTo>
                    <a:pt x="449839" y="343951"/>
                  </a:lnTo>
                  <a:lnTo>
                    <a:pt x="383968" y="357425"/>
                  </a:lnTo>
                  <a:lnTo>
                    <a:pt x="341262" y="359296"/>
                  </a:lnTo>
                  <a:lnTo>
                    <a:pt x="287400" y="359917"/>
                  </a:lnTo>
                  <a:lnTo>
                    <a:pt x="640340" y="359917"/>
                  </a:lnTo>
                  <a:lnTo>
                    <a:pt x="655637" y="327342"/>
                  </a:lnTo>
                  <a:lnTo>
                    <a:pt x="665781" y="287337"/>
                  </a:lnTo>
                  <a:lnTo>
                    <a:pt x="669163" y="243331"/>
                  </a:lnTo>
                  <a:lnTo>
                    <a:pt x="666926" y="208063"/>
                  </a:lnTo>
                  <a:lnTo>
                    <a:pt x="660225" y="174831"/>
                  </a:lnTo>
                  <a:lnTo>
                    <a:pt x="652162" y="152273"/>
                  </a:lnTo>
                  <a:close/>
                </a:path>
                <a:path w="3341370" h="846455">
                  <a:moveTo>
                    <a:pt x="2943352" y="0"/>
                  </a:moveTo>
                  <a:lnTo>
                    <a:pt x="2894822" y="2024"/>
                  </a:lnTo>
                  <a:lnTo>
                    <a:pt x="2849244" y="8096"/>
                  </a:lnTo>
                  <a:lnTo>
                    <a:pt x="2806620" y="18216"/>
                  </a:lnTo>
                  <a:lnTo>
                    <a:pt x="2766949" y="32385"/>
                  </a:lnTo>
                  <a:lnTo>
                    <a:pt x="2711767" y="62785"/>
                  </a:lnTo>
                  <a:lnTo>
                    <a:pt x="2661157" y="106044"/>
                  </a:lnTo>
                  <a:lnTo>
                    <a:pt x="2618009" y="158876"/>
                  </a:lnTo>
                  <a:lnTo>
                    <a:pt x="2584957" y="218186"/>
                  </a:lnTo>
                  <a:lnTo>
                    <a:pt x="2568622" y="263094"/>
                  </a:lnTo>
                  <a:lnTo>
                    <a:pt x="2556954" y="313039"/>
                  </a:lnTo>
                  <a:lnTo>
                    <a:pt x="2549953" y="368008"/>
                  </a:lnTo>
                  <a:lnTo>
                    <a:pt x="2547619" y="427989"/>
                  </a:lnTo>
                  <a:lnTo>
                    <a:pt x="2549820" y="482115"/>
                  </a:lnTo>
                  <a:lnTo>
                    <a:pt x="2556418" y="532803"/>
                  </a:lnTo>
                  <a:lnTo>
                    <a:pt x="2567414" y="580055"/>
                  </a:lnTo>
                  <a:lnTo>
                    <a:pt x="2582803" y="623870"/>
                  </a:lnTo>
                  <a:lnTo>
                    <a:pt x="2602585" y="664248"/>
                  </a:lnTo>
                  <a:lnTo>
                    <a:pt x="2626756" y="701190"/>
                  </a:lnTo>
                  <a:lnTo>
                    <a:pt x="2655316" y="734694"/>
                  </a:lnTo>
                  <a:lnTo>
                    <a:pt x="2693277" y="768742"/>
                  </a:lnTo>
                  <a:lnTo>
                    <a:pt x="2735405" y="796591"/>
                  </a:lnTo>
                  <a:lnTo>
                    <a:pt x="2781696" y="818245"/>
                  </a:lnTo>
                  <a:lnTo>
                    <a:pt x="2832147" y="833707"/>
                  </a:lnTo>
                  <a:lnTo>
                    <a:pt x="2886752" y="842983"/>
                  </a:lnTo>
                  <a:lnTo>
                    <a:pt x="2945511" y="846074"/>
                  </a:lnTo>
                  <a:lnTo>
                    <a:pt x="3003571" y="842963"/>
                  </a:lnTo>
                  <a:lnTo>
                    <a:pt x="3057609" y="833632"/>
                  </a:lnTo>
                  <a:lnTo>
                    <a:pt x="3107626" y="818086"/>
                  </a:lnTo>
                  <a:lnTo>
                    <a:pt x="3153621" y="796327"/>
                  </a:lnTo>
                  <a:lnTo>
                    <a:pt x="3195595" y="768359"/>
                  </a:lnTo>
                  <a:lnTo>
                    <a:pt x="3233547" y="734187"/>
                  </a:lnTo>
                  <a:lnTo>
                    <a:pt x="3258368" y="704850"/>
                  </a:lnTo>
                  <a:lnTo>
                    <a:pt x="2945003" y="704850"/>
                  </a:lnTo>
                  <a:lnTo>
                    <a:pt x="2897737" y="700371"/>
                  </a:lnTo>
                  <a:lnTo>
                    <a:pt x="2854817" y="686927"/>
                  </a:lnTo>
                  <a:lnTo>
                    <a:pt x="2816254" y="664505"/>
                  </a:lnTo>
                  <a:lnTo>
                    <a:pt x="2782062" y="633094"/>
                  </a:lnTo>
                  <a:lnTo>
                    <a:pt x="2758943" y="601746"/>
                  </a:lnTo>
                  <a:lnTo>
                    <a:pt x="2740952" y="565002"/>
                  </a:lnTo>
                  <a:lnTo>
                    <a:pt x="2728094" y="522864"/>
                  </a:lnTo>
                  <a:lnTo>
                    <a:pt x="2720374" y="475330"/>
                  </a:lnTo>
                  <a:lnTo>
                    <a:pt x="2717886" y="424179"/>
                  </a:lnTo>
                  <a:lnTo>
                    <a:pt x="2717900" y="420242"/>
                  </a:lnTo>
                  <a:lnTo>
                    <a:pt x="2720295" y="368872"/>
                  </a:lnTo>
                  <a:lnTo>
                    <a:pt x="2727797" y="320864"/>
                  </a:lnTo>
                  <a:lnTo>
                    <a:pt x="2740294" y="278630"/>
                  </a:lnTo>
                  <a:lnTo>
                    <a:pt x="2757789" y="242078"/>
                  </a:lnTo>
                  <a:lnTo>
                    <a:pt x="2780284" y="211200"/>
                  </a:lnTo>
                  <a:lnTo>
                    <a:pt x="2814075" y="180550"/>
                  </a:lnTo>
                  <a:lnTo>
                    <a:pt x="2852785" y="158686"/>
                  </a:lnTo>
                  <a:lnTo>
                    <a:pt x="2896423" y="145585"/>
                  </a:lnTo>
                  <a:lnTo>
                    <a:pt x="2945003" y="141224"/>
                  </a:lnTo>
                  <a:lnTo>
                    <a:pt x="3257411" y="141224"/>
                  </a:lnTo>
                  <a:lnTo>
                    <a:pt x="3232657" y="112140"/>
                  </a:lnTo>
                  <a:lnTo>
                    <a:pt x="3194462" y="77860"/>
                  </a:lnTo>
                  <a:lnTo>
                    <a:pt x="3152262" y="49821"/>
                  </a:lnTo>
                  <a:lnTo>
                    <a:pt x="3106054" y="28019"/>
                  </a:lnTo>
                  <a:lnTo>
                    <a:pt x="3055836" y="12450"/>
                  </a:lnTo>
                  <a:lnTo>
                    <a:pt x="3001603" y="3112"/>
                  </a:lnTo>
                  <a:lnTo>
                    <a:pt x="2943352" y="0"/>
                  </a:lnTo>
                  <a:close/>
                </a:path>
                <a:path w="3341370" h="846455">
                  <a:moveTo>
                    <a:pt x="3257411" y="141224"/>
                  </a:moveTo>
                  <a:lnTo>
                    <a:pt x="2945003" y="141224"/>
                  </a:lnTo>
                  <a:lnTo>
                    <a:pt x="2993532" y="145536"/>
                  </a:lnTo>
                  <a:lnTo>
                    <a:pt x="3037014" y="158480"/>
                  </a:lnTo>
                  <a:lnTo>
                    <a:pt x="3075447" y="180068"/>
                  </a:lnTo>
                  <a:lnTo>
                    <a:pt x="3108832" y="210312"/>
                  </a:lnTo>
                  <a:lnTo>
                    <a:pt x="3135762" y="249435"/>
                  </a:lnTo>
                  <a:lnTo>
                    <a:pt x="3155013" y="297465"/>
                  </a:lnTo>
                  <a:lnTo>
                    <a:pt x="3166572" y="354401"/>
                  </a:lnTo>
                  <a:lnTo>
                    <a:pt x="3170428" y="420242"/>
                  </a:lnTo>
                  <a:lnTo>
                    <a:pt x="3167897" y="474315"/>
                  </a:lnTo>
                  <a:lnTo>
                    <a:pt x="3160300" y="522694"/>
                  </a:lnTo>
                  <a:lnTo>
                    <a:pt x="3147632" y="565385"/>
                  </a:lnTo>
                  <a:lnTo>
                    <a:pt x="3129885" y="602395"/>
                  </a:lnTo>
                  <a:lnTo>
                    <a:pt x="3107054" y="633729"/>
                  </a:lnTo>
                  <a:lnTo>
                    <a:pt x="3073197" y="664827"/>
                  </a:lnTo>
                  <a:lnTo>
                    <a:pt x="3034887" y="687054"/>
                  </a:lnTo>
                  <a:lnTo>
                    <a:pt x="2992147" y="700399"/>
                  </a:lnTo>
                  <a:lnTo>
                    <a:pt x="2945003" y="704850"/>
                  </a:lnTo>
                  <a:lnTo>
                    <a:pt x="3258368" y="704850"/>
                  </a:lnTo>
                  <a:lnTo>
                    <a:pt x="3286277" y="663175"/>
                  </a:lnTo>
                  <a:lnTo>
                    <a:pt x="3306059" y="622409"/>
                  </a:lnTo>
                  <a:lnTo>
                    <a:pt x="3321448" y="578131"/>
                  </a:lnTo>
                  <a:lnTo>
                    <a:pt x="3332444" y="530337"/>
                  </a:lnTo>
                  <a:lnTo>
                    <a:pt x="3339042" y="479021"/>
                  </a:lnTo>
                  <a:lnTo>
                    <a:pt x="3341242" y="424179"/>
                  </a:lnTo>
                  <a:lnTo>
                    <a:pt x="3339026" y="368872"/>
                  </a:lnTo>
                  <a:lnTo>
                    <a:pt x="3332378" y="317142"/>
                  </a:lnTo>
                  <a:lnTo>
                    <a:pt x="3321298" y="268988"/>
                  </a:lnTo>
                  <a:lnTo>
                    <a:pt x="3305786" y="224411"/>
                  </a:lnTo>
                  <a:lnTo>
                    <a:pt x="3285842" y="183411"/>
                  </a:lnTo>
                  <a:lnTo>
                    <a:pt x="3261466" y="145987"/>
                  </a:lnTo>
                  <a:lnTo>
                    <a:pt x="3257411" y="141224"/>
                  </a:lnTo>
                  <a:close/>
                </a:path>
                <a:path w="3341370" h="846455">
                  <a:moveTo>
                    <a:pt x="2424303" y="13969"/>
                  </a:moveTo>
                  <a:lnTo>
                    <a:pt x="2259076" y="13969"/>
                  </a:lnTo>
                  <a:lnTo>
                    <a:pt x="2259076" y="832103"/>
                  </a:lnTo>
                  <a:lnTo>
                    <a:pt x="2424303" y="832103"/>
                  </a:lnTo>
                  <a:lnTo>
                    <a:pt x="2424303" y="1396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8673" y="2290572"/>
              <a:ext cx="3341370" cy="846455"/>
            </a:xfrm>
            <a:custGeom>
              <a:avLst/>
              <a:gdLst/>
              <a:ahLst/>
              <a:cxnLst/>
              <a:rect l="l" t="t" r="r" b="b"/>
              <a:pathLst>
                <a:path w="3341370" h="846455">
                  <a:moveTo>
                    <a:pt x="1146302" y="204850"/>
                  </a:moveTo>
                  <a:lnTo>
                    <a:pt x="1035812" y="508380"/>
                  </a:lnTo>
                  <a:lnTo>
                    <a:pt x="1259077" y="508380"/>
                  </a:lnTo>
                  <a:lnTo>
                    <a:pt x="1146302" y="204850"/>
                  </a:lnTo>
                  <a:close/>
                </a:path>
                <a:path w="3341370" h="846455">
                  <a:moveTo>
                    <a:pt x="165226" y="152273"/>
                  </a:moveTo>
                  <a:lnTo>
                    <a:pt x="165226" y="359917"/>
                  </a:lnTo>
                  <a:lnTo>
                    <a:pt x="287400" y="359917"/>
                  </a:lnTo>
                  <a:lnTo>
                    <a:pt x="341262" y="359296"/>
                  </a:lnTo>
                  <a:lnTo>
                    <a:pt x="383968" y="357425"/>
                  </a:lnTo>
                  <a:lnTo>
                    <a:pt x="435863" y="349885"/>
                  </a:lnTo>
                  <a:lnTo>
                    <a:pt x="473029" y="326703"/>
                  </a:lnTo>
                  <a:lnTo>
                    <a:pt x="494791" y="287702"/>
                  </a:lnTo>
                  <a:lnTo>
                    <a:pt x="498982" y="253873"/>
                  </a:lnTo>
                  <a:lnTo>
                    <a:pt x="497601" y="234203"/>
                  </a:lnTo>
                  <a:lnTo>
                    <a:pt x="476885" y="187198"/>
                  </a:lnTo>
                  <a:lnTo>
                    <a:pt x="433611" y="159640"/>
                  </a:lnTo>
                  <a:lnTo>
                    <a:pt x="374491" y="153003"/>
                  </a:lnTo>
                  <a:lnTo>
                    <a:pt x="294131" y="152273"/>
                  </a:lnTo>
                  <a:lnTo>
                    <a:pt x="165226" y="152273"/>
                  </a:lnTo>
                  <a:close/>
                </a:path>
                <a:path w="3341370" h="846455">
                  <a:moveTo>
                    <a:pt x="2945003" y="141224"/>
                  </a:moveTo>
                  <a:lnTo>
                    <a:pt x="2896423" y="145585"/>
                  </a:lnTo>
                  <a:lnTo>
                    <a:pt x="2852785" y="158686"/>
                  </a:lnTo>
                  <a:lnTo>
                    <a:pt x="2814075" y="180550"/>
                  </a:lnTo>
                  <a:lnTo>
                    <a:pt x="2780284" y="211200"/>
                  </a:lnTo>
                  <a:lnTo>
                    <a:pt x="2757789" y="242078"/>
                  </a:lnTo>
                  <a:lnTo>
                    <a:pt x="2740294" y="278630"/>
                  </a:lnTo>
                  <a:lnTo>
                    <a:pt x="2727797" y="320864"/>
                  </a:lnTo>
                  <a:lnTo>
                    <a:pt x="2720299" y="368786"/>
                  </a:lnTo>
                  <a:lnTo>
                    <a:pt x="2717800" y="422401"/>
                  </a:lnTo>
                  <a:lnTo>
                    <a:pt x="2720374" y="475330"/>
                  </a:lnTo>
                  <a:lnTo>
                    <a:pt x="2728094" y="522864"/>
                  </a:lnTo>
                  <a:lnTo>
                    <a:pt x="2740952" y="565002"/>
                  </a:lnTo>
                  <a:lnTo>
                    <a:pt x="2758943" y="601746"/>
                  </a:lnTo>
                  <a:lnTo>
                    <a:pt x="2782062" y="633094"/>
                  </a:lnTo>
                  <a:lnTo>
                    <a:pt x="2816254" y="664505"/>
                  </a:lnTo>
                  <a:lnTo>
                    <a:pt x="2854817" y="686927"/>
                  </a:lnTo>
                  <a:lnTo>
                    <a:pt x="2897737" y="700371"/>
                  </a:lnTo>
                  <a:lnTo>
                    <a:pt x="2945003" y="704850"/>
                  </a:lnTo>
                  <a:lnTo>
                    <a:pt x="2992147" y="700399"/>
                  </a:lnTo>
                  <a:lnTo>
                    <a:pt x="3034887" y="687054"/>
                  </a:lnTo>
                  <a:lnTo>
                    <a:pt x="3073197" y="664827"/>
                  </a:lnTo>
                  <a:lnTo>
                    <a:pt x="3107054" y="633729"/>
                  </a:lnTo>
                  <a:lnTo>
                    <a:pt x="3129885" y="602395"/>
                  </a:lnTo>
                  <a:lnTo>
                    <a:pt x="3147632" y="565385"/>
                  </a:lnTo>
                  <a:lnTo>
                    <a:pt x="3160300" y="522694"/>
                  </a:lnTo>
                  <a:lnTo>
                    <a:pt x="3167897" y="474315"/>
                  </a:lnTo>
                  <a:lnTo>
                    <a:pt x="3170428" y="420242"/>
                  </a:lnTo>
                  <a:lnTo>
                    <a:pt x="3166572" y="354401"/>
                  </a:lnTo>
                  <a:lnTo>
                    <a:pt x="3155013" y="297465"/>
                  </a:lnTo>
                  <a:lnTo>
                    <a:pt x="3135762" y="249435"/>
                  </a:lnTo>
                  <a:lnTo>
                    <a:pt x="3108832" y="210312"/>
                  </a:lnTo>
                  <a:lnTo>
                    <a:pt x="3075447" y="180068"/>
                  </a:lnTo>
                  <a:lnTo>
                    <a:pt x="3037014" y="158480"/>
                  </a:lnTo>
                  <a:lnTo>
                    <a:pt x="2993532" y="145536"/>
                  </a:lnTo>
                  <a:lnTo>
                    <a:pt x="2945003" y="141224"/>
                  </a:lnTo>
                  <a:close/>
                </a:path>
                <a:path w="3341370" h="846455">
                  <a:moveTo>
                    <a:pt x="2259076" y="13969"/>
                  </a:moveTo>
                  <a:lnTo>
                    <a:pt x="2424303" y="13969"/>
                  </a:lnTo>
                  <a:lnTo>
                    <a:pt x="2424303" y="832103"/>
                  </a:lnTo>
                  <a:lnTo>
                    <a:pt x="2259076" y="832103"/>
                  </a:lnTo>
                  <a:lnTo>
                    <a:pt x="2259076" y="13969"/>
                  </a:lnTo>
                  <a:close/>
                </a:path>
                <a:path w="3341370" h="846455">
                  <a:moveTo>
                    <a:pt x="1507489" y="13969"/>
                  </a:moveTo>
                  <a:lnTo>
                    <a:pt x="2157729" y="13969"/>
                  </a:lnTo>
                  <a:lnTo>
                    <a:pt x="2157729" y="152273"/>
                  </a:lnTo>
                  <a:lnTo>
                    <a:pt x="1915540" y="152273"/>
                  </a:lnTo>
                  <a:lnTo>
                    <a:pt x="1915540" y="832103"/>
                  </a:lnTo>
                  <a:lnTo>
                    <a:pt x="1750314" y="832103"/>
                  </a:lnTo>
                  <a:lnTo>
                    <a:pt x="1750314" y="152273"/>
                  </a:lnTo>
                  <a:lnTo>
                    <a:pt x="1507489" y="152273"/>
                  </a:lnTo>
                  <a:lnTo>
                    <a:pt x="1507489" y="13969"/>
                  </a:lnTo>
                  <a:close/>
                </a:path>
                <a:path w="3341370" h="846455">
                  <a:moveTo>
                    <a:pt x="1060957" y="13969"/>
                  </a:moveTo>
                  <a:lnTo>
                    <a:pt x="1235710" y="13969"/>
                  </a:lnTo>
                  <a:lnTo>
                    <a:pt x="1563242" y="832103"/>
                  </a:lnTo>
                  <a:lnTo>
                    <a:pt x="1383538" y="832103"/>
                  </a:lnTo>
                  <a:lnTo>
                    <a:pt x="1312164" y="646302"/>
                  </a:lnTo>
                  <a:lnTo>
                    <a:pt x="985012" y="646302"/>
                  </a:lnTo>
                  <a:lnTo>
                    <a:pt x="917575" y="832103"/>
                  </a:lnTo>
                  <a:lnTo>
                    <a:pt x="742314" y="832103"/>
                  </a:lnTo>
                  <a:lnTo>
                    <a:pt x="1060957" y="13969"/>
                  </a:lnTo>
                  <a:close/>
                </a:path>
                <a:path w="3341370" h="846455">
                  <a:moveTo>
                    <a:pt x="0" y="13969"/>
                  </a:moveTo>
                  <a:lnTo>
                    <a:pt x="347725" y="13969"/>
                  </a:lnTo>
                  <a:lnTo>
                    <a:pt x="408781" y="15331"/>
                  </a:lnTo>
                  <a:lnTo>
                    <a:pt x="460883" y="19430"/>
                  </a:lnTo>
                  <a:lnTo>
                    <a:pt x="504031" y="26292"/>
                  </a:lnTo>
                  <a:lnTo>
                    <a:pt x="566467" y="49133"/>
                  </a:lnTo>
                  <a:lnTo>
                    <a:pt x="614092" y="88376"/>
                  </a:lnTo>
                  <a:lnTo>
                    <a:pt x="649071" y="143623"/>
                  </a:lnTo>
                  <a:lnTo>
                    <a:pt x="666926" y="208063"/>
                  </a:lnTo>
                  <a:lnTo>
                    <a:pt x="669163" y="243331"/>
                  </a:lnTo>
                  <a:lnTo>
                    <a:pt x="665781" y="287337"/>
                  </a:lnTo>
                  <a:lnTo>
                    <a:pt x="655637" y="327342"/>
                  </a:lnTo>
                  <a:lnTo>
                    <a:pt x="638730" y="363346"/>
                  </a:lnTo>
                  <a:lnTo>
                    <a:pt x="615061" y="395350"/>
                  </a:lnTo>
                  <a:lnTo>
                    <a:pt x="584652" y="422590"/>
                  </a:lnTo>
                  <a:lnTo>
                    <a:pt x="547528" y="444293"/>
                  </a:lnTo>
                  <a:lnTo>
                    <a:pt x="503689" y="460448"/>
                  </a:lnTo>
                  <a:lnTo>
                    <a:pt x="453136" y="471042"/>
                  </a:lnTo>
                  <a:lnTo>
                    <a:pt x="478807" y="487044"/>
                  </a:lnTo>
                  <a:lnTo>
                    <a:pt x="523055" y="521334"/>
                  </a:lnTo>
                  <a:lnTo>
                    <a:pt x="560607" y="561986"/>
                  </a:lnTo>
                  <a:lnTo>
                    <a:pt x="607609" y="628384"/>
                  </a:lnTo>
                  <a:lnTo>
                    <a:pt x="635635" y="672464"/>
                  </a:lnTo>
                  <a:lnTo>
                    <a:pt x="735584" y="832103"/>
                  </a:lnTo>
                  <a:lnTo>
                    <a:pt x="537972" y="832103"/>
                  </a:lnTo>
                  <a:lnTo>
                    <a:pt x="418591" y="654050"/>
                  </a:lnTo>
                  <a:lnTo>
                    <a:pt x="389280" y="610737"/>
                  </a:lnTo>
                  <a:lnTo>
                    <a:pt x="364982" y="576246"/>
                  </a:lnTo>
                  <a:lnTo>
                    <a:pt x="331469" y="533780"/>
                  </a:lnTo>
                  <a:lnTo>
                    <a:pt x="294768" y="505313"/>
                  </a:lnTo>
                  <a:lnTo>
                    <a:pt x="247888" y="492887"/>
                  </a:lnTo>
                  <a:lnTo>
                    <a:pt x="198627" y="490600"/>
                  </a:lnTo>
                  <a:lnTo>
                    <a:pt x="165226" y="490600"/>
                  </a:lnTo>
                  <a:lnTo>
                    <a:pt x="165226" y="832103"/>
                  </a:lnTo>
                  <a:lnTo>
                    <a:pt x="0" y="832103"/>
                  </a:lnTo>
                  <a:lnTo>
                    <a:pt x="0" y="13969"/>
                  </a:lnTo>
                  <a:close/>
                </a:path>
                <a:path w="3341370" h="846455">
                  <a:moveTo>
                    <a:pt x="2943352" y="0"/>
                  </a:moveTo>
                  <a:lnTo>
                    <a:pt x="3001603" y="3112"/>
                  </a:lnTo>
                  <a:lnTo>
                    <a:pt x="3055836" y="12450"/>
                  </a:lnTo>
                  <a:lnTo>
                    <a:pt x="3106054" y="28019"/>
                  </a:lnTo>
                  <a:lnTo>
                    <a:pt x="3152262" y="49821"/>
                  </a:lnTo>
                  <a:lnTo>
                    <a:pt x="3194462" y="77860"/>
                  </a:lnTo>
                  <a:lnTo>
                    <a:pt x="3232657" y="112140"/>
                  </a:lnTo>
                  <a:lnTo>
                    <a:pt x="3261466" y="145987"/>
                  </a:lnTo>
                  <a:lnTo>
                    <a:pt x="3285842" y="183411"/>
                  </a:lnTo>
                  <a:lnTo>
                    <a:pt x="3305786" y="224411"/>
                  </a:lnTo>
                  <a:lnTo>
                    <a:pt x="3321298" y="268988"/>
                  </a:lnTo>
                  <a:lnTo>
                    <a:pt x="3332378" y="317142"/>
                  </a:lnTo>
                  <a:lnTo>
                    <a:pt x="3339026" y="368872"/>
                  </a:lnTo>
                  <a:lnTo>
                    <a:pt x="3341242" y="424179"/>
                  </a:lnTo>
                  <a:lnTo>
                    <a:pt x="3339042" y="479021"/>
                  </a:lnTo>
                  <a:lnTo>
                    <a:pt x="3332444" y="530337"/>
                  </a:lnTo>
                  <a:lnTo>
                    <a:pt x="3321448" y="578131"/>
                  </a:lnTo>
                  <a:lnTo>
                    <a:pt x="3306059" y="622409"/>
                  </a:lnTo>
                  <a:lnTo>
                    <a:pt x="3286277" y="663175"/>
                  </a:lnTo>
                  <a:lnTo>
                    <a:pt x="3262106" y="700432"/>
                  </a:lnTo>
                  <a:lnTo>
                    <a:pt x="3233547" y="734187"/>
                  </a:lnTo>
                  <a:lnTo>
                    <a:pt x="3195595" y="768359"/>
                  </a:lnTo>
                  <a:lnTo>
                    <a:pt x="3153621" y="796327"/>
                  </a:lnTo>
                  <a:lnTo>
                    <a:pt x="3107626" y="818086"/>
                  </a:lnTo>
                  <a:lnTo>
                    <a:pt x="3057609" y="833632"/>
                  </a:lnTo>
                  <a:lnTo>
                    <a:pt x="3003571" y="842963"/>
                  </a:lnTo>
                  <a:lnTo>
                    <a:pt x="2945511" y="846074"/>
                  </a:lnTo>
                  <a:lnTo>
                    <a:pt x="2886752" y="842983"/>
                  </a:lnTo>
                  <a:lnTo>
                    <a:pt x="2832147" y="833707"/>
                  </a:lnTo>
                  <a:lnTo>
                    <a:pt x="2781696" y="818245"/>
                  </a:lnTo>
                  <a:lnTo>
                    <a:pt x="2735405" y="796591"/>
                  </a:lnTo>
                  <a:lnTo>
                    <a:pt x="2693277" y="768742"/>
                  </a:lnTo>
                  <a:lnTo>
                    <a:pt x="2655316" y="734694"/>
                  </a:lnTo>
                  <a:lnTo>
                    <a:pt x="2626756" y="701190"/>
                  </a:lnTo>
                  <a:lnTo>
                    <a:pt x="2602585" y="664248"/>
                  </a:lnTo>
                  <a:lnTo>
                    <a:pt x="2582803" y="623870"/>
                  </a:lnTo>
                  <a:lnTo>
                    <a:pt x="2567414" y="580055"/>
                  </a:lnTo>
                  <a:lnTo>
                    <a:pt x="2556418" y="532803"/>
                  </a:lnTo>
                  <a:lnTo>
                    <a:pt x="2549820" y="482115"/>
                  </a:lnTo>
                  <a:lnTo>
                    <a:pt x="2547619" y="427989"/>
                  </a:lnTo>
                  <a:lnTo>
                    <a:pt x="2549953" y="368008"/>
                  </a:lnTo>
                  <a:lnTo>
                    <a:pt x="2556954" y="313039"/>
                  </a:lnTo>
                  <a:lnTo>
                    <a:pt x="2568622" y="263094"/>
                  </a:lnTo>
                  <a:lnTo>
                    <a:pt x="2584957" y="218186"/>
                  </a:lnTo>
                  <a:lnTo>
                    <a:pt x="2618009" y="158876"/>
                  </a:lnTo>
                  <a:lnTo>
                    <a:pt x="2661157" y="106044"/>
                  </a:lnTo>
                  <a:lnTo>
                    <a:pt x="2711767" y="62785"/>
                  </a:lnTo>
                  <a:lnTo>
                    <a:pt x="2766949" y="32385"/>
                  </a:lnTo>
                  <a:lnTo>
                    <a:pt x="2806620" y="18216"/>
                  </a:lnTo>
                  <a:lnTo>
                    <a:pt x="2849244" y="8096"/>
                  </a:lnTo>
                  <a:lnTo>
                    <a:pt x="2894822" y="2024"/>
                  </a:lnTo>
                  <a:lnTo>
                    <a:pt x="2943352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14979" y="3243071"/>
              <a:ext cx="3470275" cy="120650"/>
            </a:xfrm>
            <a:custGeom>
              <a:avLst/>
              <a:gdLst/>
              <a:ahLst/>
              <a:cxnLst/>
              <a:rect l="l" t="t" r="r" b="b"/>
              <a:pathLst>
                <a:path w="3470275" h="120650">
                  <a:moveTo>
                    <a:pt x="3470148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3470148" y="120395"/>
                  </a:lnTo>
                  <a:lnTo>
                    <a:pt x="34701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4979" y="3243071"/>
              <a:ext cx="3470275" cy="120650"/>
            </a:xfrm>
            <a:custGeom>
              <a:avLst/>
              <a:gdLst/>
              <a:ahLst/>
              <a:cxnLst/>
              <a:rect l="l" t="t" r="r" b="b"/>
              <a:pathLst>
                <a:path w="3470275" h="120650">
                  <a:moveTo>
                    <a:pt x="0" y="0"/>
                  </a:moveTo>
                  <a:lnTo>
                    <a:pt x="1735073" y="0"/>
                  </a:lnTo>
                  <a:lnTo>
                    <a:pt x="3470148" y="0"/>
                  </a:lnTo>
                  <a:lnTo>
                    <a:pt x="3470148" y="120395"/>
                  </a:lnTo>
                  <a:lnTo>
                    <a:pt x="1735073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9255" y="3715511"/>
              <a:ext cx="4715256" cy="2927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800" y="1035176"/>
            <a:ext cx="761682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 cost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benefit ratio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(Z)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is defined as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ratio of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value of benefits of 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an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alternative to the value of alternative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800" y="4839970"/>
            <a:ext cx="56826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benefit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ratio (Z) =</a:t>
            </a:r>
            <a:r>
              <a:rPr sz="3200" spc="-10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PVB/1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2247" y="3008376"/>
            <a:ext cx="6713220" cy="1969135"/>
            <a:chOff x="1222247" y="3008376"/>
            <a:chExt cx="6713220" cy="1969135"/>
          </a:xfrm>
        </p:grpSpPr>
        <p:sp>
          <p:nvSpPr>
            <p:cNvPr id="5" name="object 5"/>
            <p:cNvSpPr/>
            <p:nvPr/>
          </p:nvSpPr>
          <p:spPr>
            <a:xfrm>
              <a:off x="1222247" y="3008376"/>
              <a:ext cx="6713220" cy="1969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6255" y="3072384"/>
              <a:ext cx="6530340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7205" y="3053334"/>
              <a:ext cx="6568440" cy="1824355"/>
            </a:xfrm>
            <a:custGeom>
              <a:avLst/>
              <a:gdLst/>
              <a:ahLst/>
              <a:cxnLst/>
              <a:rect l="l" t="t" r="r" b="b"/>
              <a:pathLst>
                <a:path w="6568440" h="1824354">
                  <a:moveTo>
                    <a:pt x="0" y="1824227"/>
                  </a:moveTo>
                  <a:lnTo>
                    <a:pt x="6568440" y="1824227"/>
                  </a:lnTo>
                  <a:lnTo>
                    <a:pt x="6568440" y="0"/>
                  </a:lnTo>
                  <a:lnTo>
                    <a:pt x="0" y="0"/>
                  </a:lnTo>
                  <a:lnTo>
                    <a:pt x="0" y="182422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599"/>
            <a:ext cx="9144000" cy="6628765"/>
            <a:chOff x="0" y="228599"/>
            <a:chExt cx="9144000" cy="6628765"/>
          </a:xfrm>
        </p:grpSpPr>
        <p:sp>
          <p:nvSpPr>
            <p:cNvPr id="3" name="object 3"/>
            <p:cNvSpPr/>
            <p:nvPr/>
          </p:nvSpPr>
          <p:spPr>
            <a:xfrm>
              <a:off x="1078991" y="1578864"/>
              <a:ext cx="7040880" cy="3403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0" y="1642872"/>
              <a:ext cx="6858000" cy="32202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3950" y="1623822"/>
              <a:ext cx="6896100" cy="3258820"/>
            </a:xfrm>
            <a:custGeom>
              <a:avLst/>
              <a:gdLst/>
              <a:ahLst/>
              <a:cxnLst/>
              <a:rect l="l" t="t" r="r" b="b"/>
              <a:pathLst>
                <a:path w="6896100" h="3258820">
                  <a:moveTo>
                    <a:pt x="0" y="3258311"/>
                  </a:moveTo>
                  <a:lnTo>
                    <a:pt x="6896100" y="3258311"/>
                  </a:lnTo>
                  <a:lnTo>
                    <a:pt x="6896100" y="0"/>
                  </a:lnTo>
                  <a:lnTo>
                    <a:pt x="0" y="0"/>
                  </a:lnTo>
                  <a:lnTo>
                    <a:pt x="0" y="325831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6692" y="423418"/>
            <a:ext cx="4458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C0066"/>
                </a:solidFill>
                <a:latin typeface="Comic Sans MS"/>
                <a:cs typeface="Comic Sans MS"/>
              </a:rPr>
              <a:t>To</a:t>
            </a:r>
            <a:r>
              <a:rPr sz="4400" spc="-70" dirty="0">
                <a:solidFill>
                  <a:srgbClr val="CC0066"/>
                </a:solidFill>
                <a:latin typeface="Comic Sans MS"/>
                <a:cs typeface="Comic Sans MS"/>
              </a:rPr>
              <a:t> </a:t>
            </a:r>
            <a:r>
              <a:rPr sz="4400" dirty="0">
                <a:solidFill>
                  <a:srgbClr val="CC0066"/>
                </a:solidFill>
                <a:latin typeface="Comic Sans MS"/>
                <a:cs typeface="Comic Sans MS"/>
              </a:rPr>
              <a:t>management: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0763" y="1732788"/>
              <a:ext cx="5775960" cy="257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072" y="1767713"/>
              <a:ext cx="5659120" cy="140335"/>
            </a:xfrm>
            <a:custGeom>
              <a:avLst/>
              <a:gdLst/>
              <a:ahLst/>
              <a:cxnLst/>
              <a:rect l="l" t="t" r="r" b="b"/>
              <a:pathLst>
                <a:path w="5659120" h="140335">
                  <a:moveTo>
                    <a:pt x="5658611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5658611" y="140208"/>
                  </a:lnTo>
                  <a:lnTo>
                    <a:pt x="565861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072" y="1767713"/>
              <a:ext cx="5659120" cy="140335"/>
            </a:xfrm>
            <a:custGeom>
              <a:avLst/>
              <a:gdLst/>
              <a:ahLst/>
              <a:cxnLst/>
              <a:rect l="l" t="t" r="r" b="b"/>
              <a:pathLst>
                <a:path w="5659120" h="140335">
                  <a:moveTo>
                    <a:pt x="0" y="0"/>
                  </a:moveTo>
                  <a:lnTo>
                    <a:pt x="1886203" y="0"/>
                  </a:lnTo>
                  <a:lnTo>
                    <a:pt x="3772407" y="0"/>
                  </a:lnTo>
                  <a:lnTo>
                    <a:pt x="5658611" y="0"/>
                  </a:lnTo>
                  <a:lnTo>
                    <a:pt x="5658611" y="140208"/>
                  </a:lnTo>
                  <a:lnTo>
                    <a:pt x="3772407" y="140208"/>
                  </a:lnTo>
                  <a:lnTo>
                    <a:pt x="1886203" y="140208"/>
                  </a:lnTo>
                  <a:lnTo>
                    <a:pt x="0" y="14020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6296" y="1085088"/>
              <a:ext cx="5701283" cy="775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5666" y="1100200"/>
              <a:ext cx="5622162" cy="6958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4503" y="2799588"/>
              <a:ext cx="6886956" cy="257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813" y="2834513"/>
              <a:ext cx="6769734" cy="140335"/>
            </a:xfrm>
            <a:custGeom>
              <a:avLst/>
              <a:gdLst/>
              <a:ahLst/>
              <a:cxnLst/>
              <a:rect l="l" t="t" r="r" b="b"/>
              <a:pathLst>
                <a:path w="6769734" h="140335">
                  <a:moveTo>
                    <a:pt x="676960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6769608" y="140208"/>
                  </a:lnTo>
                  <a:lnTo>
                    <a:pt x="67696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813" y="2834513"/>
              <a:ext cx="6769734" cy="140335"/>
            </a:xfrm>
            <a:custGeom>
              <a:avLst/>
              <a:gdLst/>
              <a:ahLst/>
              <a:cxnLst/>
              <a:rect l="l" t="t" r="r" b="b"/>
              <a:pathLst>
                <a:path w="6769734" h="140335">
                  <a:moveTo>
                    <a:pt x="0" y="0"/>
                  </a:moveTo>
                  <a:lnTo>
                    <a:pt x="1692402" y="0"/>
                  </a:lnTo>
                  <a:lnTo>
                    <a:pt x="3384804" y="0"/>
                  </a:lnTo>
                  <a:lnTo>
                    <a:pt x="5077206" y="0"/>
                  </a:lnTo>
                  <a:lnTo>
                    <a:pt x="6769608" y="0"/>
                  </a:lnTo>
                  <a:lnTo>
                    <a:pt x="6769608" y="140208"/>
                  </a:lnTo>
                  <a:lnTo>
                    <a:pt x="5077206" y="140208"/>
                  </a:lnTo>
                  <a:lnTo>
                    <a:pt x="3384804" y="140208"/>
                  </a:lnTo>
                  <a:lnTo>
                    <a:pt x="1692402" y="140208"/>
                  </a:lnTo>
                  <a:lnTo>
                    <a:pt x="0" y="140208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6508" y="2151888"/>
              <a:ext cx="6838188" cy="7757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6868" y="2167001"/>
              <a:ext cx="6757568" cy="6962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280" y="3866388"/>
              <a:ext cx="7424928" cy="2575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588" y="3901313"/>
              <a:ext cx="7307580" cy="140335"/>
            </a:xfrm>
            <a:custGeom>
              <a:avLst/>
              <a:gdLst/>
              <a:ahLst/>
              <a:cxnLst/>
              <a:rect l="l" t="t" r="r" b="b"/>
              <a:pathLst>
                <a:path w="7307580" h="140335">
                  <a:moveTo>
                    <a:pt x="7307580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7307580" y="140207"/>
                  </a:lnTo>
                  <a:lnTo>
                    <a:pt x="730758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5588" y="3901313"/>
              <a:ext cx="7307580" cy="140335"/>
            </a:xfrm>
            <a:custGeom>
              <a:avLst/>
              <a:gdLst/>
              <a:ahLst/>
              <a:cxnLst/>
              <a:rect l="l" t="t" r="r" b="b"/>
              <a:pathLst>
                <a:path w="7307580" h="140335">
                  <a:moveTo>
                    <a:pt x="0" y="0"/>
                  </a:moveTo>
                  <a:lnTo>
                    <a:pt x="1826895" y="0"/>
                  </a:lnTo>
                  <a:lnTo>
                    <a:pt x="3653790" y="0"/>
                  </a:lnTo>
                  <a:lnTo>
                    <a:pt x="5480685" y="0"/>
                  </a:lnTo>
                  <a:lnTo>
                    <a:pt x="7307580" y="0"/>
                  </a:lnTo>
                  <a:lnTo>
                    <a:pt x="7307580" y="140207"/>
                  </a:lnTo>
                  <a:lnTo>
                    <a:pt x="5480685" y="140207"/>
                  </a:lnTo>
                  <a:lnTo>
                    <a:pt x="3653790" y="140207"/>
                  </a:lnTo>
                  <a:lnTo>
                    <a:pt x="1826895" y="140207"/>
                  </a:lnTo>
                  <a:lnTo>
                    <a:pt x="0" y="140207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1812" y="3218688"/>
              <a:ext cx="7316724" cy="7757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0232" y="3252851"/>
              <a:ext cx="7199630" cy="658495"/>
            </a:xfrm>
            <a:custGeom>
              <a:avLst/>
              <a:gdLst/>
              <a:ahLst/>
              <a:cxnLst/>
              <a:rect l="l" t="t" r="r" b="b"/>
              <a:pathLst>
                <a:path w="7199630" h="658495">
                  <a:moveTo>
                    <a:pt x="6000623" y="10922"/>
                  </a:moveTo>
                  <a:lnTo>
                    <a:pt x="5529072" y="10922"/>
                  </a:lnTo>
                  <a:lnTo>
                    <a:pt x="5529072" y="646938"/>
                  </a:lnTo>
                  <a:lnTo>
                    <a:pt x="6012815" y="646938"/>
                  </a:lnTo>
                  <a:lnTo>
                    <a:pt x="6012815" y="539750"/>
                  </a:lnTo>
                  <a:lnTo>
                    <a:pt x="5657469" y="539750"/>
                  </a:lnTo>
                  <a:lnTo>
                    <a:pt x="5657469" y="366649"/>
                  </a:lnTo>
                  <a:lnTo>
                    <a:pt x="5976747" y="366649"/>
                  </a:lnTo>
                  <a:lnTo>
                    <a:pt x="5976747" y="259461"/>
                  </a:lnTo>
                  <a:lnTo>
                    <a:pt x="5657469" y="259461"/>
                  </a:lnTo>
                  <a:lnTo>
                    <a:pt x="5657469" y="118490"/>
                  </a:lnTo>
                  <a:lnTo>
                    <a:pt x="6000623" y="118490"/>
                  </a:lnTo>
                  <a:lnTo>
                    <a:pt x="6000623" y="10922"/>
                  </a:lnTo>
                  <a:close/>
                </a:path>
                <a:path w="7199630" h="658495">
                  <a:moveTo>
                    <a:pt x="5013706" y="10922"/>
                  </a:moveTo>
                  <a:lnTo>
                    <a:pt x="4888738" y="10922"/>
                  </a:lnTo>
                  <a:lnTo>
                    <a:pt x="4888738" y="646938"/>
                  </a:lnTo>
                  <a:lnTo>
                    <a:pt x="5008118" y="646938"/>
                  </a:lnTo>
                  <a:lnTo>
                    <a:pt x="5008118" y="232156"/>
                  </a:lnTo>
                  <a:lnTo>
                    <a:pt x="5149330" y="232156"/>
                  </a:lnTo>
                  <a:lnTo>
                    <a:pt x="5013706" y="10922"/>
                  </a:lnTo>
                  <a:close/>
                </a:path>
                <a:path w="7199630" h="658495">
                  <a:moveTo>
                    <a:pt x="5149330" y="232156"/>
                  </a:moveTo>
                  <a:lnTo>
                    <a:pt x="5008118" y="232156"/>
                  </a:lnTo>
                  <a:lnTo>
                    <a:pt x="5264404" y="646938"/>
                  </a:lnTo>
                  <a:lnTo>
                    <a:pt x="5393308" y="646938"/>
                  </a:lnTo>
                  <a:lnTo>
                    <a:pt x="5393308" y="435610"/>
                  </a:lnTo>
                  <a:lnTo>
                    <a:pt x="5274056" y="435610"/>
                  </a:lnTo>
                  <a:lnTo>
                    <a:pt x="5149330" y="232156"/>
                  </a:lnTo>
                  <a:close/>
                </a:path>
                <a:path w="7199630" h="658495">
                  <a:moveTo>
                    <a:pt x="5393308" y="10922"/>
                  </a:moveTo>
                  <a:lnTo>
                    <a:pt x="5274056" y="10922"/>
                  </a:lnTo>
                  <a:lnTo>
                    <a:pt x="5274056" y="435610"/>
                  </a:lnTo>
                  <a:lnTo>
                    <a:pt x="5393308" y="435610"/>
                  </a:lnTo>
                  <a:lnTo>
                    <a:pt x="5393308" y="10922"/>
                  </a:lnTo>
                  <a:close/>
                </a:path>
                <a:path w="7199630" h="658495">
                  <a:moveTo>
                    <a:pt x="4766183" y="10922"/>
                  </a:moveTo>
                  <a:lnTo>
                    <a:pt x="4294632" y="10922"/>
                  </a:lnTo>
                  <a:lnTo>
                    <a:pt x="4294632" y="646938"/>
                  </a:lnTo>
                  <a:lnTo>
                    <a:pt x="4778375" y="646938"/>
                  </a:lnTo>
                  <a:lnTo>
                    <a:pt x="4778375" y="539750"/>
                  </a:lnTo>
                  <a:lnTo>
                    <a:pt x="4423029" y="539750"/>
                  </a:lnTo>
                  <a:lnTo>
                    <a:pt x="4423029" y="366649"/>
                  </a:lnTo>
                  <a:lnTo>
                    <a:pt x="4742307" y="366649"/>
                  </a:lnTo>
                  <a:lnTo>
                    <a:pt x="4742307" y="259461"/>
                  </a:lnTo>
                  <a:lnTo>
                    <a:pt x="4423029" y="259461"/>
                  </a:lnTo>
                  <a:lnTo>
                    <a:pt x="4423029" y="118490"/>
                  </a:lnTo>
                  <a:lnTo>
                    <a:pt x="4766183" y="118490"/>
                  </a:lnTo>
                  <a:lnTo>
                    <a:pt x="4766183" y="10922"/>
                  </a:lnTo>
                  <a:close/>
                </a:path>
                <a:path w="7199630" h="658495">
                  <a:moveTo>
                    <a:pt x="3775964" y="10922"/>
                  </a:moveTo>
                  <a:lnTo>
                    <a:pt x="3636772" y="10922"/>
                  </a:lnTo>
                  <a:lnTo>
                    <a:pt x="3864102" y="646938"/>
                  </a:lnTo>
                  <a:lnTo>
                    <a:pt x="4001134" y="646938"/>
                  </a:lnTo>
                  <a:lnTo>
                    <a:pt x="4060336" y="481584"/>
                  </a:lnTo>
                  <a:lnTo>
                    <a:pt x="3936873" y="481584"/>
                  </a:lnTo>
                  <a:lnTo>
                    <a:pt x="3775964" y="10922"/>
                  </a:lnTo>
                  <a:close/>
                </a:path>
                <a:path w="7199630" h="658495">
                  <a:moveTo>
                    <a:pt x="4228846" y="10922"/>
                  </a:moveTo>
                  <a:lnTo>
                    <a:pt x="4092702" y="10922"/>
                  </a:lnTo>
                  <a:lnTo>
                    <a:pt x="3936873" y="481584"/>
                  </a:lnTo>
                  <a:lnTo>
                    <a:pt x="4060336" y="481584"/>
                  </a:lnTo>
                  <a:lnTo>
                    <a:pt x="4228846" y="10922"/>
                  </a:lnTo>
                  <a:close/>
                </a:path>
                <a:path w="7199630" h="658495">
                  <a:moveTo>
                    <a:pt x="3579368" y="10922"/>
                  </a:moveTo>
                  <a:lnTo>
                    <a:pt x="3450971" y="10922"/>
                  </a:lnTo>
                  <a:lnTo>
                    <a:pt x="3450971" y="646938"/>
                  </a:lnTo>
                  <a:lnTo>
                    <a:pt x="3579368" y="646938"/>
                  </a:lnTo>
                  <a:lnTo>
                    <a:pt x="3579368" y="10922"/>
                  </a:lnTo>
                  <a:close/>
                </a:path>
                <a:path w="7199630" h="658495">
                  <a:moveTo>
                    <a:pt x="3183890" y="118490"/>
                  </a:moveTo>
                  <a:lnTo>
                    <a:pt x="3055493" y="118490"/>
                  </a:lnTo>
                  <a:lnTo>
                    <a:pt x="3055493" y="646938"/>
                  </a:lnTo>
                  <a:lnTo>
                    <a:pt x="3183890" y="646938"/>
                  </a:lnTo>
                  <a:lnTo>
                    <a:pt x="3183890" y="118490"/>
                  </a:lnTo>
                  <a:close/>
                </a:path>
                <a:path w="7199630" h="658495">
                  <a:moveTo>
                    <a:pt x="3372230" y="10922"/>
                  </a:moveTo>
                  <a:lnTo>
                    <a:pt x="2866771" y="10922"/>
                  </a:lnTo>
                  <a:lnTo>
                    <a:pt x="2866771" y="118490"/>
                  </a:lnTo>
                  <a:lnTo>
                    <a:pt x="3372230" y="118490"/>
                  </a:lnTo>
                  <a:lnTo>
                    <a:pt x="3372230" y="10922"/>
                  </a:lnTo>
                  <a:close/>
                </a:path>
                <a:path w="7199630" h="658495">
                  <a:moveTo>
                    <a:pt x="2149475" y="10922"/>
                  </a:moveTo>
                  <a:lnTo>
                    <a:pt x="1677924" y="10922"/>
                  </a:lnTo>
                  <a:lnTo>
                    <a:pt x="1677924" y="646938"/>
                  </a:lnTo>
                  <a:lnTo>
                    <a:pt x="2161667" y="646938"/>
                  </a:lnTo>
                  <a:lnTo>
                    <a:pt x="2161667" y="539750"/>
                  </a:lnTo>
                  <a:lnTo>
                    <a:pt x="1806320" y="539750"/>
                  </a:lnTo>
                  <a:lnTo>
                    <a:pt x="1806320" y="366649"/>
                  </a:lnTo>
                  <a:lnTo>
                    <a:pt x="2125599" y="366649"/>
                  </a:lnTo>
                  <a:lnTo>
                    <a:pt x="2125599" y="259461"/>
                  </a:lnTo>
                  <a:lnTo>
                    <a:pt x="1806320" y="259461"/>
                  </a:lnTo>
                  <a:lnTo>
                    <a:pt x="1806320" y="118490"/>
                  </a:lnTo>
                  <a:lnTo>
                    <a:pt x="2149475" y="118490"/>
                  </a:lnTo>
                  <a:lnTo>
                    <a:pt x="2149475" y="10922"/>
                  </a:lnTo>
                  <a:close/>
                </a:path>
                <a:path w="7199630" h="658495">
                  <a:moveTo>
                    <a:pt x="1572260" y="10922"/>
                  </a:moveTo>
                  <a:lnTo>
                    <a:pt x="1136269" y="10922"/>
                  </a:lnTo>
                  <a:lnTo>
                    <a:pt x="1136269" y="646938"/>
                  </a:lnTo>
                  <a:lnTo>
                    <a:pt x="1264666" y="646938"/>
                  </a:lnTo>
                  <a:lnTo>
                    <a:pt x="1264666" y="376555"/>
                  </a:lnTo>
                  <a:lnTo>
                    <a:pt x="1530223" y="376555"/>
                  </a:lnTo>
                  <a:lnTo>
                    <a:pt x="1530223" y="268986"/>
                  </a:lnTo>
                  <a:lnTo>
                    <a:pt x="1264666" y="268986"/>
                  </a:lnTo>
                  <a:lnTo>
                    <a:pt x="1264666" y="118490"/>
                  </a:lnTo>
                  <a:lnTo>
                    <a:pt x="1572260" y="118490"/>
                  </a:lnTo>
                  <a:lnTo>
                    <a:pt x="1572260" y="10922"/>
                  </a:lnTo>
                  <a:close/>
                </a:path>
                <a:path w="7199630" h="658495">
                  <a:moveTo>
                    <a:pt x="1029716" y="10922"/>
                  </a:moveTo>
                  <a:lnTo>
                    <a:pt x="593725" y="10922"/>
                  </a:lnTo>
                  <a:lnTo>
                    <a:pt x="593725" y="646938"/>
                  </a:lnTo>
                  <a:lnTo>
                    <a:pt x="722122" y="646938"/>
                  </a:lnTo>
                  <a:lnTo>
                    <a:pt x="722122" y="376555"/>
                  </a:lnTo>
                  <a:lnTo>
                    <a:pt x="987679" y="376555"/>
                  </a:lnTo>
                  <a:lnTo>
                    <a:pt x="987679" y="268986"/>
                  </a:lnTo>
                  <a:lnTo>
                    <a:pt x="722122" y="268986"/>
                  </a:lnTo>
                  <a:lnTo>
                    <a:pt x="722122" y="118490"/>
                  </a:lnTo>
                  <a:lnTo>
                    <a:pt x="1029716" y="118490"/>
                  </a:lnTo>
                  <a:lnTo>
                    <a:pt x="1029716" y="10922"/>
                  </a:lnTo>
                  <a:close/>
                </a:path>
                <a:path w="7199630" h="658495">
                  <a:moveTo>
                    <a:pt x="471551" y="10922"/>
                  </a:moveTo>
                  <a:lnTo>
                    <a:pt x="0" y="10922"/>
                  </a:lnTo>
                  <a:lnTo>
                    <a:pt x="0" y="646938"/>
                  </a:lnTo>
                  <a:lnTo>
                    <a:pt x="483743" y="646938"/>
                  </a:lnTo>
                  <a:lnTo>
                    <a:pt x="483743" y="539750"/>
                  </a:lnTo>
                  <a:lnTo>
                    <a:pt x="128409" y="539750"/>
                  </a:lnTo>
                  <a:lnTo>
                    <a:pt x="128409" y="366649"/>
                  </a:lnTo>
                  <a:lnTo>
                    <a:pt x="447675" y="366649"/>
                  </a:lnTo>
                  <a:lnTo>
                    <a:pt x="447675" y="259461"/>
                  </a:lnTo>
                  <a:lnTo>
                    <a:pt x="128409" y="259461"/>
                  </a:lnTo>
                  <a:lnTo>
                    <a:pt x="128409" y="118490"/>
                  </a:lnTo>
                  <a:lnTo>
                    <a:pt x="471551" y="118490"/>
                  </a:lnTo>
                  <a:lnTo>
                    <a:pt x="471551" y="10922"/>
                  </a:lnTo>
                  <a:close/>
                </a:path>
                <a:path w="7199630" h="658495">
                  <a:moveTo>
                    <a:pt x="6807200" y="427863"/>
                  </a:moveTo>
                  <a:lnTo>
                    <a:pt x="6682232" y="439928"/>
                  </a:lnTo>
                  <a:lnTo>
                    <a:pt x="6691778" y="490096"/>
                  </a:lnTo>
                  <a:lnTo>
                    <a:pt x="6707838" y="533908"/>
                  </a:lnTo>
                  <a:lnTo>
                    <a:pt x="6730398" y="571337"/>
                  </a:lnTo>
                  <a:lnTo>
                    <a:pt x="6759448" y="602361"/>
                  </a:lnTo>
                  <a:lnTo>
                    <a:pt x="6795238" y="626770"/>
                  </a:lnTo>
                  <a:lnTo>
                    <a:pt x="6838029" y="644191"/>
                  </a:lnTo>
                  <a:lnTo>
                    <a:pt x="6887821" y="654635"/>
                  </a:lnTo>
                  <a:lnTo>
                    <a:pt x="6944614" y="658113"/>
                  </a:lnTo>
                  <a:lnTo>
                    <a:pt x="6984353" y="656663"/>
                  </a:lnTo>
                  <a:lnTo>
                    <a:pt x="7053591" y="645094"/>
                  </a:lnTo>
                  <a:lnTo>
                    <a:pt x="7109265" y="621853"/>
                  </a:lnTo>
                  <a:lnTo>
                    <a:pt x="7152231" y="586368"/>
                  </a:lnTo>
                  <a:lnTo>
                    <a:pt x="7176866" y="549656"/>
                  </a:lnTo>
                  <a:lnTo>
                    <a:pt x="6946011" y="549656"/>
                  </a:lnTo>
                  <a:lnTo>
                    <a:pt x="6918196" y="547820"/>
                  </a:lnTo>
                  <a:lnTo>
                    <a:pt x="6871662" y="533100"/>
                  </a:lnTo>
                  <a:lnTo>
                    <a:pt x="6837132" y="503354"/>
                  </a:lnTo>
                  <a:lnTo>
                    <a:pt x="6814272" y="457201"/>
                  </a:lnTo>
                  <a:lnTo>
                    <a:pt x="6807200" y="427863"/>
                  </a:lnTo>
                  <a:close/>
                </a:path>
                <a:path w="7199630" h="658495">
                  <a:moveTo>
                    <a:pt x="6937248" y="0"/>
                  </a:moveTo>
                  <a:lnTo>
                    <a:pt x="6869366" y="5540"/>
                  </a:lnTo>
                  <a:lnTo>
                    <a:pt x="6812153" y="22225"/>
                  </a:lnTo>
                  <a:lnTo>
                    <a:pt x="6766369" y="49371"/>
                  </a:lnTo>
                  <a:lnTo>
                    <a:pt x="6732778" y="86613"/>
                  </a:lnTo>
                  <a:lnTo>
                    <a:pt x="6712092" y="130444"/>
                  </a:lnTo>
                  <a:lnTo>
                    <a:pt x="6705219" y="177419"/>
                  </a:lnTo>
                  <a:lnTo>
                    <a:pt x="6708884" y="213780"/>
                  </a:lnTo>
                  <a:lnTo>
                    <a:pt x="6738169" y="277788"/>
                  </a:lnTo>
                  <a:lnTo>
                    <a:pt x="6788461" y="323367"/>
                  </a:lnTo>
                  <a:lnTo>
                    <a:pt x="6860903" y="354851"/>
                  </a:lnTo>
                  <a:lnTo>
                    <a:pt x="6908673" y="368426"/>
                  </a:lnTo>
                  <a:lnTo>
                    <a:pt x="6945177" y="377592"/>
                  </a:lnTo>
                  <a:lnTo>
                    <a:pt x="6974490" y="385270"/>
                  </a:lnTo>
                  <a:lnTo>
                    <a:pt x="7011543" y="396113"/>
                  </a:lnTo>
                  <a:lnTo>
                    <a:pt x="7049833" y="416026"/>
                  </a:lnTo>
                  <a:lnTo>
                    <a:pt x="7070145" y="451193"/>
                  </a:lnTo>
                  <a:lnTo>
                    <a:pt x="7070979" y="462025"/>
                  </a:lnTo>
                  <a:lnTo>
                    <a:pt x="7069004" y="479077"/>
                  </a:lnTo>
                  <a:lnTo>
                    <a:pt x="7039483" y="523494"/>
                  </a:lnTo>
                  <a:lnTo>
                    <a:pt x="7000367" y="543147"/>
                  </a:lnTo>
                  <a:lnTo>
                    <a:pt x="6946011" y="549656"/>
                  </a:lnTo>
                  <a:lnTo>
                    <a:pt x="7176866" y="549656"/>
                  </a:lnTo>
                  <a:lnTo>
                    <a:pt x="7182284" y="539744"/>
                  </a:lnTo>
                  <a:lnTo>
                    <a:pt x="7191771" y="514588"/>
                  </a:lnTo>
                  <a:lnTo>
                    <a:pt x="7197472" y="488551"/>
                  </a:lnTo>
                  <a:lnTo>
                    <a:pt x="7199376" y="461644"/>
                  </a:lnTo>
                  <a:lnTo>
                    <a:pt x="7197782" y="432683"/>
                  </a:lnTo>
                  <a:lnTo>
                    <a:pt x="7185070" y="382045"/>
                  </a:lnTo>
                  <a:lnTo>
                    <a:pt x="7160071" y="340893"/>
                  </a:lnTo>
                  <a:lnTo>
                    <a:pt x="7124880" y="308560"/>
                  </a:lnTo>
                  <a:lnTo>
                    <a:pt x="7078164" y="283940"/>
                  </a:lnTo>
                  <a:lnTo>
                    <a:pt x="7008874" y="261080"/>
                  </a:lnTo>
                  <a:lnTo>
                    <a:pt x="6922533" y="238984"/>
                  </a:lnTo>
                  <a:lnTo>
                    <a:pt x="6888686" y="228234"/>
                  </a:lnTo>
                  <a:lnTo>
                    <a:pt x="6847078" y="207390"/>
                  </a:lnTo>
                  <a:lnTo>
                    <a:pt x="6828028" y="168783"/>
                  </a:lnTo>
                  <a:lnTo>
                    <a:pt x="6829292" y="157039"/>
                  </a:lnTo>
                  <a:lnTo>
                    <a:pt x="6865683" y="119264"/>
                  </a:lnTo>
                  <a:lnTo>
                    <a:pt x="6909498" y="107747"/>
                  </a:lnTo>
                  <a:lnTo>
                    <a:pt x="6935978" y="106299"/>
                  </a:lnTo>
                  <a:lnTo>
                    <a:pt x="7159220" y="106299"/>
                  </a:lnTo>
                  <a:lnTo>
                    <a:pt x="7144208" y="80984"/>
                  </a:lnTo>
                  <a:lnTo>
                    <a:pt x="7117588" y="52577"/>
                  </a:lnTo>
                  <a:lnTo>
                    <a:pt x="7083605" y="29575"/>
                  </a:lnTo>
                  <a:lnTo>
                    <a:pt x="7042229" y="13144"/>
                  </a:lnTo>
                  <a:lnTo>
                    <a:pt x="6993447" y="3286"/>
                  </a:lnTo>
                  <a:lnTo>
                    <a:pt x="6937248" y="0"/>
                  </a:lnTo>
                  <a:close/>
                </a:path>
                <a:path w="7199630" h="658495">
                  <a:moveTo>
                    <a:pt x="7159220" y="106299"/>
                  </a:moveTo>
                  <a:lnTo>
                    <a:pt x="6935978" y="106299"/>
                  </a:lnTo>
                  <a:lnTo>
                    <a:pt x="6961413" y="107652"/>
                  </a:lnTo>
                  <a:lnTo>
                    <a:pt x="6983444" y="111696"/>
                  </a:lnTo>
                  <a:lnTo>
                    <a:pt x="7029741" y="140239"/>
                  </a:lnTo>
                  <a:lnTo>
                    <a:pt x="7047406" y="175482"/>
                  </a:lnTo>
                  <a:lnTo>
                    <a:pt x="7052691" y="198247"/>
                  </a:lnTo>
                  <a:lnTo>
                    <a:pt x="7181088" y="192659"/>
                  </a:lnTo>
                  <a:lnTo>
                    <a:pt x="7175970" y="151036"/>
                  </a:lnTo>
                  <a:lnTo>
                    <a:pt x="7163673" y="113807"/>
                  </a:lnTo>
                  <a:lnTo>
                    <a:pt x="7159220" y="106299"/>
                  </a:lnTo>
                  <a:close/>
                </a:path>
                <a:path w="7199630" h="658495">
                  <a:moveTo>
                    <a:pt x="6214364" y="427863"/>
                  </a:moveTo>
                  <a:lnTo>
                    <a:pt x="6089396" y="439928"/>
                  </a:lnTo>
                  <a:lnTo>
                    <a:pt x="6098942" y="490096"/>
                  </a:lnTo>
                  <a:lnTo>
                    <a:pt x="6115002" y="533908"/>
                  </a:lnTo>
                  <a:lnTo>
                    <a:pt x="6137562" y="571337"/>
                  </a:lnTo>
                  <a:lnTo>
                    <a:pt x="6166612" y="602361"/>
                  </a:lnTo>
                  <a:lnTo>
                    <a:pt x="6202402" y="626770"/>
                  </a:lnTo>
                  <a:lnTo>
                    <a:pt x="6245193" y="644191"/>
                  </a:lnTo>
                  <a:lnTo>
                    <a:pt x="6294985" y="654635"/>
                  </a:lnTo>
                  <a:lnTo>
                    <a:pt x="6351778" y="658113"/>
                  </a:lnTo>
                  <a:lnTo>
                    <a:pt x="6391517" y="656663"/>
                  </a:lnTo>
                  <a:lnTo>
                    <a:pt x="6460755" y="645094"/>
                  </a:lnTo>
                  <a:lnTo>
                    <a:pt x="6516429" y="621853"/>
                  </a:lnTo>
                  <a:lnTo>
                    <a:pt x="6559395" y="586368"/>
                  </a:lnTo>
                  <a:lnTo>
                    <a:pt x="6584030" y="549656"/>
                  </a:lnTo>
                  <a:lnTo>
                    <a:pt x="6353175" y="549656"/>
                  </a:lnTo>
                  <a:lnTo>
                    <a:pt x="6325360" y="547820"/>
                  </a:lnTo>
                  <a:lnTo>
                    <a:pt x="6278826" y="533100"/>
                  </a:lnTo>
                  <a:lnTo>
                    <a:pt x="6244296" y="503354"/>
                  </a:lnTo>
                  <a:lnTo>
                    <a:pt x="6221436" y="457201"/>
                  </a:lnTo>
                  <a:lnTo>
                    <a:pt x="6214364" y="427863"/>
                  </a:lnTo>
                  <a:close/>
                </a:path>
                <a:path w="7199630" h="658495">
                  <a:moveTo>
                    <a:pt x="6344412" y="0"/>
                  </a:moveTo>
                  <a:lnTo>
                    <a:pt x="6276530" y="5540"/>
                  </a:lnTo>
                  <a:lnTo>
                    <a:pt x="6219317" y="22225"/>
                  </a:lnTo>
                  <a:lnTo>
                    <a:pt x="6173533" y="49371"/>
                  </a:lnTo>
                  <a:lnTo>
                    <a:pt x="6139942" y="86613"/>
                  </a:lnTo>
                  <a:lnTo>
                    <a:pt x="6119256" y="130444"/>
                  </a:lnTo>
                  <a:lnTo>
                    <a:pt x="6112383" y="177419"/>
                  </a:lnTo>
                  <a:lnTo>
                    <a:pt x="6116048" y="213780"/>
                  </a:lnTo>
                  <a:lnTo>
                    <a:pt x="6145333" y="277788"/>
                  </a:lnTo>
                  <a:lnTo>
                    <a:pt x="6195625" y="323367"/>
                  </a:lnTo>
                  <a:lnTo>
                    <a:pt x="6268067" y="354851"/>
                  </a:lnTo>
                  <a:lnTo>
                    <a:pt x="6315837" y="368426"/>
                  </a:lnTo>
                  <a:lnTo>
                    <a:pt x="6352341" y="377592"/>
                  </a:lnTo>
                  <a:lnTo>
                    <a:pt x="6381654" y="385270"/>
                  </a:lnTo>
                  <a:lnTo>
                    <a:pt x="6418707" y="396113"/>
                  </a:lnTo>
                  <a:lnTo>
                    <a:pt x="6456997" y="416026"/>
                  </a:lnTo>
                  <a:lnTo>
                    <a:pt x="6477309" y="451193"/>
                  </a:lnTo>
                  <a:lnTo>
                    <a:pt x="6478143" y="462025"/>
                  </a:lnTo>
                  <a:lnTo>
                    <a:pt x="6476168" y="479077"/>
                  </a:lnTo>
                  <a:lnTo>
                    <a:pt x="6446647" y="523494"/>
                  </a:lnTo>
                  <a:lnTo>
                    <a:pt x="6407531" y="543147"/>
                  </a:lnTo>
                  <a:lnTo>
                    <a:pt x="6353175" y="549656"/>
                  </a:lnTo>
                  <a:lnTo>
                    <a:pt x="6584030" y="549656"/>
                  </a:lnTo>
                  <a:lnTo>
                    <a:pt x="6589448" y="539744"/>
                  </a:lnTo>
                  <a:lnTo>
                    <a:pt x="6598935" y="514588"/>
                  </a:lnTo>
                  <a:lnTo>
                    <a:pt x="6604636" y="488551"/>
                  </a:lnTo>
                  <a:lnTo>
                    <a:pt x="6606540" y="461644"/>
                  </a:lnTo>
                  <a:lnTo>
                    <a:pt x="6604946" y="432683"/>
                  </a:lnTo>
                  <a:lnTo>
                    <a:pt x="6592234" y="382045"/>
                  </a:lnTo>
                  <a:lnTo>
                    <a:pt x="6567235" y="340893"/>
                  </a:lnTo>
                  <a:lnTo>
                    <a:pt x="6532044" y="308560"/>
                  </a:lnTo>
                  <a:lnTo>
                    <a:pt x="6485328" y="283940"/>
                  </a:lnTo>
                  <a:lnTo>
                    <a:pt x="6416038" y="261080"/>
                  </a:lnTo>
                  <a:lnTo>
                    <a:pt x="6329697" y="238984"/>
                  </a:lnTo>
                  <a:lnTo>
                    <a:pt x="6295850" y="228234"/>
                  </a:lnTo>
                  <a:lnTo>
                    <a:pt x="6254242" y="207390"/>
                  </a:lnTo>
                  <a:lnTo>
                    <a:pt x="6235192" y="168783"/>
                  </a:lnTo>
                  <a:lnTo>
                    <a:pt x="6236456" y="157039"/>
                  </a:lnTo>
                  <a:lnTo>
                    <a:pt x="6272847" y="119264"/>
                  </a:lnTo>
                  <a:lnTo>
                    <a:pt x="6316662" y="107747"/>
                  </a:lnTo>
                  <a:lnTo>
                    <a:pt x="6343142" y="106299"/>
                  </a:lnTo>
                  <a:lnTo>
                    <a:pt x="6566384" y="106299"/>
                  </a:lnTo>
                  <a:lnTo>
                    <a:pt x="6551372" y="80984"/>
                  </a:lnTo>
                  <a:lnTo>
                    <a:pt x="6524752" y="52577"/>
                  </a:lnTo>
                  <a:lnTo>
                    <a:pt x="6490769" y="29575"/>
                  </a:lnTo>
                  <a:lnTo>
                    <a:pt x="6449393" y="13144"/>
                  </a:lnTo>
                  <a:lnTo>
                    <a:pt x="6400611" y="3286"/>
                  </a:lnTo>
                  <a:lnTo>
                    <a:pt x="6344412" y="0"/>
                  </a:lnTo>
                  <a:close/>
                </a:path>
                <a:path w="7199630" h="658495">
                  <a:moveTo>
                    <a:pt x="6566384" y="106299"/>
                  </a:moveTo>
                  <a:lnTo>
                    <a:pt x="6343142" y="106299"/>
                  </a:lnTo>
                  <a:lnTo>
                    <a:pt x="6368577" y="107652"/>
                  </a:lnTo>
                  <a:lnTo>
                    <a:pt x="6390608" y="111696"/>
                  </a:lnTo>
                  <a:lnTo>
                    <a:pt x="6436905" y="140239"/>
                  </a:lnTo>
                  <a:lnTo>
                    <a:pt x="6454570" y="175482"/>
                  </a:lnTo>
                  <a:lnTo>
                    <a:pt x="6459855" y="198247"/>
                  </a:lnTo>
                  <a:lnTo>
                    <a:pt x="6588252" y="192659"/>
                  </a:lnTo>
                  <a:lnTo>
                    <a:pt x="6583134" y="151036"/>
                  </a:lnTo>
                  <a:lnTo>
                    <a:pt x="6570837" y="113807"/>
                  </a:lnTo>
                  <a:lnTo>
                    <a:pt x="6566384" y="106299"/>
                  </a:lnTo>
                  <a:close/>
                </a:path>
                <a:path w="7199630" h="658495">
                  <a:moveTo>
                    <a:pt x="2545842" y="0"/>
                  </a:moveTo>
                  <a:lnTo>
                    <a:pt x="2494422" y="3519"/>
                  </a:lnTo>
                  <a:lnTo>
                    <a:pt x="2447147" y="14073"/>
                  </a:lnTo>
                  <a:lnTo>
                    <a:pt x="2404018" y="31656"/>
                  </a:lnTo>
                  <a:lnTo>
                    <a:pt x="2365034" y="56262"/>
                  </a:lnTo>
                  <a:lnTo>
                    <a:pt x="2330196" y="87884"/>
                  </a:lnTo>
                  <a:lnTo>
                    <a:pt x="2300693" y="125860"/>
                  </a:lnTo>
                  <a:lnTo>
                    <a:pt x="2277725" y="169523"/>
                  </a:lnTo>
                  <a:lnTo>
                    <a:pt x="2261305" y="218862"/>
                  </a:lnTo>
                  <a:lnTo>
                    <a:pt x="2251443" y="273864"/>
                  </a:lnTo>
                  <a:lnTo>
                    <a:pt x="2248154" y="334518"/>
                  </a:lnTo>
                  <a:lnTo>
                    <a:pt x="2251416" y="392019"/>
                  </a:lnTo>
                  <a:lnTo>
                    <a:pt x="2261207" y="444437"/>
                  </a:lnTo>
                  <a:lnTo>
                    <a:pt x="2277533" y="491776"/>
                  </a:lnTo>
                  <a:lnTo>
                    <a:pt x="2300400" y="534044"/>
                  </a:lnTo>
                  <a:lnTo>
                    <a:pt x="2329815" y="571246"/>
                  </a:lnTo>
                  <a:lnTo>
                    <a:pt x="2364227" y="602381"/>
                  </a:lnTo>
                  <a:lnTo>
                    <a:pt x="2402243" y="626597"/>
                  </a:lnTo>
                  <a:lnTo>
                    <a:pt x="2443868" y="643895"/>
                  </a:lnTo>
                  <a:lnTo>
                    <a:pt x="2489107" y="654273"/>
                  </a:lnTo>
                  <a:lnTo>
                    <a:pt x="2537968" y="657732"/>
                  </a:lnTo>
                  <a:lnTo>
                    <a:pt x="2586954" y="654567"/>
                  </a:lnTo>
                  <a:lnTo>
                    <a:pt x="2631440" y="645080"/>
                  </a:lnTo>
                  <a:lnTo>
                    <a:pt x="2671448" y="629283"/>
                  </a:lnTo>
                  <a:lnTo>
                    <a:pt x="2707005" y="607187"/>
                  </a:lnTo>
                  <a:lnTo>
                    <a:pt x="2737889" y="578588"/>
                  </a:lnTo>
                  <a:lnTo>
                    <a:pt x="2760553" y="548005"/>
                  </a:lnTo>
                  <a:lnTo>
                    <a:pt x="2536697" y="548005"/>
                  </a:lnTo>
                  <a:lnTo>
                    <a:pt x="2503646" y="544794"/>
                  </a:lnTo>
                  <a:lnTo>
                    <a:pt x="2447258" y="519179"/>
                  </a:lnTo>
                  <a:lnTo>
                    <a:pt x="2404919" y="466867"/>
                  </a:lnTo>
                  <a:lnTo>
                    <a:pt x="2391346" y="428244"/>
                  </a:lnTo>
                  <a:lnTo>
                    <a:pt x="2383202" y="380952"/>
                  </a:lnTo>
                  <a:lnTo>
                    <a:pt x="2380488" y="324993"/>
                  </a:lnTo>
                  <a:lnTo>
                    <a:pt x="2383248" y="272077"/>
                  </a:lnTo>
                  <a:lnTo>
                    <a:pt x="2391521" y="227044"/>
                  </a:lnTo>
                  <a:lnTo>
                    <a:pt x="2405294" y="189868"/>
                  </a:lnTo>
                  <a:lnTo>
                    <a:pt x="2448226" y="138358"/>
                  </a:lnTo>
                  <a:lnTo>
                    <a:pt x="2505567" y="113022"/>
                  </a:lnTo>
                  <a:lnTo>
                    <a:pt x="2539238" y="109854"/>
                  </a:lnTo>
                  <a:lnTo>
                    <a:pt x="2767586" y="109854"/>
                  </a:lnTo>
                  <a:lnTo>
                    <a:pt x="2755739" y="91634"/>
                  </a:lnTo>
                  <a:lnTo>
                    <a:pt x="2735453" y="68961"/>
                  </a:lnTo>
                  <a:lnTo>
                    <a:pt x="2696235" y="38790"/>
                  </a:lnTo>
                  <a:lnTo>
                    <a:pt x="2651553" y="17240"/>
                  </a:lnTo>
                  <a:lnTo>
                    <a:pt x="2601418" y="4310"/>
                  </a:lnTo>
                  <a:lnTo>
                    <a:pt x="2545842" y="0"/>
                  </a:lnTo>
                  <a:close/>
                </a:path>
                <a:path w="7199630" h="658495">
                  <a:moveTo>
                    <a:pt x="2677668" y="413004"/>
                  </a:moveTo>
                  <a:lnTo>
                    <a:pt x="2656427" y="473582"/>
                  </a:lnTo>
                  <a:lnTo>
                    <a:pt x="2624709" y="515493"/>
                  </a:lnTo>
                  <a:lnTo>
                    <a:pt x="2584322" y="539845"/>
                  </a:lnTo>
                  <a:lnTo>
                    <a:pt x="2536697" y="548005"/>
                  </a:lnTo>
                  <a:lnTo>
                    <a:pt x="2760553" y="548005"/>
                  </a:lnTo>
                  <a:lnTo>
                    <a:pt x="2764059" y="543274"/>
                  </a:lnTo>
                  <a:lnTo>
                    <a:pt x="2785514" y="501245"/>
                  </a:lnTo>
                  <a:lnTo>
                    <a:pt x="2802255" y="452500"/>
                  </a:lnTo>
                  <a:lnTo>
                    <a:pt x="2677668" y="413004"/>
                  </a:lnTo>
                  <a:close/>
                </a:path>
                <a:path w="7199630" h="658495">
                  <a:moveTo>
                    <a:pt x="2767586" y="109854"/>
                  </a:moveTo>
                  <a:lnTo>
                    <a:pt x="2539238" y="109854"/>
                  </a:lnTo>
                  <a:lnTo>
                    <a:pt x="2563903" y="111640"/>
                  </a:lnTo>
                  <a:lnTo>
                    <a:pt x="2586640" y="116998"/>
                  </a:lnTo>
                  <a:lnTo>
                    <a:pt x="2626233" y="138429"/>
                  </a:lnTo>
                  <a:lnTo>
                    <a:pt x="2655935" y="172243"/>
                  </a:lnTo>
                  <a:lnTo>
                    <a:pt x="2673350" y="216535"/>
                  </a:lnTo>
                  <a:lnTo>
                    <a:pt x="2800477" y="186182"/>
                  </a:lnTo>
                  <a:lnTo>
                    <a:pt x="2788263" y="150221"/>
                  </a:lnTo>
                  <a:lnTo>
                    <a:pt x="2773346" y="118713"/>
                  </a:lnTo>
                  <a:lnTo>
                    <a:pt x="2767586" y="10985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0232" y="3252851"/>
              <a:ext cx="7199630" cy="658495"/>
            </a:xfrm>
            <a:custGeom>
              <a:avLst/>
              <a:gdLst/>
              <a:ahLst/>
              <a:cxnLst/>
              <a:rect l="l" t="t" r="r" b="b"/>
              <a:pathLst>
                <a:path w="7199630" h="658495">
                  <a:moveTo>
                    <a:pt x="5529072" y="10922"/>
                  </a:moveTo>
                  <a:lnTo>
                    <a:pt x="6000623" y="10922"/>
                  </a:lnTo>
                  <a:lnTo>
                    <a:pt x="6000623" y="118490"/>
                  </a:lnTo>
                  <a:lnTo>
                    <a:pt x="5657469" y="118490"/>
                  </a:lnTo>
                  <a:lnTo>
                    <a:pt x="5657469" y="259461"/>
                  </a:lnTo>
                  <a:lnTo>
                    <a:pt x="5976747" y="259461"/>
                  </a:lnTo>
                  <a:lnTo>
                    <a:pt x="5976747" y="366649"/>
                  </a:lnTo>
                  <a:lnTo>
                    <a:pt x="5657469" y="366649"/>
                  </a:lnTo>
                  <a:lnTo>
                    <a:pt x="5657469" y="539750"/>
                  </a:lnTo>
                  <a:lnTo>
                    <a:pt x="6012815" y="539750"/>
                  </a:lnTo>
                  <a:lnTo>
                    <a:pt x="6012815" y="646938"/>
                  </a:lnTo>
                  <a:lnTo>
                    <a:pt x="5529072" y="646938"/>
                  </a:lnTo>
                  <a:lnTo>
                    <a:pt x="5529072" y="10922"/>
                  </a:lnTo>
                  <a:close/>
                </a:path>
                <a:path w="7199630" h="658495">
                  <a:moveTo>
                    <a:pt x="4888738" y="10922"/>
                  </a:moveTo>
                  <a:lnTo>
                    <a:pt x="5013706" y="10922"/>
                  </a:lnTo>
                  <a:lnTo>
                    <a:pt x="5274056" y="435610"/>
                  </a:lnTo>
                  <a:lnTo>
                    <a:pt x="5274056" y="10922"/>
                  </a:lnTo>
                  <a:lnTo>
                    <a:pt x="5393308" y="10922"/>
                  </a:lnTo>
                  <a:lnTo>
                    <a:pt x="5393308" y="646938"/>
                  </a:lnTo>
                  <a:lnTo>
                    <a:pt x="5264404" y="646938"/>
                  </a:lnTo>
                  <a:lnTo>
                    <a:pt x="5008118" y="232156"/>
                  </a:lnTo>
                  <a:lnTo>
                    <a:pt x="5008118" y="646938"/>
                  </a:lnTo>
                  <a:lnTo>
                    <a:pt x="4888738" y="646938"/>
                  </a:lnTo>
                  <a:lnTo>
                    <a:pt x="4888738" y="10922"/>
                  </a:lnTo>
                  <a:close/>
                </a:path>
                <a:path w="7199630" h="658495">
                  <a:moveTo>
                    <a:pt x="4294632" y="10922"/>
                  </a:moveTo>
                  <a:lnTo>
                    <a:pt x="4766183" y="10922"/>
                  </a:lnTo>
                  <a:lnTo>
                    <a:pt x="4766183" y="118490"/>
                  </a:lnTo>
                  <a:lnTo>
                    <a:pt x="4423029" y="118490"/>
                  </a:lnTo>
                  <a:lnTo>
                    <a:pt x="4423029" y="259461"/>
                  </a:lnTo>
                  <a:lnTo>
                    <a:pt x="4742307" y="259461"/>
                  </a:lnTo>
                  <a:lnTo>
                    <a:pt x="4742307" y="366649"/>
                  </a:lnTo>
                  <a:lnTo>
                    <a:pt x="4423029" y="366649"/>
                  </a:lnTo>
                  <a:lnTo>
                    <a:pt x="4423029" y="539750"/>
                  </a:lnTo>
                  <a:lnTo>
                    <a:pt x="4778375" y="539750"/>
                  </a:lnTo>
                  <a:lnTo>
                    <a:pt x="4778375" y="646938"/>
                  </a:lnTo>
                  <a:lnTo>
                    <a:pt x="4294632" y="646938"/>
                  </a:lnTo>
                  <a:lnTo>
                    <a:pt x="4294632" y="10922"/>
                  </a:lnTo>
                  <a:close/>
                </a:path>
                <a:path w="7199630" h="658495">
                  <a:moveTo>
                    <a:pt x="3636772" y="10922"/>
                  </a:moveTo>
                  <a:lnTo>
                    <a:pt x="3775964" y="10922"/>
                  </a:lnTo>
                  <a:lnTo>
                    <a:pt x="3936873" y="481584"/>
                  </a:lnTo>
                  <a:lnTo>
                    <a:pt x="4092702" y="10922"/>
                  </a:lnTo>
                  <a:lnTo>
                    <a:pt x="4228846" y="10922"/>
                  </a:lnTo>
                  <a:lnTo>
                    <a:pt x="4001134" y="646938"/>
                  </a:lnTo>
                  <a:lnTo>
                    <a:pt x="3864102" y="646938"/>
                  </a:lnTo>
                  <a:lnTo>
                    <a:pt x="3636772" y="10922"/>
                  </a:lnTo>
                  <a:close/>
                </a:path>
                <a:path w="7199630" h="658495">
                  <a:moveTo>
                    <a:pt x="3450971" y="10922"/>
                  </a:moveTo>
                  <a:lnTo>
                    <a:pt x="3579368" y="10922"/>
                  </a:lnTo>
                  <a:lnTo>
                    <a:pt x="3579368" y="646938"/>
                  </a:lnTo>
                  <a:lnTo>
                    <a:pt x="3450971" y="646938"/>
                  </a:lnTo>
                  <a:lnTo>
                    <a:pt x="3450971" y="10922"/>
                  </a:lnTo>
                  <a:close/>
                </a:path>
                <a:path w="7199630" h="658495">
                  <a:moveTo>
                    <a:pt x="2866771" y="10922"/>
                  </a:moveTo>
                  <a:lnTo>
                    <a:pt x="3372230" y="10922"/>
                  </a:lnTo>
                  <a:lnTo>
                    <a:pt x="3372230" y="118490"/>
                  </a:lnTo>
                  <a:lnTo>
                    <a:pt x="3183890" y="118490"/>
                  </a:lnTo>
                  <a:lnTo>
                    <a:pt x="3183890" y="646938"/>
                  </a:lnTo>
                  <a:lnTo>
                    <a:pt x="3055493" y="646938"/>
                  </a:lnTo>
                  <a:lnTo>
                    <a:pt x="3055493" y="118490"/>
                  </a:lnTo>
                  <a:lnTo>
                    <a:pt x="2866771" y="118490"/>
                  </a:lnTo>
                  <a:lnTo>
                    <a:pt x="2866771" y="10922"/>
                  </a:lnTo>
                  <a:close/>
                </a:path>
                <a:path w="7199630" h="658495">
                  <a:moveTo>
                    <a:pt x="1677924" y="10922"/>
                  </a:moveTo>
                  <a:lnTo>
                    <a:pt x="2149475" y="10922"/>
                  </a:lnTo>
                  <a:lnTo>
                    <a:pt x="2149475" y="118490"/>
                  </a:lnTo>
                  <a:lnTo>
                    <a:pt x="1806320" y="118490"/>
                  </a:lnTo>
                  <a:lnTo>
                    <a:pt x="1806320" y="259461"/>
                  </a:lnTo>
                  <a:lnTo>
                    <a:pt x="2125599" y="259461"/>
                  </a:lnTo>
                  <a:lnTo>
                    <a:pt x="2125599" y="366649"/>
                  </a:lnTo>
                  <a:lnTo>
                    <a:pt x="1806320" y="366649"/>
                  </a:lnTo>
                  <a:lnTo>
                    <a:pt x="1806320" y="539750"/>
                  </a:lnTo>
                  <a:lnTo>
                    <a:pt x="2161667" y="539750"/>
                  </a:lnTo>
                  <a:lnTo>
                    <a:pt x="2161667" y="646938"/>
                  </a:lnTo>
                  <a:lnTo>
                    <a:pt x="1677924" y="646938"/>
                  </a:lnTo>
                  <a:lnTo>
                    <a:pt x="1677924" y="10922"/>
                  </a:lnTo>
                  <a:close/>
                </a:path>
                <a:path w="7199630" h="658495">
                  <a:moveTo>
                    <a:pt x="1136269" y="10922"/>
                  </a:moveTo>
                  <a:lnTo>
                    <a:pt x="1572260" y="10922"/>
                  </a:lnTo>
                  <a:lnTo>
                    <a:pt x="1572260" y="118490"/>
                  </a:lnTo>
                  <a:lnTo>
                    <a:pt x="1264666" y="118490"/>
                  </a:lnTo>
                  <a:lnTo>
                    <a:pt x="1264666" y="268986"/>
                  </a:lnTo>
                  <a:lnTo>
                    <a:pt x="1530223" y="268986"/>
                  </a:lnTo>
                  <a:lnTo>
                    <a:pt x="1530223" y="376555"/>
                  </a:lnTo>
                  <a:lnTo>
                    <a:pt x="1264666" y="376555"/>
                  </a:lnTo>
                  <a:lnTo>
                    <a:pt x="1264666" y="646938"/>
                  </a:lnTo>
                  <a:lnTo>
                    <a:pt x="1136269" y="646938"/>
                  </a:lnTo>
                  <a:lnTo>
                    <a:pt x="1136269" y="10922"/>
                  </a:lnTo>
                  <a:close/>
                </a:path>
                <a:path w="7199630" h="658495">
                  <a:moveTo>
                    <a:pt x="593725" y="10922"/>
                  </a:moveTo>
                  <a:lnTo>
                    <a:pt x="1029716" y="10922"/>
                  </a:lnTo>
                  <a:lnTo>
                    <a:pt x="1029716" y="118490"/>
                  </a:lnTo>
                  <a:lnTo>
                    <a:pt x="722122" y="118490"/>
                  </a:lnTo>
                  <a:lnTo>
                    <a:pt x="722122" y="268986"/>
                  </a:lnTo>
                  <a:lnTo>
                    <a:pt x="987679" y="268986"/>
                  </a:lnTo>
                  <a:lnTo>
                    <a:pt x="987679" y="376555"/>
                  </a:lnTo>
                  <a:lnTo>
                    <a:pt x="722122" y="376555"/>
                  </a:lnTo>
                  <a:lnTo>
                    <a:pt x="722122" y="646938"/>
                  </a:lnTo>
                  <a:lnTo>
                    <a:pt x="593725" y="646938"/>
                  </a:lnTo>
                  <a:lnTo>
                    <a:pt x="593725" y="10922"/>
                  </a:lnTo>
                  <a:close/>
                </a:path>
                <a:path w="7199630" h="658495">
                  <a:moveTo>
                    <a:pt x="0" y="10922"/>
                  </a:moveTo>
                  <a:lnTo>
                    <a:pt x="471551" y="10922"/>
                  </a:lnTo>
                  <a:lnTo>
                    <a:pt x="471551" y="118490"/>
                  </a:lnTo>
                  <a:lnTo>
                    <a:pt x="128409" y="118490"/>
                  </a:lnTo>
                  <a:lnTo>
                    <a:pt x="128409" y="259461"/>
                  </a:lnTo>
                  <a:lnTo>
                    <a:pt x="447675" y="259461"/>
                  </a:lnTo>
                  <a:lnTo>
                    <a:pt x="447675" y="366649"/>
                  </a:lnTo>
                  <a:lnTo>
                    <a:pt x="128409" y="366649"/>
                  </a:lnTo>
                  <a:lnTo>
                    <a:pt x="128409" y="539750"/>
                  </a:lnTo>
                  <a:lnTo>
                    <a:pt x="483743" y="539750"/>
                  </a:lnTo>
                  <a:lnTo>
                    <a:pt x="483743" y="646938"/>
                  </a:lnTo>
                  <a:lnTo>
                    <a:pt x="0" y="646938"/>
                  </a:lnTo>
                  <a:lnTo>
                    <a:pt x="0" y="10922"/>
                  </a:lnTo>
                  <a:close/>
                </a:path>
                <a:path w="7199630" h="658495">
                  <a:moveTo>
                    <a:pt x="6937248" y="0"/>
                  </a:moveTo>
                  <a:lnTo>
                    <a:pt x="6993447" y="3286"/>
                  </a:lnTo>
                  <a:lnTo>
                    <a:pt x="7042229" y="13144"/>
                  </a:lnTo>
                  <a:lnTo>
                    <a:pt x="7083605" y="29575"/>
                  </a:lnTo>
                  <a:lnTo>
                    <a:pt x="7117588" y="52577"/>
                  </a:lnTo>
                  <a:lnTo>
                    <a:pt x="7144208" y="80984"/>
                  </a:lnTo>
                  <a:lnTo>
                    <a:pt x="7163673" y="113807"/>
                  </a:lnTo>
                  <a:lnTo>
                    <a:pt x="7175970" y="151036"/>
                  </a:lnTo>
                  <a:lnTo>
                    <a:pt x="7181088" y="192659"/>
                  </a:lnTo>
                  <a:lnTo>
                    <a:pt x="7052691" y="198247"/>
                  </a:lnTo>
                  <a:lnTo>
                    <a:pt x="7047406" y="175482"/>
                  </a:lnTo>
                  <a:lnTo>
                    <a:pt x="7039752" y="156146"/>
                  </a:lnTo>
                  <a:lnTo>
                    <a:pt x="7002093" y="118407"/>
                  </a:lnTo>
                  <a:lnTo>
                    <a:pt x="6961413" y="107652"/>
                  </a:lnTo>
                  <a:lnTo>
                    <a:pt x="6935978" y="106299"/>
                  </a:lnTo>
                  <a:lnTo>
                    <a:pt x="6909498" y="107747"/>
                  </a:lnTo>
                  <a:lnTo>
                    <a:pt x="6865683" y="119264"/>
                  </a:lnTo>
                  <a:lnTo>
                    <a:pt x="6833092" y="146558"/>
                  </a:lnTo>
                  <a:lnTo>
                    <a:pt x="6828028" y="168783"/>
                  </a:lnTo>
                  <a:lnTo>
                    <a:pt x="6829218" y="179691"/>
                  </a:lnTo>
                  <a:lnTo>
                    <a:pt x="6863530" y="217699"/>
                  </a:lnTo>
                  <a:lnTo>
                    <a:pt x="6922533" y="238984"/>
                  </a:lnTo>
                  <a:lnTo>
                    <a:pt x="6965061" y="249936"/>
                  </a:lnTo>
                  <a:lnTo>
                    <a:pt x="7008874" y="261080"/>
                  </a:lnTo>
                  <a:lnTo>
                    <a:pt x="7046579" y="272414"/>
                  </a:lnTo>
                  <a:lnTo>
                    <a:pt x="7103618" y="295656"/>
                  </a:lnTo>
                  <a:lnTo>
                    <a:pt x="7143702" y="323643"/>
                  </a:lnTo>
                  <a:lnTo>
                    <a:pt x="7173976" y="360299"/>
                  </a:lnTo>
                  <a:lnTo>
                    <a:pt x="7193010" y="406161"/>
                  </a:lnTo>
                  <a:lnTo>
                    <a:pt x="7199376" y="461644"/>
                  </a:lnTo>
                  <a:lnTo>
                    <a:pt x="7197472" y="488551"/>
                  </a:lnTo>
                  <a:lnTo>
                    <a:pt x="7182284" y="539744"/>
                  </a:lnTo>
                  <a:lnTo>
                    <a:pt x="7152231" y="586368"/>
                  </a:lnTo>
                  <a:lnTo>
                    <a:pt x="7109265" y="621853"/>
                  </a:lnTo>
                  <a:lnTo>
                    <a:pt x="7053591" y="645094"/>
                  </a:lnTo>
                  <a:lnTo>
                    <a:pt x="6984353" y="656663"/>
                  </a:lnTo>
                  <a:lnTo>
                    <a:pt x="6944614" y="658113"/>
                  </a:lnTo>
                  <a:lnTo>
                    <a:pt x="6887821" y="654635"/>
                  </a:lnTo>
                  <a:lnTo>
                    <a:pt x="6838029" y="644191"/>
                  </a:lnTo>
                  <a:lnTo>
                    <a:pt x="6795238" y="626770"/>
                  </a:lnTo>
                  <a:lnTo>
                    <a:pt x="6759448" y="602361"/>
                  </a:lnTo>
                  <a:lnTo>
                    <a:pt x="6730398" y="571337"/>
                  </a:lnTo>
                  <a:lnTo>
                    <a:pt x="6707838" y="533908"/>
                  </a:lnTo>
                  <a:lnTo>
                    <a:pt x="6691778" y="490096"/>
                  </a:lnTo>
                  <a:lnTo>
                    <a:pt x="6682232" y="439928"/>
                  </a:lnTo>
                  <a:lnTo>
                    <a:pt x="6807200" y="427863"/>
                  </a:lnTo>
                  <a:lnTo>
                    <a:pt x="6814272" y="457201"/>
                  </a:lnTo>
                  <a:lnTo>
                    <a:pt x="6824249" y="482361"/>
                  </a:lnTo>
                  <a:lnTo>
                    <a:pt x="6852920" y="520192"/>
                  </a:lnTo>
                  <a:lnTo>
                    <a:pt x="6893417" y="542305"/>
                  </a:lnTo>
                  <a:lnTo>
                    <a:pt x="6946011" y="549656"/>
                  </a:lnTo>
                  <a:lnTo>
                    <a:pt x="6975082" y="548032"/>
                  </a:lnTo>
                  <a:lnTo>
                    <a:pt x="7021841" y="534975"/>
                  </a:lnTo>
                  <a:lnTo>
                    <a:pt x="7053244" y="509799"/>
                  </a:lnTo>
                  <a:lnTo>
                    <a:pt x="7070979" y="462025"/>
                  </a:lnTo>
                  <a:lnTo>
                    <a:pt x="7070145" y="451193"/>
                  </a:lnTo>
                  <a:lnTo>
                    <a:pt x="7049833" y="416026"/>
                  </a:lnTo>
                  <a:lnTo>
                    <a:pt x="7011543" y="396113"/>
                  </a:lnTo>
                  <a:lnTo>
                    <a:pt x="6974490" y="385270"/>
                  </a:lnTo>
                  <a:lnTo>
                    <a:pt x="6908673" y="368426"/>
                  </a:lnTo>
                  <a:lnTo>
                    <a:pt x="6860903" y="354851"/>
                  </a:lnTo>
                  <a:lnTo>
                    <a:pt x="6820836" y="339836"/>
                  </a:lnTo>
                  <a:lnTo>
                    <a:pt x="6763766" y="305435"/>
                  </a:lnTo>
                  <a:lnTo>
                    <a:pt x="6719871" y="247237"/>
                  </a:lnTo>
                  <a:lnTo>
                    <a:pt x="6705219" y="177419"/>
                  </a:lnTo>
                  <a:lnTo>
                    <a:pt x="6706935" y="153533"/>
                  </a:lnTo>
                  <a:lnTo>
                    <a:pt x="6720703" y="108142"/>
                  </a:lnTo>
                  <a:lnTo>
                    <a:pt x="6748037" y="66730"/>
                  </a:lnTo>
                  <a:lnTo>
                    <a:pt x="6787749" y="34536"/>
                  </a:lnTo>
                  <a:lnTo>
                    <a:pt x="6839414" y="12483"/>
                  </a:lnTo>
                  <a:lnTo>
                    <a:pt x="6901985" y="1383"/>
                  </a:lnTo>
                  <a:lnTo>
                    <a:pt x="6937248" y="0"/>
                  </a:lnTo>
                  <a:close/>
                </a:path>
                <a:path w="7199630" h="658495">
                  <a:moveTo>
                    <a:pt x="6344412" y="0"/>
                  </a:moveTo>
                  <a:lnTo>
                    <a:pt x="6400611" y="3286"/>
                  </a:lnTo>
                  <a:lnTo>
                    <a:pt x="6449393" y="13144"/>
                  </a:lnTo>
                  <a:lnTo>
                    <a:pt x="6490769" y="29575"/>
                  </a:lnTo>
                  <a:lnTo>
                    <a:pt x="6524752" y="52577"/>
                  </a:lnTo>
                  <a:lnTo>
                    <a:pt x="6551372" y="80984"/>
                  </a:lnTo>
                  <a:lnTo>
                    <a:pt x="6570837" y="113807"/>
                  </a:lnTo>
                  <a:lnTo>
                    <a:pt x="6583134" y="151036"/>
                  </a:lnTo>
                  <a:lnTo>
                    <a:pt x="6588252" y="192659"/>
                  </a:lnTo>
                  <a:lnTo>
                    <a:pt x="6459855" y="198247"/>
                  </a:lnTo>
                  <a:lnTo>
                    <a:pt x="6454570" y="175482"/>
                  </a:lnTo>
                  <a:lnTo>
                    <a:pt x="6446916" y="156146"/>
                  </a:lnTo>
                  <a:lnTo>
                    <a:pt x="6409257" y="118407"/>
                  </a:lnTo>
                  <a:lnTo>
                    <a:pt x="6368577" y="107652"/>
                  </a:lnTo>
                  <a:lnTo>
                    <a:pt x="6343142" y="106299"/>
                  </a:lnTo>
                  <a:lnTo>
                    <a:pt x="6316662" y="107747"/>
                  </a:lnTo>
                  <a:lnTo>
                    <a:pt x="6272847" y="119264"/>
                  </a:lnTo>
                  <a:lnTo>
                    <a:pt x="6240256" y="146558"/>
                  </a:lnTo>
                  <a:lnTo>
                    <a:pt x="6235192" y="168783"/>
                  </a:lnTo>
                  <a:lnTo>
                    <a:pt x="6236382" y="179691"/>
                  </a:lnTo>
                  <a:lnTo>
                    <a:pt x="6270694" y="217699"/>
                  </a:lnTo>
                  <a:lnTo>
                    <a:pt x="6329697" y="238984"/>
                  </a:lnTo>
                  <a:lnTo>
                    <a:pt x="6372225" y="249936"/>
                  </a:lnTo>
                  <a:lnTo>
                    <a:pt x="6416038" y="261080"/>
                  </a:lnTo>
                  <a:lnTo>
                    <a:pt x="6453743" y="272414"/>
                  </a:lnTo>
                  <a:lnTo>
                    <a:pt x="6510782" y="295656"/>
                  </a:lnTo>
                  <a:lnTo>
                    <a:pt x="6550866" y="323643"/>
                  </a:lnTo>
                  <a:lnTo>
                    <a:pt x="6581140" y="360299"/>
                  </a:lnTo>
                  <a:lnTo>
                    <a:pt x="6600174" y="406161"/>
                  </a:lnTo>
                  <a:lnTo>
                    <a:pt x="6606540" y="461644"/>
                  </a:lnTo>
                  <a:lnTo>
                    <a:pt x="6604636" y="488551"/>
                  </a:lnTo>
                  <a:lnTo>
                    <a:pt x="6589448" y="539744"/>
                  </a:lnTo>
                  <a:lnTo>
                    <a:pt x="6559395" y="586368"/>
                  </a:lnTo>
                  <a:lnTo>
                    <a:pt x="6516429" y="621853"/>
                  </a:lnTo>
                  <a:lnTo>
                    <a:pt x="6460755" y="645094"/>
                  </a:lnTo>
                  <a:lnTo>
                    <a:pt x="6391517" y="656663"/>
                  </a:lnTo>
                  <a:lnTo>
                    <a:pt x="6351778" y="658113"/>
                  </a:lnTo>
                  <a:lnTo>
                    <a:pt x="6294985" y="654635"/>
                  </a:lnTo>
                  <a:lnTo>
                    <a:pt x="6245193" y="644191"/>
                  </a:lnTo>
                  <a:lnTo>
                    <a:pt x="6202402" y="626770"/>
                  </a:lnTo>
                  <a:lnTo>
                    <a:pt x="6166612" y="602361"/>
                  </a:lnTo>
                  <a:lnTo>
                    <a:pt x="6137562" y="571337"/>
                  </a:lnTo>
                  <a:lnTo>
                    <a:pt x="6115002" y="533908"/>
                  </a:lnTo>
                  <a:lnTo>
                    <a:pt x="6098942" y="490096"/>
                  </a:lnTo>
                  <a:lnTo>
                    <a:pt x="6089396" y="439928"/>
                  </a:lnTo>
                  <a:lnTo>
                    <a:pt x="6214364" y="427863"/>
                  </a:lnTo>
                  <a:lnTo>
                    <a:pt x="6221436" y="457201"/>
                  </a:lnTo>
                  <a:lnTo>
                    <a:pt x="6231413" y="482361"/>
                  </a:lnTo>
                  <a:lnTo>
                    <a:pt x="6260084" y="520192"/>
                  </a:lnTo>
                  <a:lnTo>
                    <a:pt x="6300581" y="542305"/>
                  </a:lnTo>
                  <a:lnTo>
                    <a:pt x="6353175" y="549656"/>
                  </a:lnTo>
                  <a:lnTo>
                    <a:pt x="6382246" y="548032"/>
                  </a:lnTo>
                  <a:lnTo>
                    <a:pt x="6429005" y="534975"/>
                  </a:lnTo>
                  <a:lnTo>
                    <a:pt x="6460408" y="509799"/>
                  </a:lnTo>
                  <a:lnTo>
                    <a:pt x="6478143" y="462025"/>
                  </a:lnTo>
                  <a:lnTo>
                    <a:pt x="6477309" y="451193"/>
                  </a:lnTo>
                  <a:lnTo>
                    <a:pt x="6456997" y="416026"/>
                  </a:lnTo>
                  <a:lnTo>
                    <a:pt x="6418707" y="396113"/>
                  </a:lnTo>
                  <a:lnTo>
                    <a:pt x="6381654" y="385270"/>
                  </a:lnTo>
                  <a:lnTo>
                    <a:pt x="6315837" y="368426"/>
                  </a:lnTo>
                  <a:lnTo>
                    <a:pt x="6268067" y="354851"/>
                  </a:lnTo>
                  <a:lnTo>
                    <a:pt x="6228000" y="339836"/>
                  </a:lnTo>
                  <a:lnTo>
                    <a:pt x="6170930" y="305435"/>
                  </a:lnTo>
                  <a:lnTo>
                    <a:pt x="6127035" y="247237"/>
                  </a:lnTo>
                  <a:lnTo>
                    <a:pt x="6112383" y="177419"/>
                  </a:lnTo>
                  <a:lnTo>
                    <a:pt x="6114099" y="153533"/>
                  </a:lnTo>
                  <a:lnTo>
                    <a:pt x="6127867" y="108142"/>
                  </a:lnTo>
                  <a:lnTo>
                    <a:pt x="6155201" y="66730"/>
                  </a:lnTo>
                  <a:lnTo>
                    <a:pt x="6194913" y="34536"/>
                  </a:lnTo>
                  <a:lnTo>
                    <a:pt x="6246578" y="12483"/>
                  </a:lnTo>
                  <a:lnTo>
                    <a:pt x="6309149" y="1383"/>
                  </a:lnTo>
                  <a:lnTo>
                    <a:pt x="6344412" y="0"/>
                  </a:lnTo>
                  <a:close/>
                </a:path>
                <a:path w="7199630" h="658495">
                  <a:moveTo>
                    <a:pt x="2545842" y="0"/>
                  </a:moveTo>
                  <a:lnTo>
                    <a:pt x="2601418" y="4310"/>
                  </a:lnTo>
                  <a:lnTo>
                    <a:pt x="2651553" y="17240"/>
                  </a:lnTo>
                  <a:lnTo>
                    <a:pt x="2696235" y="38790"/>
                  </a:lnTo>
                  <a:lnTo>
                    <a:pt x="2735453" y="68961"/>
                  </a:lnTo>
                  <a:lnTo>
                    <a:pt x="2773346" y="118713"/>
                  </a:lnTo>
                  <a:lnTo>
                    <a:pt x="2800477" y="186182"/>
                  </a:lnTo>
                  <a:lnTo>
                    <a:pt x="2673350" y="216535"/>
                  </a:lnTo>
                  <a:lnTo>
                    <a:pt x="2666184" y="193079"/>
                  </a:lnTo>
                  <a:lnTo>
                    <a:pt x="2655935" y="172243"/>
                  </a:lnTo>
                  <a:lnTo>
                    <a:pt x="2626233" y="138429"/>
                  </a:lnTo>
                  <a:lnTo>
                    <a:pt x="2586640" y="116998"/>
                  </a:lnTo>
                  <a:lnTo>
                    <a:pt x="2539238" y="109854"/>
                  </a:lnTo>
                  <a:lnTo>
                    <a:pt x="2505567" y="113022"/>
                  </a:lnTo>
                  <a:lnTo>
                    <a:pt x="2448226" y="138358"/>
                  </a:lnTo>
                  <a:lnTo>
                    <a:pt x="2405294" y="189868"/>
                  </a:lnTo>
                  <a:lnTo>
                    <a:pt x="2391521" y="227044"/>
                  </a:lnTo>
                  <a:lnTo>
                    <a:pt x="2383248" y="272077"/>
                  </a:lnTo>
                  <a:lnTo>
                    <a:pt x="2380488" y="324993"/>
                  </a:lnTo>
                  <a:lnTo>
                    <a:pt x="2383202" y="380952"/>
                  </a:lnTo>
                  <a:lnTo>
                    <a:pt x="2391346" y="428244"/>
                  </a:lnTo>
                  <a:lnTo>
                    <a:pt x="2404919" y="466867"/>
                  </a:lnTo>
                  <a:lnTo>
                    <a:pt x="2447258" y="519179"/>
                  </a:lnTo>
                  <a:lnTo>
                    <a:pt x="2503646" y="544794"/>
                  </a:lnTo>
                  <a:lnTo>
                    <a:pt x="2536697" y="548005"/>
                  </a:lnTo>
                  <a:lnTo>
                    <a:pt x="2561415" y="545961"/>
                  </a:lnTo>
                  <a:lnTo>
                    <a:pt x="2605420" y="529681"/>
                  </a:lnTo>
                  <a:lnTo>
                    <a:pt x="2641877" y="496871"/>
                  </a:lnTo>
                  <a:lnTo>
                    <a:pt x="2668357" y="445627"/>
                  </a:lnTo>
                  <a:lnTo>
                    <a:pt x="2677668" y="413004"/>
                  </a:lnTo>
                  <a:lnTo>
                    <a:pt x="2802255" y="452500"/>
                  </a:lnTo>
                  <a:lnTo>
                    <a:pt x="2785514" y="501245"/>
                  </a:lnTo>
                  <a:lnTo>
                    <a:pt x="2764059" y="543274"/>
                  </a:lnTo>
                  <a:lnTo>
                    <a:pt x="2737889" y="578588"/>
                  </a:lnTo>
                  <a:lnTo>
                    <a:pt x="2707005" y="607187"/>
                  </a:lnTo>
                  <a:lnTo>
                    <a:pt x="2671448" y="629283"/>
                  </a:lnTo>
                  <a:lnTo>
                    <a:pt x="2631440" y="645080"/>
                  </a:lnTo>
                  <a:lnTo>
                    <a:pt x="2586954" y="654567"/>
                  </a:lnTo>
                  <a:lnTo>
                    <a:pt x="2537968" y="657732"/>
                  </a:lnTo>
                  <a:lnTo>
                    <a:pt x="2489107" y="654273"/>
                  </a:lnTo>
                  <a:lnTo>
                    <a:pt x="2443868" y="643895"/>
                  </a:lnTo>
                  <a:lnTo>
                    <a:pt x="2402243" y="626597"/>
                  </a:lnTo>
                  <a:lnTo>
                    <a:pt x="2364227" y="602381"/>
                  </a:lnTo>
                  <a:lnTo>
                    <a:pt x="2329815" y="571246"/>
                  </a:lnTo>
                  <a:lnTo>
                    <a:pt x="2300400" y="534044"/>
                  </a:lnTo>
                  <a:lnTo>
                    <a:pt x="2277533" y="491776"/>
                  </a:lnTo>
                  <a:lnTo>
                    <a:pt x="2261207" y="444437"/>
                  </a:lnTo>
                  <a:lnTo>
                    <a:pt x="2251416" y="392019"/>
                  </a:lnTo>
                  <a:lnTo>
                    <a:pt x="2248154" y="334518"/>
                  </a:lnTo>
                  <a:lnTo>
                    <a:pt x="2251443" y="273864"/>
                  </a:lnTo>
                  <a:lnTo>
                    <a:pt x="2261305" y="218862"/>
                  </a:lnTo>
                  <a:lnTo>
                    <a:pt x="2277725" y="169523"/>
                  </a:lnTo>
                  <a:lnTo>
                    <a:pt x="2300693" y="125860"/>
                  </a:lnTo>
                  <a:lnTo>
                    <a:pt x="2330196" y="87884"/>
                  </a:lnTo>
                  <a:lnTo>
                    <a:pt x="2365034" y="56262"/>
                  </a:lnTo>
                  <a:lnTo>
                    <a:pt x="2404018" y="31656"/>
                  </a:lnTo>
                  <a:lnTo>
                    <a:pt x="2447147" y="14073"/>
                  </a:lnTo>
                  <a:lnTo>
                    <a:pt x="2494422" y="3519"/>
                  </a:lnTo>
                  <a:lnTo>
                    <a:pt x="2545842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16251" y="4285488"/>
              <a:ext cx="4738115" cy="7757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5560" y="4319651"/>
              <a:ext cx="4619625" cy="658495"/>
            </a:xfrm>
            <a:custGeom>
              <a:avLst/>
              <a:gdLst/>
              <a:ahLst/>
              <a:cxnLst/>
              <a:rect l="l" t="t" r="r" b="b"/>
              <a:pathLst>
                <a:path w="4619625" h="658495">
                  <a:moveTo>
                    <a:pt x="4619624" y="525018"/>
                  </a:moveTo>
                  <a:lnTo>
                    <a:pt x="4497705" y="525018"/>
                  </a:lnTo>
                  <a:lnTo>
                    <a:pt x="4497705" y="646938"/>
                  </a:lnTo>
                  <a:lnTo>
                    <a:pt x="4619624" y="646938"/>
                  </a:lnTo>
                  <a:lnTo>
                    <a:pt x="4619624" y="525018"/>
                  </a:lnTo>
                  <a:close/>
                </a:path>
                <a:path w="4619625" h="658495">
                  <a:moveTo>
                    <a:pt x="4619624" y="186181"/>
                  </a:moveTo>
                  <a:lnTo>
                    <a:pt x="4497705" y="186181"/>
                  </a:lnTo>
                  <a:lnTo>
                    <a:pt x="4497705" y="308101"/>
                  </a:lnTo>
                  <a:lnTo>
                    <a:pt x="4619624" y="308101"/>
                  </a:lnTo>
                  <a:lnTo>
                    <a:pt x="4619624" y="186181"/>
                  </a:lnTo>
                  <a:close/>
                </a:path>
                <a:path w="4619625" h="658495">
                  <a:moveTo>
                    <a:pt x="1666748" y="10922"/>
                  </a:moveTo>
                  <a:lnTo>
                    <a:pt x="1530985" y="10922"/>
                  </a:lnTo>
                  <a:lnTo>
                    <a:pt x="1283208" y="646938"/>
                  </a:lnTo>
                  <a:lnTo>
                    <a:pt x="1419478" y="646938"/>
                  </a:lnTo>
                  <a:lnTo>
                    <a:pt x="1471929" y="502412"/>
                  </a:lnTo>
                  <a:lnTo>
                    <a:pt x="1863520" y="502412"/>
                  </a:lnTo>
                  <a:lnTo>
                    <a:pt x="1820606" y="395224"/>
                  </a:lnTo>
                  <a:lnTo>
                    <a:pt x="1511427" y="395224"/>
                  </a:lnTo>
                  <a:lnTo>
                    <a:pt x="1597278" y="159257"/>
                  </a:lnTo>
                  <a:lnTo>
                    <a:pt x="1726135" y="159257"/>
                  </a:lnTo>
                  <a:lnTo>
                    <a:pt x="1666748" y="10922"/>
                  </a:lnTo>
                  <a:close/>
                </a:path>
                <a:path w="4619625" h="658495">
                  <a:moveTo>
                    <a:pt x="1863520" y="502412"/>
                  </a:moveTo>
                  <a:lnTo>
                    <a:pt x="1726184" y="502412"/>
                  </a:lnTo>
                  <a:lnTo>
                    <a:pt x="1781683" y="646938"/>
                  </a:lnTo>
                  <a:lnTo>
                    <a:pt x="1921383" y="646938"/>
                  </a:lnTo>
                  <a:lnTo>
                    <a:pt x="1863520" y="502412"/>
                  </a:lnTo>
                  <a:close/>
                </a:path>
                <a:path w="4619625" h="658495">
                  <a:moveTo>
                    <a:pt x="1726135" y="159257"/>
                  </a:moveTo>
                  <a:lnTo>
                    <a:pt x="1597278" y="159257"/>
                  </a:lnTo>
                  <a:lnTo>
                    <a:pt x="1684909" y="395224"/>
                  </a:lnTo>
                  <a:lnTo>
                    <a:pt x="1820606" y="395224"/>
                  </a:lnTo>
                  <a:lnTo>
                    <a:pt x="1726135" y="159257"/>
                  </a:lnTo>
                  <a:close/>
                </a:path>
                <a:path w="4619625" h="658495">
                  <a:moveTo>
                    <a:pt x="383539" y="10922"/>
                  </a:moveTo>
                  <a:lnTo>
                    <a:pt x="247776" y="10922"/>
                  </a:lnTo>
                  <a:lnTo>
                    <a:pt x="0" y="646938"/>
                  </a:lnTo>
                  <a:lnTo>
                    <a:pt x="136270" y="646938"/>
                  </a:lnTo>
                  <a:lnTo>
                    <a:pt x="188721" y="502412"/>
                  </a:lnTo>
                  <a:lnTo>
                    <a:pt x="580312" y="502412"/>
                  </a:lnTo>
                  <a:lnTo>
                    <a:pt x="537398" y="395224"/>
                  </a:lnTo>
                  <a:lnTo>
                    <a:pt x="228219" y="395224"/>
                  </a:lnTo>
                  <a:lnTo>
                    <a:pt x="314070" y="159257"/>
                  </a:lnTo>
                  <a:lnTo>
                    <a:pt x="442927" y="159257"/>
                  </a:lnTo>
                  <a:lnTo>
                    <a:pt x="383539" y="10922"/>
                  </a:lnTo>
                  <a:close/>
                </a:path>
                <a:path w="4619625" h="658495">
                  <a:moveTo>
                    <a:pt x="580312" y="502412"/>
                  </a:moveTo>
                  <a:lnTo>
                    <a:pt x="442975" y="502412"/>
                  </a:lnTo>
                  <a:lnTo>
                    <a:pt x="498475" y="646938"/>
                  </a:lnTo>
                  <a:lnTo>
                    <a:pt x="638175" y="646938"/>
                  </a:lnTo>
                  <a:lnTo>
                    <a:pt x="580312" y="502412"/>
                  </a:lnTo>
                  <a:close/>
                </a:path>
                <a:path w="4619625" h="658495">
                  <a:moveTo>
                    <a:pt x="442927" y="159257"/>
                  </a:moveTo>
                  <a:lnTo>
                    <a:pt x="314070" y="159257"/>
                  </a:lnTo>
                  <a:lnTo>
                    <a:pt x="401700" y="395224"/>
                  </a:lnTo>
                  <a:lnTo>
                    <a:pt x="537398" y="395224"/>
                  </a:lnTo>
                  <a:lnTo>
                    <a:pt x="442927" y="159257"/>
                  </a:lnTo>
                  <a:close/>
                </a:path>
                <a:path w="4619625" h="658495">
                  <a:moveTo>
                    <a:pt x="2121280" y="16129"/>
                  </a:moveTo>
                  <a:lnTo>
                    <a:pt x="1992884" y="16129"/>
                  </a:lnTo>
                  <a:lnTo>
                    <a:pt x="1992884" y="646938"/>
                  </a:lnTo>
                  <a:lnTo>
                    <a:pt x="2440686" y="646938"/>
                  </a:lnTo>
                  <a:lnTo>
                    <a:pt x="2440686" y="539750"/>
                  </a:lnTo>
                  <a:lnTo>
                    <a:pt x="2121280" y="539750"/>
                  </a:lnTo>
                  <a:lnTo>
                    <a:pt x="2121280" y="16129"/>
                  </a:lnTo>
                  <a:close/>
                </a:path>
                <a:path w="4619625" h="658495">
                  <a:moveTo>
                    <a:pt x="2534285" y="10922"/>
                  </a:moveTo>
                  <a:lnTo>
                    <a:pt x="2383790" y="10922"/>
                  </a:lnTo>
                  <a:lnTo>
                    <a:pt x="2616708" y="379222"/>
                  </a:lnTo>
                  <a:lnTo>
                    <a:pt x="2616708" y="646938"/>
                  </a:lnTo>
                  <a:lnTo>
                    <a:pt x="2744724" y="646938"/>
                  </a:lnTo>
                  <a:lnTo>
                    <a:pt x="2744724" y="380111"/>
                  </a:lnTo>
                  <a:lnTo>
                    <a:pt x="2819201" y="262509"/>
                  </a:lnTo>
                  <a:lnTo>
                    <a:pt x="2684017" y="262509"/>
                  </a:lnTo>
                  <a:lnTo>
                    <a:pt x="2534285" y="10922"/>
                  </a:lnTo>
                  <a:close/>
                </a:path>
                <a:path w="4619625" h="658495">
                  <a:moveTo>
                    <a:pt x="2978530" y="10922"/>
                  </a:moveTo>
                  <a:lnTo>
                    <a:pt x="2830576" y="10922"/>
                  </a:lnTo>
                  <a:lnTo>
                    <a:pt x="2684017" y="262509"/>
                  </a:lnTo>
                  <a:lnTo>
                    <a:pt x="2819201" y="262509"/>
                  </a:lnTo>
                  <a:lnTo>
                    <a:pt x="2978530" y="10922"/>
                  </a:lnTo>
                  <a:close/>
                </a:path>
                <a:path w="4619625" h="658495">
                  <a:moveTo>
                    <a:pt x="3759835" y="10922"/>
                  </a:moveTo>
                  <a:lnTo>
                    <a:pt x="3631438" y="10922"/>
                  </a:lnTo>
                  <a:lnTo>
                    <a:pt x="3631438" y="646938"/>
                  </a:lnTo>
                  <a:lnTo>
                    <a:pt x="3759835" y="646938"/>
                  </a:lnTo>
                  <a:lnTo>
                    <a:pt x="3759835" y="10922"/>
                  </a:lnTo>
                  <a:close/>
                </a:path>
                <a:path w="4619625" h="658495">
                  <a:moveTo>
                    <a:pt x="832484" y="10922"/>
                  </a:moveTo>
                  <a:lnTo>
                    <a:pt x="707516" y="10922"/>
                  </a:lnTo>
                  <a:lnTo>
                    <a:pt x="707516" y="646938"/>
                  </a:lnTo>
                  <a:lnTo>
                    <a:pt x="826896" y="646938"/>
                  </a:lnTo>
                  <a:lnTo>
                    <a:pt x="826896" y="232156"/>
                  </a:lnTo>
                  <a:lnTo>
                    <a:pt x="968109" y="232156"/>
                  </a:lnTo>
                  <a:lnTo>
                    <a:pt x="832484" y="10922"/>
                  </a:lnTo>
                  <a:close/>
                </a:path>
                <a:path w="4619625" h="658495">
                  <a:moveTo>
                    <a:pt x="968109" y="232156"/>
                  </a:moveTo>
                  <a:lnTo>
                    <a:pt x="826896" y="232156"/>
                  </a:lnTo>
                  <a:lnTo>
                    <a:pt x="1083183" y="646938"/>
                  </a:lnTo>
                  <a:lnTo>
                    <a:pt x="1212088" y="646938"/>
                  </a:lnTo>
                  <a:lnTo>
                    <a:pt x="1212088" y="435610"/>
                  </a:lnTo>
                  <a:lnTo>
                    <a:pt x="1092834" y="435610"/>
                  </a:lnTo>
                  <a:lnTo>
                    <a:pt x="968109" y="232156"/>
                  </a:lnTo>
                  <a:close/>
                </a:path>
                <a:path w="4619625" h="658495">
                  <a:moveTo>
                    <a:pt x="1212088" y="10922"/>
                  </a:moveTo>
                  <a:lnTo>
                    <a:pt x="1092834" y="10922"/>
                  </a:lnTo>
                  <a:lnTo>
                    <a:pt x="1092834" y="435610"/>
                  </a:lnTo>
                  <a:lnTo>
                    <a:pt x="1212088" y="435610"/>
                  </a:lnTo>
                  <a:lnTo>
                    <a:pt x="1212088" y="10922"/>
                  </a:lnTo>
                  <a:close/>
                </a:path>
                <a:path w="4619625" h="658495">
                  <a:moveTo>
                    <a:pt x="3974718" y="427863"/>
                  </a:moveTo>
                  <a:lnTo>
                    <a:pt x="3849751" y="439928"/>
                  </a:lnTo>
                  <a:lnTo>
                    <a:pt x="3859297" y="490096"/>
                  </a:lnTo>
                  <a:lnTo>
                    <a:pt x="3875357" y="533908"/>
                  </a:lnTo>
                  <a:lnTo>
                    <a:pt x="3897917" y="571337"/>
                  </a:lnTo>
                  <a:lnTo>
                    <a:pt x="3926966" y="602361"/>
                  </a:lnTo>
                  <a:lnTo>
                    <a:pt x="3962757" y="626770"/>
                  </a:lnTo>
                  <a:lnTo>
                    <a:pt x="4005548" y="644191"/>
                  </a:lnTo>
                  <a:lnTo>
                    <a:pt x="4055340" y="654635"/>
                  </a:lnTo>
                  <a:lnTo>
                    <a:pt x="4112133" y="658113"/>
                  </a:lnTo>
                  <a:lnTo>
                    <a:pt x="4151872" y="656663"/>
                  </a:lnTo>
                  <a:lnTo>
                    <a:pt x="4221110" y="645094"/>
                  </a:lnTo>
                  <a:lnTo>
                    <a:pt x="4276784" y="621853"/>
                  </a:lnTo>
                  <a:lnTo>
                    <a:pt x="4319750" y="586368"/>
                  </a:lnTo>
                  <a:lnTo>
                    <a:pt x="4344385" y="549656"/>
                  </a:lnTo>
                  <a:lnTo>
                    <a:pt x="4113529" y="549656"/>
                  </a:lnTo>
                  <a:lnTo>
                    <a:pt x="4085715" y="547820"/>
                  </a:lnTo>
                  <a:lnTo>
                    <a:pt x="4039181" y="533100"/>
                  </a:lnTo>
                  <a:lnTo>
                    <a:pt x="4004651" y="503354"/>
                  </a:lnTo>
                  <a:lnTo>
                    <a:pt x="3981791" y="457201"/>
                  </a:lnTo>
                  <a:lnTo>
                    <a:pt x="3974718" y="427863"/>
                  </a:lnTo>
                  <a:close/>
                </a:path>
                <a:path w="4619625" h="658495">
                  <a:moveTo>
                    <a:pt x="4104766" y="0"/>
                  </a:moveTo>
                  <a:lnTo>
                    <a:pt x="4036885" y="5540"/>
                  </a:lnTo>
                  <a:lnTo>
                    <a:pt x="3979672" y="22225"/>
                  </a:lnTo>
                  <a:lnTo>
                    <a:pt x="3933888" y="49371"/>
                  </a:lnTo>
                  <a:lnTo>
                    <a:pt x="3900297" y="86613"/>
                  </a:lnTo>
                  <a:lnTo>
                    <a:pt x="3879611" y="130444"/>
                  </a:lnTo>
                  <a:lnTo>
                    <a:pt x="3872738" y="177419"/>
                  </a:lnTo>
                  <a:lnTo>
                    <a:pt x="3876403" y="213780"/>
                  </a:lnTo>
                  <a:lnTo>
                    <a:pt x="3905688" y="277788"/>
                  </a:lnTo>
                  <a:lnTo>
                    <a:pt x="3955980" y="323367"/>
                  </a:lnTo>
                  <a:lnTo>
                    <a:pt x="4028422" y="354851"/>
                  </a:lnTo>
                  <a:lnTo>
                    <a:pt x="4076191" y="368426"/>
                  </a:lnTo>
                  <a:lnTo>
                    <a:pt x="4112696" y="377592"/>
                  </a:lnTo>
                  <a:lnTo>
                    <a:pt x="4142009" y="385270"/>
                  </a:lnTo>
                  <a:lnTo>
                    <a:pt x="4179062" y="396113"/>
                  </a:lnTo>
                  <a:lnTo>
                    <a:pt x="4217352" y="416026"/>
                  </a:lnTo>
                  <a:lnTo>
                    <a:pt x="4237664" y="451193"/>
                  </a:lnTo>
                  <a:lnTo>
                    <a:pt x="4238498" y="462025"/>
                  </a:lnTo>
                  <a:lnTo>
                    <a:pt x="4236523" y="479077"/>
                  </a:lnTo>
                  <a:lnTo>
                    <a:pt x="4207002" y="523494"/>
                  </a:lnTo>
                  <a:lnTo>
                    <a:pt x="4167886" y="543147"/>
                  </a:lnTo>
                  <a:lnTo>
                    <a:pt x="4113529" y="549656"/>
                  </a:lnTo>
                  <a:lnTo>
                    <a:pt x="4344385" y="549656"/>
                  </a:lnTo>
                  <a:lnTo>
                    <a:pt x="4349803" y="539744"/>
                  </a:lnTo>
                  <a:lnTo>
                    <a:pt x="4359290" y="514588"/>
                  </a:lnTo>
                  <a:lnTo>
                    <a:pt x="4364991" y="488551"/>
                  </a:lnTo>
                  <a:lnTo>
                    <a:pt x="4366895" y="461644"/>
                  </a:lnTo>
                  <a:lnTo>
                    <a:pt x="4365301" y="432683"/>
                  </a:lnTo>
                  <a:lnTo>
                    <a:pt x="4352589" y="382045"/>
                  </a:lnTo>
                  <a:lnTo>
                    <a:pt x="4327590" y="340893"/>
                  </a:lnTo>
                  <a:lnTo>
                    <a:pt x="4292399" y="308560"/>
                  </a:lnTo>
                  <a:lnTo>
                    <a:pt x="4245683" y="283940"/>
                  </a:lnTo>
                  <a:lnTo>
                    <a:pt x="4176393" y="261080"/>
                  </a:lnTo>
                  <a:lnTo>
                    <a:pt x="4090052" y="238984"/>
                  </a:lnTo>
                  <a:lnTo>
                    <a:pt x="4056205" y="228234"/>
                  </a:lnTo>
                  <a:lnTo>
                    <a:pt x="4014597" y="207391"/>
                  </a:lnTo>
                  <a:lnTo>
                    <a:pt x="3995547" y="168782"/>
                  </a:lnTo>
                  <a:lnTo>
                    <a:pt x="3996811" y="157039"/>
                  </a:lnTo>
                  <a:lnTo>
                    <a:pt x="4033202" y="119264"/>
                  </a:lnTo>
                  <a:lnTo>
                    <a:pt x="4077017" y="107747"/>
                  </a:lnTo>
                  <a:lnTo>
                    <a:pt x="4103497" y="106299"/>
                  </a:lnTo>
                  <a:lnTo>
                    <a:pt x="4326739" y="106299"/>
                  </a:lnTo>
                  <a:lnTo>
                    <a:pt x="4311727" y="80984"/>
                  </a:lnTo>
                  <a:lnTo>
                    <a:pt x="4285107" y="52578"/>
                  </a:lnTo>
                  <a:lnTo>
                    <a:pt x="4251124" y="29575"/>
                  </a:lnTo>
                  <a:lnTo>
                    <a:pt x="4209748" y="13144"/>
                  </a:lnTo>
                  <a:lnTo>
                    <a:pt x="4160966" y="3286"/>
                  </a:lnTo>
                  <a:lnTo>
                    <a:pt x="4104766" y="0"/>
                  </a:lnTo>
                  <a:close/>
                </a:path>
                <a:path w="4619625" h="658495">
                  <a:moveTo>
                    <a:pt x="4326739" y="106299"/>
                  </a:moveTo>
                  <a:lnTo>
                    <a:pt x="4103497" y="106299"/>
                  </a:lnTo>
                  <a:lnTo>
                    <a:pt x="4128932" y="107652"/>
                  </a:lnTo>
                  <a:lnTo>
                    <a:pt x="4150963" y="111696"/>
                  </a:lnTo>
                  <a:lnTo>
                    <a:pt x="4197260" y="140239"/>
                  </a:lnTo>
                  <a:lnTo>
                    <a:pt x="4214925" y="175482"/>
                  </a:lnTo>
                  <a:lnTo>
                    <a:pt x="4220210" y="198247"/>
                  </a:lnTo>
                  <a:lnTo>
                    <a:pt x="4348607" y="192659"/>
                  </a:lnTo>
                  <a:lnTo>
                    <a:pt x="4343489" y="151036"/>
                  </a:lnTo>
                  <a:lnTo>
                    <a:pt x="4331192" y="113807"/>
                  </a:lnTo>
                  <a:lnTo>
                    <a:pt x="4326739" y="106299"/>
                  </a:lnTo>
                  <a:close/>
                </a:path>
                <a:path w="4619625" h="658495">
                  <a:moveTo>
                    <a:pt x="3134994" y="427863"/>
                  </a:moveTo>
                  <a:lnTo>
                    <a:pt x="3010027" y="439928"/>
                  </a:lnTo>
                  <a:lnTo>
                    <a:pt x="3019573" y="490096"/>
                  </a:lnTo>
                  <a:lnTo>
                    <a:pt x="3035633" y="533908"/>
                  </a:lnTo>
                  <a:lnTo>
                    <a:pt x="3058193" y="571337"/>
                  </a:lnTo>
                  <a:lnTo>
                    <a:pt x="3087242" y="602361"/>
                  </a:lnTo>
                  <a:lnTo>
                    <a:pt x="3123033" y="626770"/>
                  </a:lnTo>
                  <a:lnTo>
                    <a:pt x="3165824" y="644191"/>
                  </a:lnTo>
                  <a:lnTo>
                    <a:pt x="3215616" y="654635"/>
                  </a:lnTo>
                  <a:lnTo>
                    <a:pt x="3272409" y="658113"/>
                  </a:lnTo>
                  <a:lnTo>
                    <a:pt x="3312148" y="656663"/>
                  </a:lnTo>
                  <a:lnTo>
                    <a:pt x="3381386" y="645094"/>
                  </a:lnTo>
                  <a:lnTo>
                    <a:pt x="3437060" y="621853"/>
                  </a:lnTo>
                  <a:lnTo>
                    <a:pt x="3480026" y="586368"/>
                  </a:lnTo>
                  <a:lnTo>
                    <a:pt x="3504661" y="549656"/>
                  </a:lnTo>
                  <a:lnTo>
                    <a:pt x="3273805" y="549656"/>
                  </a:lnTo>
                  <a:lnTo>
                    <a:pt x="3245991" y="547820"/>
                  </a:lnTo>
                  <a:lnTo>
                    <a:pt x="3199457" y="533100"/>
                  </a:lnTo>
                  <a:lnTo>
                    <a:pt x="3164927" y="503354"/>
                  </a:lnTo>
                  <a:lnTo>
                    <a:pt x="3142067" y="457201"/>
                  </a:lnTo>
                  <a:lnTo>
                    <a:pt x="3134994" y="427863"/>
                  </a:lnTo>
                  <a:close/>
                </a:path>
                <a:path w="4619625" h="658495">
                  <a:moveTo>
                    <a:pt x="3265042" y="0"/>
                  </a:moveTo>
                  <a:lnTo>
                    <a:pt x="3197161" y="5540"/>
                  </a:lnTo>
                  <a:lnTo>
                    <a:pt x="3139948" y="22225"/>
                  </a:lnTo>
                  <a:lnTo>
                    <a:pt x="3094164" y="49371"/>
                  </a:lnTo>
                  <a:lnTo>
                    <a:pt x="3060573" y="86613"/>
                  </a:lnTo>
                  <a:lnTo>
                    <a:pt x="3039887" y="130444"/>
                  </a:lnTo>
                  <a:lnTo>
                    <a:pt x="3033014" y="177419"/>
                  </a:lnTo>
                  <a:lnTo>
                    <a:pt x="3036679" y="213780"/>
                  </a:lnTo>
                  <a:lnTo>
                    <a:pt x="3065964" y="277788"/>
                  </a:lnTo>
                  <a:lnTo>
                    <a:pt x="3116256" y="323367"/>
                  </a:lnTo>
                  <a:lnTo>
                    <a:pt x="3188698" y="354851"/>
                  </a:lnTo>
                  <a:lnTo>
                    <a:pt x="3236467" y="368426"/>
                  </a:lnTo>
                  <a:lnTo>
                    <a:pt x="3272972" y="377592"/>
                  </a:lnTo>
                  <a:lnTo>
                    <a:pt x="3302285" y="385270"/>
                  </a:lnTo>
                  <a:lnTo>
                    <a:pt x="3339338" y="396113"/>
                  </a:lnTo>
                  <a:lnTo>
                    <a:pt x="3377628" y="416026"/>
                  </a:lnTo>
                  <a:lnTo>
                    <a:pt x="3397940" y="451193"/>
                  </a:lnTo>
                  <a:lnTo>
                    <a:pt x="3398774" y="462025"/>
                  </a:lnTo>
                  <a:lnTo>
                    <a:pt x="3396799" y="479077"/>
                  </a:lnTo>
                  <a:lnTo>
                    <a:pt x="3367278" y="523494"/>
                  </a:lnTo>
                  <a:lnTo>
                    <a:pt x="3328162" y="543147"/>
                  </a:lnTo>
                  <a:lnTo>
                    <a:pt x="3273805" y="549656"/>
                  </a:lnTo>
                  <a:lnTo>
                    <a:pt x="3504661" y="549656"/>
                  </a:lnTo>
                  <a:lnTo>
                    <a:pt x="3510079" y="539744"/>
                  </a:lnTo>
                  <a:lnTo>
                    <a:pt x="3519566" y="514588"/>
                  </a:lnTo>
                  <a:lnTo>
                    <a:pt x="3525267" y="488551"/>
                  </a:lnTo>
                  <a:lnTo>
                    <a:pt x="3527171" y="461644"/>
                  </a:lnTo>
                  <a:lnTo>
                    <a:pt x="3525577" y="432683"/>
                  </a:lnTo>
                  <a:lnTo>
                    <a:pt x="3512865" y="382045"/>
                  </a:lnTo>
                  <a:lnTo>
                    <a:pt x="3487866" y="340893"/>
                  </a:lnTo>
                  <a:lnTo>
                    <a:pt x="3452675" y="308560"/>
                  </a:lnTo>
                  <a:lnTo>
                    <a:pt x="3405959" y="283940"/>
                  </a:lnTo>
                  <a:lnTo>
                    <a:pt x="3336669" y="261080"/>
                  </a:lnTo>
                  <a:lnTo>
                    <a:pt x="3250328" y="238984"/>
                  </a:lnTo>
                  <a:lnTo>
                    <a:pt x="3216481" y="228234"/>
                  </a:lnTo>
                  <a:lnTo>
                    <a:pt x="3174873" y="207391"/>
                  </a:lnTo>
                  <a:lnTo>
                    <a:pt x="3155823" y="168782"/>
                  </a:lnTo>
                  <a:lnTo>
                    <a:pt x="3157087" y="157039"/>
                  </a:lnTo>
                  <a:lnTo>
                    <a:pt x="3193478" y="119264"/>
                  </a:lnTo>
                  <a:lnTo>
                    <a:pt x="3237293" y="107747"/>
                  </a:lnTo>
                  <a:lnTo>
                    <a:pt x="3263773" y="106299"/>
                  </a:lnTo>
                  <a:lnTo>
                    <a:pt x="3487015" y="106299"/>
                  </a:lnTo>
                  <a:lnTo>
                    <a:pt x="3472003" y="80984"/>
                  </a:lnTo>
                  <a:lnTo>
                    <a:pt x="3445383" y="52578"/>
                  </a:lnTo>
                  <a:lnTo>
                    <a:pt x="3411400" y="29575"/>
                  </a:lnTo>
                  <a:lnTo>
                    <a:pt x="3370024" y="13144"/>
                  </a:lnTo>
                  <a:lnTo>
                    <a:pt x="3321242" y="3286"/>
                  </a:lnTo>
                  <a:lnTo>
                    <a:pt x="3265042" y="0"/>
                  </a:lnTo>
                  <a:close/>
                </a:path>
                <a:path w="4619625" h="658495">
                  <a:moveTo>
                    <a:pt x="3487015" y="106299"/>
                  </a:moveTo>
                  <a:lnTo>
                    <a:pt x="3263773" y="106299"/>
                  </a:lnTo>
                  <a:lnTo>
                    <a:pt x="3289208" y="107652"/>
                  </a:lnTo>
                  <a:lnTo>
                    <a:pt x="3311239" y="111696"/>
                  </a:lnTo>
                  <a:lnTo>
                    <a:pt x="3357536" y="140239"/>
                  </a:lnTo>
                  <a:lnTo>
                    <a:pt x="3375201" y="175482"/>
                  </a:lnTo>
                  <a:lnTo>
                    <a:pt x="3380486" y="198247"/>
                  </a:lnTo>
                  <a:lnTo>
                    <a:pt x="3508883" y="192659"/>
                  </a:lnTo>
                  <a:lnTo>
                    <a:pt x="3503765" y="151036"/>
                  </a:lnTo>
                  <a:lnTo>
                    <a:pt x="3491468" y="113807"/>
                  </a:lnTo>
                  <a:lnTo>
                    <a:pt x="3487015" y="10629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75560" y="4319651"/>
              <a:ext cx="4619625" cy="658495"/>
            </a:xfrm>
            <a:custGeom>
              <a:avLst/>
              <a:gdLst/>
              <a:ahLst/>
              <a:cxnLst/>
              <a:rect l="l" t="t" r="r" b="b"/>
              <a:pathLst>
                <a:path w="4619625" h="658495">
                  <a:moveTo>
                    <a:pt x="4497705" y="525018"/>
                  </a:moveTo>
                  <a:lnTo>
                    <a:pt x="4619624" y="525018"/>
                  </a:lnTo>
                  <a:lnTo>
                    <a:pt x="4619624" y="646938"/>
                  </a:lnTo>
                  <a:lnTo>
                    <a:pt x="4497705" y="646938"/>
                  </a:lnTo>
                  <a:lnTo>
                    <a:pt x="4497705" y="525018"/>
                  </a:lnTo>
                  <a:close/>
                </a:path>
                <a:path w="4619625" h="658495">
                  <a:moveTo>
                    <a:pt x="4497705" y="186181"/>
                  </a:moveTo>
                  <a:lnTo>
                    <a:pt x="4619624" y="186181"/>
                  </a:lnTo>
                  <a:lnTo>
                    <a:pt x="4619624" y="308101"/>
                  </a:lnTo>
                  <a:lnTo>
                    <a:pt x="4497705" y="308101"/>
                  </a:lnTo>
                  <a:lnTo>
                    <a:pt x="4497705" y="186181"/>
                  </a:lnTo>
                  <a:close/>
                </a:path>
                <a:path w="4619625" h="658495">
                  <a:moveTo>
                    <a:pt x="1597278" y="159257"/>
                  </a:moveTo>
                  <a:lnTo>
                    <a:pt x="1511427" y="395224"/>
                  </a:lnTo>
                  <a:lnTo>
                    <a:pt x="1684909" y="395224"/>
                  </a:lnTo>
                  <a:lnTo>
                    <a:pt x="1597278" y="159257"/>
                  </a:lnTo>
                  <a:close/>
                </a:path>
                <a:path w="4619625" h="658495">
                  <a:moveTo>
                    <a:pt x="314070" y="159257"/>
                  </a:moveTo>
                  <a:lnTo>
                    <a:pt x="228219" y="395224"/>
                  </a:lnTo>
                  <a:lnTo>
                    <a:pt x="401700" y="395224"/>
                  </a:lnTo>
                  <a:lnTo>
                    <a:pt x="314070" y="159257"/>
                  </a:lnTo>
                  <a:close/>
                </a:path>
                <a:path w="4619625" h="658495">
                  <a:moveTo>
                    <a:pt x="1992884" y="16129"/>
                  </a:moveTo>
                  <a:lnTo>
                    <a:pt x="2121280" y="16129"/>
                  </a:lnTo>
                  <a:lnTo>
                    <a:pt x="2121280" y="539750"/>
                  </a:lnTo>
                  <a:lnTo>
                    <a:pt x="2440686" y="539750"/>
                  </a:lnTo>
                  <a:lnTo>
                    <a:pt x="2440686" y="646938"/>
                  </a:lnTo>
                  <a:lnTo>
                    <a:pt x="1992884" y="646938"/>
                  </a:lnTo>
                  <a:lnTo>
                    <a:pt x="1992884" y="16129"/>
                  </a:lnTo>
                  <a:close/>
                </a:path>
                <a:path w="4619625" h="658495">
                  <a:moveTo>
                    <a:pt x="3631438" y="10922"/>
                  </a:moveTo>
                  <a:lnTo>
                    <a:pt x="3759835" y="10922"/>
                  </a:lnTo>
                  <a:lnTo>
                    <a:pt x="3759835" y="646938"/>
                  </a:lnTo>
                  <a:lnTo>
                    <a:pt x="3631438" y="646938"/>
                  </a:lnTo>
                  <a:lnTo>
                    <a:pt x="3631438" y="10922"/>
                  </a:lnTo>
                  <a:close/>
                </a:path>
                <a:path w="4619625" h="658495">
                  <a:moveTo>
                    <a:pt x="2383790" y="10922"/>
                  </a:moveTo>
                  <a:lnTo>
                    <a:pt x="2534285" y="10922"/>
                  </a:lnTo>
                  <a:lnTo>
                    <a:pt x="2684017" y="262509"/>
                  </a:lnTo>
                  <a:lnTo>
                    <a:pt x="2830576" y="10922"/>
                  </a:lnTo>
                  <a:lnTo>
                    <a:pt x="2978530" y="10922"/>
                  </a:lnTo>
                  <a:lnTo>
                    <a:pt x="2744724" y="380111"/>
                  </a:lnTo>
                  <a:lnTo>
                    <a:pt x="2744724" y="646938"/>
                  </a:lnTo>
                  <a:lnTo>
                    <a:pt x="2616708" y="646938"/>
                  </a:lnTo>
                  <a:lnTo>
                    <a:pt x="2616708" y="379222"/>
                  </a:lnTo>
                  <a:lnTo>
                    <a:pt x="2383790" y="10922"/>
                  </a:lnTo>
                  <a:close/>
                </a:path>
                <a:path w="4619625" h="658495">
                  <a:moveTo>
                    <a:pt x="1530985" y="10922"/>
                  </a:moveTo>
                  <a:lnTo>
                    <a:pt x="1666748" y="10922"/>
                  </a:lnTo>
                  <a:lnTo>
                    <a:pt x="1921383" y="646938"/>
                  </a:lnTo>
                  <a:lnTo>
                    <a:pt x="1781683" y="646938"/>
                  </a:lnTo>
                  <a:lnTo>
                    <a:pt x="1726184" y="502412"/>
                  </a:lnTo>
                  <a:lnTo>
                    <a:pt x="1471929" y="502412"/>
                  </a:lnTo>
                  <a:lnTo>
                    <a:pt x="1419478" y="646938"/>
                  </a:lnTo>
                  <a:lnTo>
                    <a:pt x="1283208" y="646938"/>
                  </a:lnTo>
                  <a:lnTo>
                    <a:pt x="1530985" y="10922"/>
                  </a:lnTo>
                  <a:close/>
                </a:path>
                <a:path w="4619625" h="658495">
                  <a:moveTo>
                    <a:pt x="707516" y="10922"/>
                  </a:moveTo>
                  <a:lnTo>
                    <a:pt x="832484" y="10922"/>
                  </a:lnTo>
                  <a:lnTo>
                    <a:pt x="1092834" y="435610"/>
                  </a:lnTo>
                  <a:lnTo>
                    <a:pt x="1092834" y="10922"/>
                  </a:lnTo>
                  <a:lnTo>
                    <a:pt x="1212088" y="10922"/>
                  </a:lnTo>
                  <a:lnTo>
                    <a:pt x="1212088" y="646938"/>
                  </a:lnTo>
                  <a:lnTo>
                    <a:pt x="1083183" y="646938"/>
                  </a:lnTo>
                  <a:lnTo>
                    <a:pt x="826896" y="232156"/>
                  </a:lnTo>
                  <a:lnTo>
                    <a:pt x="826896" y="646938"/>
                  </a:lnTo>
                  <a:lnTo>
                    <a:pt x="707516" y="646938"/>
                  </a:lnTo>
                  <a:lnTo>
                    <a:pt x="707516" y="10922"/>
                  </a:lnTo>
                  <a:close/>
                </a:path>
                <a:path w="4619625" h="658495">
                  <a:moveTo>
                    <a:pt x="247776" y="10922"/>
                  </a:moveTo>
                  <a:lnTo>
                    <a:pt x="383539" y="10922"/>
                  </a:lnTo>
                  <a:lnTo>
                    <a:pt x="638175" y="646938"/>
                  </a:lnTo>
                  <a:lnTo>
                    <a:pt x="498475" y="646938"/>
                  </a:lnTo>
                  <a:lnTo>
                    <a:pt x="442975" y="502412"/>
                  </a:lnTo>
                  <a:lnTo>
                    <a:pt x="188721" y="502412"/>
                  </a:lnTo>
                  <a:lnTo>
                    <a:pt x="136270" y="646938"/>
                  </a:lnTo>
                  <a:lnTo>
                    <a:pt x="0" y="646938"/>
                  </a:lnTo>
                  <a:lnTo>
                    <a:pt x="247776" y="10922"/>
                  </a:lnTo>
                  <a:close/>
                </a:path>
                <a:path w="4619625" h="658495">
                  <a:moveTo>
                    <a:pt x="4104766" y="0"/>
                  </a:moveTo>
                  <a:lnTo>
                    <a:pt x="4160966" y="3286"/>
                  </a:lnTo>
                  <a:lnTo>
                    <a:pt x="4209748" y="13144"/>
                  </a:lnTo>
                  <a:lnTo>
                    <a:pt x="4251124" y="29575"/>
                  </a:lnTo>
                  <a:lnTo>
                    <a:pt x="4285107" y="52578"/>
                  </a:lnTo>
                  <a:lnTo>
                    <a:pt x="4311727" y="80984"/>
                  </a:lnTo>
                  <a:lnTo>
                    <a:pt x="4331192" y="113807"/>
                  </a:lnTo>
                  <a:lnTo>
                    <a:pt x="4343489" y="151036"/>
                  </a:lnTo>
                  <a:lnTo>
                    <a:pt x="4348607" y="192659"/>
                  </a:lnTo>
                  <a:lnTo>
                    <a:pt x="4220210" y="198247"/>
                  </a:lnTo>
                  <a:lnTo>
                    <a:pt x="4214925" y="175482"/>
                  </a:lnTo>
                  <a:lnTo>
                    <a:pt x="4207271" y="156146"/>
                  </a:lnTo>
                  <a:lnTo>
                    <a:pt x="4169612" y="118407"/>
                  </a:lnTo>
                  <a:lnTo>
                    <a:pt x="4128932" y="107652"/>
                  </a:lnTo>
                  <a:lnTo>
                    <a:pt x="4103497" y="106299"/>
                  </a:lnTo>
                  <a:lnTo>
                    <a:pt x="4077017" y="107747"/>
                  </a:lnTo>
                  <a:lnTo>
                    <a:pt x="4033202" y="119264"/>
                  </a:lnTo>
                  <a:lnTo>
                    <a:pt x="4000611" y="146557"/>
                  </a:lnTo>
                  <a:lnTo>
                    <a:pt x="3995547" y="168782"/>
                  </a:lnTo>
                  <a:lnTo>
                    <a:pt x="3996737" y="179691"/>
                  </a:lnTo>
                  <a:lnTo>
                    <a:pt x="4031049" y="217699"/>
                  </a:lnTo>
                  <a:lnTo>
                    <a:pt x="4090052" y="238984"/>
                  </a:lnTo>
                  <a:lnTo>
                    <a:pt x="4132579" y="249936"/>
                  </a:lnTo>
                  <a:lnTo>
                    <a:pt x="4176393" y="261080"/>
                  </a:lnTo>
                  <a:lnTo>
                    <a:pt x="4214098" y="272414"/>
                  </a:lnTo>
                  <a:lnTo>
                    <a:pt x="4271137" y="295656"/>
                  </a:lnTo>
                  <a:lnTo>
                    <a:pt x="4311221" y="323643"/>
                  </a:lnTo>
                  <a:lnTo>
                    <a:pt x="4341495" y="360299"/>
                  </a:lnTo>
                  <a:lnTo>
                    <a:pt x="4360529" y="406161"/>
                  </a:lnTo>
                  <a:lnTo>
                    <a:pt x="4366895" y="461644"/>
                  </a:lnTo>
                  <a:lnTo>
                    <a:pt x="4364991" y="488551"/>
                  </a:lnTo>
                  <a:lnTo>
                    <a:pt x="4349803" y="539744"/>
                  </a:lnTo>
                  <a:lnTo>
                    <a:pt x="4319750" y="586368"/>
                  </a:lnTo>
                  <a:lnTo>
                    <a:pt x="4276784" y="621853"/>
                  </a:lnTo>
                  <a:lnTo>
                    <a:pt x="4221110" y="645094"/>
                  </a:lnTo>
                  <a:lnTo>
                    <a:pt x="4151872" y="656663"/>
                  </a:lnTo>
                  <a:lnTo>
                    <a:pt x="4112133" y="658113"/>
                  </a:lnTo>
                  <a:lnTo>
                    <a:pt x="4055340" y="654635"/>
                  </a:lnTo>
                  <a:lnTo>
                    <a:pt x="4005548" y="644191"/>
                  </a:lnTo>
                  <a:lnTo>
                    <a:pt x="3962757" y="626770"/>
                  </a:lnTo>
                  <a:lnTo>
                    <a:pt x="3926966" y="602361"/>
                  </a:lnTo>
                  <a:lnTo>
                    <a:pt x="3897917" y="571337"/>
                  </a:lnTo>
                  <a:lnTo>
                    <a:pt x="3875357" y="533908"/>
                  </a:lnTo>
                  <a:lnTo>
                    <a:pt x="3859297" y="490096"/>
                  </a:lnTo>
                  <a:lnTo>
                    <a:pt x="3849751" y="439928"/>
                  </a:lnTo>
                  <a:lnTo>
                    <a:pt x="3974718" y="427863"/>
                  </a:lnTo>
                  <a:lnTo>
                    <a:pt x="3981791" y="457201"/>
                  </a:lnTo>
                  <a:lnTo>
                    <a:pt x="3991768" y="482361"/>
                  </a:lnTo>
                  <a:lnTo>
                    <a:pt x="4020439" y="520192"/>
                  </a:lnTo>
                  <a:lnTo>
                    <a:pt x="4060936" y="542305"/>
                  </a:lnTo>
                  <a:lnTo>
                    <a:pt x="4113529" y="549656"/>
                  </a:lnTo>
                  <a:lnTo>
                    <a:pt x="4142601" y="548032"/>
                  </a:lnTo>
                  <a:lnTo>
                    <a:pt x="4189360" y="534975"/>
                  </a:lnTo>
                  <a:lnTo>
                    <a:pt x="4220763" y="509799"/>
                  </a:lnTo>
                  <a:lnTo>
                    <a:pt x="4238498" y="462025"/>
                  </a:lnTo>
                  <a:lnTo>
                    <a:pt x="4237664" y="451193"/>
                  </a:lnTo>
                  <a:lnTo>
                    <a:pt x="4217352" y="416026"/>
                  </a:lnTo>
                  <a:lnTo>
                    <a:pt x="4179062" y="396113"/>
                  </a:lnTo>
                  <a:lnTo>
                    <a:pt x="4142009" y="385270"/>
                  </a:lnTo>
                  <a:lnTo>
                    <a:pt x="4076191" y="368426"/>
                  </a:lnTo>
                  <a:lnTo>
                    <a:pt x="4028422" y="354851"/>
                  </a:lnTo>
                  <a:lnTo>
                    <a:pt x="3988355" y="339836"/>
                  </a:lnTo>
                  <a:lnTo>
                    <a:pt x="3931285" y="305435"/>
                  </a:lnTo>
                  <a:lnTo>
                    <a:pt x="3887390" y="247237"/>
                  </a:lnTo>
                  <a:lnTo>
                    <a:pt x="3872738" y="177419"/>
                  </a:lnTo>
                  <a:lnTo>
                    <a:pt x="3874454" y="153533"/>
                  </a:lnTo>
                  <a:lnTo>
                    <a:pt x="3888222" y="108142"/>
                  </a:lnTo>
                  <a:lnTo>
                    <a:pt x="3915556" y="66730"/>
                  </a:lnTo>
                  <a:lnTo>
                    <a:pt x="3955268" y="34536"/>
                  </a:lnTo>
                  <a:lnTo>
                    <a:pt x="4006933" y="12483"/>
                  </a:lnTo>
                  <a:lnTo>
                    <a:pt x="4069504" y="1383"/>
                  </a:lnTo>
                  <a:lnTo>
                    <a:pt x="4104766" y="0"/>
                  </a:lnTo>
                  <a:close/>
                </a:path>
                <a:path w="4619625" h="658495">
                  <a:moveTo>
                    <a:pt x="3265042" y="0"/>
                  </a:moveTo>
                  <a:lnTo>
                    <a:pt x="3321242" y="3286"/>
                  </a:lnTo>
                  <a:lnTo>
                    <a:pt x="3370024" y="13144"/>
                  </a:lnTo>
                  <a:lnTo>
                    <a:pt x="3411400" y="29575"/>
                  </a:lnTo>
                  <a:lnTo>
                    <a:pt x="3445383" y="52578"/>
                  </a:lnTo>
                  <a:lnTo>
                    <a:pt x="3472003" y="80984"/>
                  </a:lnTo>
                  <a:lnTo>
                    <a:pt x="3491468" y="113807"/>
                  </a:lnTo>
                  <a:lnTo>
                    <a:pt x="3503765" y="151036"/>
                  </a:lnTo>
                  <a:lnTo>
                    <a:pt x="3508883" y="192659"/>
                  </a:lnTo>
                  <a:lnTo>
                    <a:pt x="3380486" y="198247"/>
                  </a:lnTo>
                  <a:lnTo>
                    <a:pt x="3375201" y="175482"/>
                  </a:lnTo>
                  <a:lnTo>
                    <a:pt x="3367547" y="156146"/>
                  </a:lnTo>
                  <a:lnTo>
                    <a:pt x="3329888" y="118407"/>
                  </a:lnTo>
                  <a:lnTo>
                    <a:pt x="3289208" y="107652"/>
                  </a:lnTo>
                  <a:lnTo>
                    <a:pt x="3263773" y="106299"/>
                  </a:lnTo>
                  <a:lnTo>
                    <a:pt x="3237293" y="107747"/>
                  </a:lnTo>
                  <a:lnTo>
                    <a:pt x="3193478" y="119264"/>
                  </a:lnTo>
                  <a:lnTo>
                    <a:pt x="3160887" y="146557"/>
                  </a:lnTo>
                  <a:lnTo>
                    <a:pt x="3155823" y="168782"/>
                  </a:lnTo>
                  <a:lnTo>
                    <a:pt x="3157013" y="179691"/>
                  </a:lnTo>
                  <a:lnTo>
                    <a:pt x="3191325" y="217699"/>
                  </a:lnTo>
                  <a:lnTo>
                    <a:pt x="3250328" y="238984"/>
                  </a:lnTo>
                  <a:lnTo>
                    <a:pt x="3292855" y="249936"/>
                  </a:lnTo>
                  <a:lnTo>
                    <a:pt x="3336669" y="261080"/>
                  </a:lnTo>
                  <a:lnTo>
                    <a:pt x="3374374" y="272414"/>
                  </a:lnTo>
                  <a:lnTo>
                    <a:pt x="3431413" y="295656"/>
                  </a:lnTo>
                  <a:lnTo>
                    <a:pt x="3471497" y="323643"/>
                  </a:lnTo>
                  <a:lnTo>
                    <a:pt x="3501771" y="360299"/>
                  </a:lnTo>
                  <a:lnTo>
                    <a:pt x="3520805" y="406161"/>
                  </a:lnTo>
                  <a:lnTo>
                    <a:pt x="3527171" y="461644"/>
                  </a:lnTo>
                  <a:lnTo>
                    <a:pt x="3525267" y="488551"/>
                  </a:lnTo>
                  <a:lnTo>
                    <a:pt x="3510079" y="539744"/>
                  </a:lnTo>
                  <a:lnTo>
                    <a:pt x="3480026" y="586368"/>
                  </a:lnTo>
                  <a:lnTo>
                    <a:pt x="3437060" y="621853"/>
                  </a:lnTo>
                  <a:lnTo>
                    <a:pt x="3381386" y="645094"/>
                  </a:lnTo>
                  <a:lnTo>
                    <a:pt x="3312148" y="656663"/>
                  </a:lnTo>
                  <a:lnTo>
                    <a:pt x="3272409" y="658113"/>
                  </a:lnTo>
                  <a:lnTo>
                    <a:pt x="3215616" y="654635"/>
                  </a:lnTo>
                  <a:lnTo>
                    <a:pt x="3165824" y="644191"/>
                  </a:lnTo>
                  <a:lnTo>
                    <a:pt x="3123033" y="626770"/>
                  </a:lnTo>
                  <a:lnTo>
                    <a:pt x="3087242" y="602361"/>
                  </a:lnTo>
                  <a:lnTo>
                    <a:pt x="3058193" y="571337"/>
                  </a:lnTo>
                  <a:lnTo>
                    <a:pt x="3035633" y="533908"/>
                  </a:lnTo>
                  <a:lnTo>
                    <a:pt x="3019573" y="490096"/>
                  </a:lnTo>
                  <a:lnTo>
                    <a:pt x="3010027" y="439928"/>
                  </a:lnTo>
                  <a:lnTo>
                    <a:pt x="3134994" y="427863"/>
                  </a:lnTo>
                  <a:lnTo>
                    <a:pt x="3142067" y="457201"/>
                  </a:lnTo>
                  <a:lnTo>
                    <a:pt x="3152044" y="482361"/>
                  </a:lnTo>
                  <a:lnTo>
                    <a:pt x="3180715" y="520192"/>
                  </a:lnTo>
                  <a:lnTo>
                    <a:pt x="3221212" y="542305"/>
                  </a:lnTo>
                  <a:lnTo>
                    <a:pt x="3273805" y="549656"/>
                  </a:lnTo>
                  <a:lnTo>
                    <a:pt x="3302877" y="548032"/>
                  </a:lnTo>
                  <a:lnTo>
                    <a:pt x="3349636" y="534975"/>
                  </a:lnTo>
                  <a:lnTo>
                    <a:pt x="3381039" y="509799"/>
                  </a:lnTo>
                  <a:lnTo>
                    <a:pt x="3398774" y="462025"/>
                  </a:lnTo>
                  <a:lnTo>
                    <a:pt x="3397940" y="451193"/>
                  </a:lnTo>
                  <a:lnTo>
                    <a:pt x="3377628" y="416026"/>
                  </a:lnTo>
                  <a:lnTo>
                    <a:pt x="3339338" y="396113"/>
                  </a:lnTo>
                  <a:lnTo>
                    <a:pt x="3302285" y="385270"/>
                  </a:lnTo>
                  <a:lnTo>
                    <a:pt x="3236467" y="368426"/>
                  </a:lnTo>
                  <a:lnTo>
                    <a:pt x="3188698" y="354851"/>
                  </a:lnTo>
                  <a:lnTo>
                    <a:pt x="3148631" y="339836"/>
                  </a:lnTo>
                  <a:lnTo>
                    <a:pt x="3091561" y="305435"/>
                  </a:lnTo>
                  <a:lnTo>
                    <a:pt x="3047666" y="247237"/>
                  </a:lnTo>
                  <a:lnTo>
                    <a:pt x="3033014" y="177419"/>
                  </a:lnTo>
                  <a:lnTo>
                    <a:pt x="3034730" y="153533"/>
                  </a:lnTo>
                  <a:lnTo>
                    <a:pt x="3048498" y="108142"/>
                  </a:lnTo>
                  <a:lnTo>
                    <a:pt x="3075832" y="66730"/>
                  </a:lnTo>
                  <a:lnTo>
                    <a:pt x="3115544" y="34536"/>
                  </a:lnTo>
                  <a:lnTo>
                    <a:pt x="3167209" y="12483"/>
                  </a:lnTo>
                  <a:lnTo>
                    <a:pt x="3229780" y="1383"/>
                  </a:lnTo>
                  <a:lnTo>
                    <a:pt x="3265042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16251" y="4933188"/>
              <a:ext cx="4823459" cy="2575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75560" y="4968113"/>
              <a:ext cx="4706620" cy="140335"/>
            </a:xfrm>
            <a:custGeom>
              <a:avLst/>
              <a:gdLst/>
              <a:ahLst/>
              <a:cxnLst/>
              <a:rect l="l" t="t" r="r" b="b"/>
              <a:pathLst>
                <a:path w="4706620" h="140335">
                  <a:moveTo>
                    <a:pt x="4706112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4706112" y="140207"/>
                  </a:lnTo>
                  <a:lnTo>
                    <a:pt x="47061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75560" y="4968113"/>
              <a:ext cx="4706620" cy="140335"/>
            </a:xfrm>
            <a:custGeom>
              <a:avLst/>
              <a:gdLst/>
              <a:ahLst/>
              <a:cxnLst/>
              <a:rect l="l" t="t" r="r" b="b"/>
              <a:pathLst>
                <a:path w="4706620" h="140335">
                  <a:moveTo>
                    <a:pt x="0" y="0"/>
                  </a:moveTo>
                  <a:lnTo>
                    <a:pt x="1568703" y="0"/>
                  </a:lnTo>
                  <a:lnTo>
                    <a:pt x="3137408" y="0"/>
                  </a:lnTo>
                  <a:lnTo>
                    <a:pt x="4706112" y="0"/>
                  </a:lnTo>
                  <a:lnTo>
                    <a:pt x="4706112" y="140207"/>
                  </a:lnTo>
                  <a:lnTo>
                    <a:pt x="3137408" y="140207"/>
                  </a:lnTo>
                  <a:lnTo>
                    <a:pt x="1568703" y="140207"/>
                  </a:lnTo>
                  <a:lnTo>
                    <a:pt x="0" y="1402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800" y="210536"/>
            <a:ext cx="7615555" cy="46101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5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Defining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problem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Adopting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research</a:t>
            </a:r>
            <a:r>
              <a:rPr sz="32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strategies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Specify</a:t>
            </a:r>
            <a:r>
              <a:rPr sz="32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audience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Define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perspective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Specify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timeframe</a:t>
            </a:r>
            <a:r>
              <a:rPr sz="32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Decide the type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study</a:t>
            </a:r>
            <a:r>
              <a:rPr sz="3200" spc="-10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design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Char char="•"/>
              <a:tabLst>
                <a:tab pos="527685" algn="l"/>
                <a:tab pos="528320" algn="l"/>
                <a:tab pos="2211705" algn="l"/>
                <a:tab pos="3152140" algn="l"/>
                <a:tab pos="5083810" algn="l"/>
                <a:tab pos="7242175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Id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fy	the	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utco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e	m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ur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	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or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variable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854" y="1447966"/>
            <a:ext cx="6114415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Search for available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alternative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har char="•"/>
              <a:tabLst>
                <a:tab pos="527685" algn="l"/>
                <a:tab pos="528320" algn="l"/>
                <a:tab pos="212217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Identify	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7817" y="2130932"/>
            <a:ext cx="4654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4260" algn="l"/>
                <a:tab pos="1689100" algn="l"/>
                <a:tab pos="2538095" algn="l"/>
                <a:tab pos="3568065" algn="l"/>
                <a:tab pos="4192904" algn="l"/>
              </a:tabLst>
            </a:pP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y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e	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f	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he	c</a:t>
            </a:r>
            <a:r>
              <a:rPr sz="3200" spc="-15" dirty="0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st	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o	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854" y="2522064"/>
            <a:ext cx="3430904" cy="11957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865"/>
              </a:spcBef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included in</a:t>
            </a:r>
            <a:r>
              <a:rPr sz="32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CEA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Char char="•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Analysis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1523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57" y="5201681"/>
              <a:ext cx="525145" cy="1250950"/>
            </a:xfrm>
            <a:custGeom>
              <a:avLst/>
              <a:gdLst/>
              <a:ahLst/>
              <a:cxnLst/>
              <a:rect l="l" t="t" r="r" b="b"/>
              <a:pathLst>
                <a:path w="525145" h="1250950">
                  <a:moveTo>
                    <a:pt x="79472" y="0"/>
                  </a:moveTo>
                  <a:lnTo>
                    <a:pt x="69012" y="72"/>
                  </a:lnTo>
                  <a:lnTo>
                    <a:pt x="56667" y="4256"/>
                  </a:lnTo>
                  <a:lnTo>
                    <a:pt x="2475" y="29194"/>
                  </a:lnTo>
                  <a:lnTo>
                    <a:pt x="2475" y="1041485"/>
                  </a:lnTo>
                  <a:lnTo>
                    <a:pt x="15135" y="1055492"/>
                  </a:lnTo>
                  <a:lnTo>
                    <a:pt x="24219" y="1067863"/>
                  </a:lnTo>
                  <a:lnTo>
                    <a:pt x="31964" y="1087673"/>
                  </a:lnTo>
                  <a:lnTo>
                    <a:pt x="40601" y="1123997"/>
                  </a:lnTo>
                  <a:lnTo>
                    <a:pt x="35482" y="1137434"/>
                  </a:lnTo>
                  <a:lnTo>
                    <a:pt x="23772" y="1148194"/>
                  </a:lnTo>
                  <a:lnTo>
                    <a:pt x="10946" y="1158359"/>
                  </a:lnTo>
                  <a:lnTo>
                    <a:pt x="2475" y="1170009"/>
                  </a:lnTo>
                  <a:lnTo>
                    <a:pt x="0" y="1186545"/>
                  </a:lnTo>
                  <a:lnTo>
                    <a:pt x="539" y="1205909"/>
                  </a:lnTo>
                  <a:lnTo>
                    <a:pt x="2643" y="1222001"/>
                  </a:lnTo>
                  <a:lnTo>
                    <a:pt x="4858" y="1228721"/>
                  </a:lnTo>
                  <a:lnTo>
                    <a:pt x="41792" y="1240423"/>
                  </a:lnTo>
                  <a:lnTo>
                    <a:pt x="61823" y="1246347"/>
                  </a:lnTo>
                  <a:lnTo>
                    <a:pt x="78727" y="1250934"/>
                  </a:lnTo>
                  <a:lnTo>
                    <a:pt x="78876" y="1220807"/>
                  </a:lnTo>
                  <a:lnTo>
                    <a:pt x="77238" y="1189642"/>
                  </a:lnTo>
                  <a:lnTo>
                    <a:pt x="78727" y="1160560"/>
                  </a:lnTo>
                  <a:lnTo>
                    <a:pt x="88258" y="1136684"/>
                  </a:lnTo>
                  <a:lnTo>
                    <a:pt x="112498" y="1119557"/>
                  </a:lnTo>
                  <a:lnTo>
                    <a:pt x="141876" y="1116261"/>
                  </a:lnTo>
                  <a:lnTo>
                    <a:pt x="173040" y="1116830"/>
                  </a:lnTo>
                  <a:lnTo>
                    <a:pt x="202639" y="1111297"/>
                  </a:lnTo>
                  <a:lnTo>
                    <a:pt x="240468" y="1105423"/>
                  </a:lnTo>
                  <a:lnTo>
                    <a:pt x="280481" y="1097079"/>
                  </a:lnTo>
                  <a:lnTo>
                    <a:pt x="319698" y="1083533"/>
                  </a:lnTo>
                  <a:lnTo>
                    <a:pt x="355142" y="1062053"/>
                  </a:lnTo>
                  <a:lnTo>
                    <a:pt x="383832" y="1029906"/>
                  </a:lnTo>
                  <a:lnTo>
                    <a:pt x="402791" y="984361"/>
                  </a:lnTo>
                  <a:lnTo>
                    <a:pt x="424778" y="948762"/>
                  </a:lnTo>
                  <a:lnTo>
                    <a:pt x="442855" y="907808"/>
                  </a:lnTo>
                  <a:lnTo>
                    <a:pt x="457582" y="863878"/>
                  </a:lnTo>
                  <a:lnTo>
                    <a:pt x="469517" y="819350"/>
                  </a:lnTo>
                  <a:lnTo>
                    <a:pt x="494529" y="779041"/>
                  </a:lnTo>
                  <a:lnTo>
                    <a:pt x="511019" y="737229"/>
                  </a:lnTo>
                  <a:lnTo>
                    <a:pt x="520527" y="693588"/>
                  </a:lnTo>
                  <a:lnTo>
                    <a:pt x="524593" y="647790"/>
                  </a:lnTo>
                  <a:lnTo>
                    <a:pt x="524757" y="599509"/>
                  </a:lnTo>
                  <a:lnTo>
                    <a:pt x="522558" y="548418"/>
                  </a:lnTo>
                  <a:lnTo>
                    <a:pt x="519536" y="494190"/>
                  </a:lnTo>
                  <a:lnTo>
                    <a:pt x="517230" y="436498"/>
                  </a:lnTo>
                  <a:lnTo>
                    <a:pt x="517180" y="375015"/>
                  </a:lnTo>
                  <a:lnTo>
                    <a:pt x="511460" y="335067"/>
                  </a:lnTo>
                  <a:lnTo>
                    <a:pt x="488580" y="235442"/>
                  </a:lnTo>
                  <a:lnTo>
                    <a:pt x="464247" y="214012"/>
                  </a:lnTo>
                  <a:lnTo>
                    <a:pt x="453879" y="201930"/>
                  </a:lnTo>
                  <a:lnTo>
                    <a:pt x="421854" y="133842"/>
                  </a:lnTo>
                  <a:lnTo>
                    <a:pt x="364666" y="83169"/>
                  </a:lnTo>
                  <a:lnTo>
                    <a:pt x="294527" y="46609"/>
                  </a:lnTo>
                  <a:lnTo>
                    <a:pt x="255266" y="32680"/>
                  </a:lnTo>
                  <a:lnTo>
                    <a:pt x="221702" y="19669"/>
                  </a:lnTo>
                  <a:lnTo>
                    <a:pt x="159163" y="13874"/>
                  </a:lnTo>
                  <a:lnTo>
                    <a:pt x="118586" y="7959"/>
                  </a:lnTo>
                  <a:lnTo>
                    <a:pt x="79472" y="0"/>
                  </a:lnTo>
                  <a:close/>
                </a:path>
              </a:pathLst>
            </a:custGeom>
            <a:solidFill>
              <a:srgbClr val="B9690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03" y="3916298"/>
              <a:ext cx="686435" cy="679450"/>
            </a:xfrm>
            <a:custGeom>
              <a:avLst/>
              <a:gdLst/>
              <a:ahLst/>
              <a:cxnLst/>
              <a:rect l="l" t="t" r="r" b="b"/>
              <a:pathLst>
                <a:path w="686435" h="679450">
                  <a:moveTo>
                    <a:pt x="159943" y="0"/>
                  </a:moveTo>
                  <a:lnTo>
                    <a:pt x="0" y="139319"/>
                  </a:lnTo>
                  <a:lnTo>
                    <a:pt x="98628" y="266700"/>
                  </a:lnTo>
                  <a:lnTo>
                    <a:pt x="159943" y="0"/>
                  </a:lnTo>
                  <a:close/>
                </a:path>
                <a:path w="686435" h="679450">
                  <a:moveTo>
                    <a:pt x="391731" y="679450"/>
                  </a:moveTo>
                  <a:lnTo>
                    <a:pt x="332079" y="285877"/>
                  </a:lnTo>
                  <a:lnTo>
                    <a:pt x="292976" y="651129"/>
                  </a:lnTo>
                  <a:lnTo>
                    <a:pt x="391731" y="679450"/>
                  </a:lnTo>
                  <a:close/>
                </a:path>
                <a:path w="686435" h="679450">
                  <a:moveTo>
                    <a:pt x="685927" y="461772"/>
                  </a:moveTo>
                  <a:lnTo>
                    <a:pt x="489381" y="143637"/>
                  </a:lnTo>
                  <a:lnTo>
                    <a:pt x="620877" y="528066"/>
                  </a:lnTo>
                  <a:lnTo>
                    <a:pt x="685927" y="461772"/>
                  </a:lnTo>
                  <a:close/>
                </a:path>
              </a:pathLst>
            </a:custGeom>
            <a:solidFill>
              <a:srgbClr val="E2D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979" y="2756916"/>
              <a:ext cx="839469" cy="1219200"/>
            </a:xfrm>
            <a:custGeom>
              <a:avLst/>
              <a:gdLst/>
              <a:ahLst/>
              <a:cxnLst/>
              <a:rect l="l" t="t" r="r" b="b"/>
              <a:pathLst>
                <a:path w="839469" h="1219200">
                  <a:moveTo>
                    <a:pt x="410226" y="0"/>
                  </a:moveTo>
                  <a:lnTo>
                    <a:pt x="369549" y="7189"/>
                  </a:lnTo>
                  <a:lnTo>
                    <a:pt x="328987" y="17676"/>
                  </a:lnTo>
                  <a:lnTo>
                    <a:pt x="290655" y="34728"/>
                  </a:lnTo>
                  <a:lnTo>
                    <a:pt x="256670" y="61614"/>
                  </a:lnTo>
                  <a:lnTo>
                    <a:pt x="229149" y="101600"/>
                  </a:lnTo>
                  <a:lnTo>
                    <a:pt x="222560" y="106412"/>
                  </a:lnTo>
                  <a:lnTo>
                    <a:pt x="187937" y="135086"/>
                  </a:lnTo>
                  <a:lnTo>
                    <a:pt x="142930" y="189880"/>
                  </a:lnTo>
                  <a:lnTo>
                    <a:pt x="114786" y="228600"/>
                  </a:lnTo>
                  <a:lnTo>
                    <a:pt x="91303" y="263595"/>
                  </a:lnTo>
                  <a:lnTo>
                    <a:pt x="65875" y="302851"/>
                  </a:lnTo>
                  <a:lnTo>
                    <a:pt x="41704" y="344929"/>
                  </a:lnTo>
                  <a:lnTo>
                    <a:pt x="21994" y="388392"/>
                  </a:lnTo>
                  <a:lnTo>
                    <a:pt x="9947" y="431800"/>
                  </a:lnTo>
                  <a:lnTo>
                    <a:pt x="2629" y="486785"/>
                  </a:lnTo>
                  <a:lnTo>
                    <a:pt x="0" y="529366"/>
                  </a:lnTo>
                  <a:lnTo>
                    <a:pt x="1029" y="567314"/>
                  </a:lnTo>
                  <a:lnTo>
                    <a:pt x="4688" y="608401"/>
                  </a:lnTo>
                  <a:lnTo>
                    <a:pt x="9947" y="660400"/>
                  </a:lnTo>
                  <a:lnTo>
                    <a:pt x="11272" y="646176"/>
                  </a:lnTo>
                  <a:lnTo>
                    <a:pt x="11590" y="631380"/>
                  </a:lnTo>
                  <a:lnTo>
                    <a:pt x="13470" y="618394"/>
                  </a:lnTo>
                  <a:lnTo>
                    <a:pt x="19485" y="609600"/>
                  </a:lnTo>
                  <a:lnTo>
                    <a:pt x="24322" y="611088"/>
                  </a:lnTo>
                  <a:lnTo>
                    <a:pt x="26033" y="621506"/>
                  </a:lnTo>
                  <a:lnTo>
                    <a:pt x="26852" y="635496"/>
                  </a:lnTo>
                  <a:lnTo>
                    <a:pt x="29010" y="647700"/>
                  </a:lnTo>
                  <a:lnTo>
                    <a:pt x="41306" y="677189"/>
                  </a:lnTo>
                  <a:lnTo>
                    <a:pt x="46751" y="685875"/>
                  </a:lnTo>
                  <a:lnTo>
                    <a:pt x="48223" y="684958"/>
                  </a:lnTo>
                  <a:lnTo>
                    <a:pt x="48603" y="685640"/>
                  </a:lnTo>
                  <a:lnTo>
                    <a:pt x="50768" y="699120"/>
                  </a:lnTo>
                  <a:lnTo>
                    <a:pt x="57597" y="736600"/>
                  </a:lnTo>
                  <a:lnTo>
                    <a:pt x="72424" y="814446"/>
                  </a:lnTo>
                  <a:lnTo>
                    <a:pt x="75470" y="831453"/>
                  </a:lnTo>
                  <a:lnTo>
                    <a:pt x="77722" y="847137"/>
                  </a:lnTo>
                  <a:lnTo>
                    <a:pt x="86198" y="914400"/>
                  </a:lnTo>
                  <a:lnTo>
                    <a:pt x="99896" y="943546"/>
                  </a:lnTo>
                  <a:lnTo>
                    <a:pt x="124311" y="990600"/>
                  </a:lnTo>
                  <a:lnTo>
                    <a:pt x="152911" y="1028700"/>
                  </a:lnTo>
                  <a:lnTo>
                    <a:pt x="183303" y="1054248"/>
                  </a:lnTo>
                  <a:lnTo>
                    <a:pt x="251239" y="1082724"/>
                  </a:lnTo>
                  <a:lnTo>
                    <a:pt x="311147" y="1092626"/>
                  </a:lnTo>
                  <a:lnTo>
                    <a:pt x="361356" y="1093906"/>
                  </a:lnTo>
                  <a:lnTo>
                    <a:pt x="422028" y="1098783"/>
                  </a:lnTo>
                  <a:lnTo>
                    <a:pt x="478238" y="1110000"/>
                  </a:lnTo>
                  <a:lnTo>
                    <a:pt x="515064" y="1130300"/>
                  </a:lnTo>
                  <a:lnTo>
                    <a:pt x="528613" y="1171749"/>
                  </a:lnTo>
                  <a:lnTo>
                    <a:pt x="530639" y="1196147"/>
                  </a:lnTo>
                  <a:lnTo>
                    <a:pt x="534114" y="1219200"/>
                  </a:lnTo>
                  <a:lnTo>
                    <a:pt x="574828" y="1202430"/>
                  </a:lnTo>
                  <a:lnTo>
                    <a:pt x="612408" y="1173458"/>
                  </a:lnTo>
                  <a:lnTo>
                    <a:pt x="619890" y="1168400"/>
                  </a:lnTo>
                  <a:lnTo>
                    <a:pt x="634857" y="1163734"/>
                  </a:lnTo>
                  <a:lnTo>
                    <a:pt x="650270" y="1159843"/>
                  </a:lnTo>
                  <a:lnTo>
                    <a:pt x="664790" y="1153880"/>
                  </a:lnTo>
                  <a:lnTo>
                    <a:pt x="677078" y="1143000"/>
                  </a:lnTo>
                  <a:lnTo>
                    <a:pt x="679108" y="1134814"/>
                  </a:lnTo>
                  <a:lnTo>
                    <a:pt x="676334" y="1125140"/>
                  </a:lnTo>
                  <a:lnTo>
                    <a:pt x="671547" y="1114871"/>
                  </a:lnTo>
                  <a:lnTo>
                    <a:pt x="667540" y="1104900"/>
                  </a:lnTo>
                  <a:lnTo>
                    <a:pt x="627341" y="1086790"/>
                  </a:lnTo>
                  <a:lnTo>
                    <a:pt x="610365" y="1079500"/>
                  </a:lnTo>
                  <a:lnTo>
                    <a:pt x="593387" y="1075942"/>
                  </a:lnTo>
                  <a:lnTo>
                    <a:pt x="574622" y="1073896"/>
                  </a:lnTo>
                  <a:lnTo>
                    <a:pt x="559432" y="1068302"/>
                  </a:lnTo>
                  <a:lnTo>
                    <a:pt x="553177" y="1054100"/>
                  </a:lnTo>
                  <a:lnTo>
                    <a:pt x="559600" y="1042739"/>
                  </a:lnTo>
                  <a:lnTo>
                    <a:pt x="575070" y="1041796"/>
                  </a:lnTo>
                  <a:lnTo>
                    <a:pt x="593891" y="1043830"/>
                  </a:lnTo>
                  <a:lnTo>
                    <a:pt x="610365" y="1041400"/>
                  </a:lnTo>
                  <a:lnTo>
                    <a:pt x="620507" y="1033857"/>
                  </a:lnTo>
                  <a:lnTo>
                    <a:pt x="629871" y="1024112"/>
                  </a:lnTo>
                  <a:lnTo>
                    <a:pt x="639013" y="1013485"/>
                  </a:lnTo>
                  <a:lnTo>
                    <a:pt x="648490" y="1003300"/>
                  </a:lnTo>
                  <a:lnTo>
                    <a:pt x="683444" y="979934"/>
                  </a:lnTo>
                  <a:lnTo>
                    <a:pt x="711646" y="945779"/>
                  </a:lnTo>
                  <a:lnTo>
                    <a:pt x="734513" y="903635"/>
                  </a:lnTo>
                  <a:lnTo>
                    <a:pt x="753461" y="856304"/>
                  </a:lnTo>
                  <a:lnTo>
                    <a:pt x="769908" y="806586"/>
                  </a:lnTo>
                  <a:lnTo>
                    <a:pt x="785271" y="757285"/>
                  </a:lnTo>
                  <a:lnTo>
                    <a:pt x="800967" y="711200"/>
                  </a:lnTo>
                  <a:lnTo>
                    <a:pt x="810125" y="691024"/>
                  </a:lnTo>
                  <a:lnTo>
                    <a:pt x="818839" y="674862"/>
                  </a:lnTo>
                  <a:lnTo>
                    <a:pt x="825766" y="657818"/>
                  </a:lnTo>
                  <a:lnTo>
                    <a:pt x="829567" y="635000"/>
                  </a:lnTo>
                  <a:lnTo>
                    <a:pt x="832093" y="581909"/>
                  </a:lnTo>
                  <a:lnTo>
                    <a:pt x="833891" y="529006"/>
                  </a:lnTo>
                  <a:lnTo>
                    <a:pt x="837561" y="370537"/>
                  </a:lnTo>
                  <a:lnTo>
                    <a:pt x="839092" y="317500"/>
                  </a:lnTo>
                  <a:lnTo>
                    <a:pt x="828983" y="268682"/>
                  </a:lnTo>
                  <a:lnTo>
                    <a:pt x="818094" y="231949"/>
                  </a:lnTo>
                  <a:lnTo>
                    <a:pt x="803407" y="196717"/>
                  </a:lnTo>
                  <a:lnTo>
                    <a:pt x="781904" y="152400"/>
                  </a:lnTo>
                  <a:lnTo>
                    <a:pt x="747025" y="114909"/>
                  </a:lnTo>
                  <a:lnTo>
                    <a:pt x="710133" y="70596"/>
                  </a:lnTo>
                  <a:lnTo>
                    <a:pt x="671008" y="32259"/>
                  </a:lnTo>
                  <a:lnTo>
                    <a:pt x="629428" y="12700"/>
                  </a:lnTo>
                  <a:lnTo>
                    <a:pt x="574739" y="6661"/>
                  </a:lnTo>
                  <a:lnTo>
                    <a:pt x="519827" y="3921"/>
                  </a:lnTo>
                  <a:lnTo>
                    <a:pt x="464914" y="2395"/>
                  </a:lnTo>
                  <a:lnTo>
                    <a:pt x="410226" y="0"/>
                  </a:lnTo>
                  <a:close/>
                </a:path>
              </a:pathLst>
            </a:custGeom>
            <a:solidFill>
              <a:srgbClr val="89B83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462" y="2736976"/>
              <a:ext cx="1826260" cy="2571750"/>
            </a:xfrm>
            <a:custGeom>
              <a:avLst/>
              <a:gdLst/>
              <a:ahLst/>
              <a:cxnLst/>
              <a:rect l="l" t="t" r="r" b="b"/>
              <a:pathLst>
                <a:path w="1826260" h="2571750">
                  <a:moveTo>
                    <a:pt x="380415" y="792734"/>
                  </a:moveTo>
                  <a:lnTo>
                    <a:pt x="343331" y="742442"/>
                  </a:lnTo>
                  <a:lnTo>
                    <a:pt x="321170" y="710311"/>
                  </a:lnTo>
                  <a:lnTo>
                    <a:pt x="301739" y="666623"/>
                  </a:lnTo>
                  <a:lnTo>
                    <a:pt x="287223" y="609346"/>
                  </a:lnTo>
                  <a:lnTo>
                    <a:pt x="283121" y="537337"/>
                  </a:lnTo>
                  <a:lnTo>
                    <a:pt x="293281" y="449072"/>
                  </a:lnTo>
                  <a:lnTo>
                    <a:pt x="323215" y="343408"/>
                  </a:lnTo>
                  <a:lnTo>
                    <a:pt x="300139" y="360045"/>
                  </a:lnTo>
                  <a:lnTo>
                    <a:pt x="273824" y="398018"/>
                  </a:lnTo>
                  <a:lnTo>
                    <a:pt x="248094" y="448310"/>
                  </a:lnTo>
                  <a:lnTo>
                    <a:pt x="224624" y="511429"/>
                  </a:lnTo>
                  <a:lnTo>
                    <a:pt x="208356" y="588391"/>
                  </a:lnTo>
                  <a:lnTo>
                    <a:pt x="208089" y="671703"/>
                  </a:lnTo>
                  <a:lnTo>
                    <a:pt x="224929" y="763778"/>
                  </a:lnTo>
                  <a:lnTo>
                    <a:pt x="261632" y="860552"/>
                  </a:lnTo>
                  <a:lnTo>
                    <a:pt x="282003" y="855472"/>
                  </a:lnTo>
                  <a:lnTo>
                    <a:pt x="301828" y="852817"/>
                  </a:lnTo>
                  <a:lnTo>
                    <a:pt x="324383" y="845820"/>
                  </a:lnTo>
                  <a:lnTo>
                    <a:pt x="343115" y="840359"/>
                  </a:lnTo>
                  <a:lnTo>
                    <a:pt x="359054" y="831850"/>
                  </a:lnTo>
                  <a:lnTo>
                    <a:pt x="372249" y="820305"/>
                  </a:lnTo>
                  <a:lnTo>
                    <a:pt x="379349" y="804799"/>
                  </a:lnTo>
                  <a:lnTo>
                    <a:pt x="380415" y="792734"/>
                  </a:lnTo>
                  <a:close/>
                </a:path>
                <a:path w="1826260" h="2571750">
                  <a:moveTo>
                    <a:pt x="528828" y="1098296"/>
                  </a:moveTo>
                  <a:lnTo>
                    <a:pt x="484035" y="1112393"/>
                  </a:lnTo>
                  <a:lnTo>
                    <a:pt x="437045" y="1121156"/>
                  </a:lnTo>
                  <a:lnTo>
                    <a:pt x="394436" y="1125982"/>
                  </a:lnTo>
                  <a:lnTo>
                    <a:pt x="354012" y="1121410"/>
                  </a:lnTo>
                  <a:lnTo>
                    <a:pt x="314680" y="1112266"/>
                  </a:lnTo>
                  <a:lnTo>
                    <a:pt x="279717" y="1099185"/>
                  </a:lnTo>
                  <a:lnTo>
                    <a:pt x="250215" y="1077468"/>
                  </a:lnTo>
                  <a:lnTo>
                    <a:pt x="219621" y="1060450"/>
                  </a:lnTo>
                  <a:lnTo>
                    <a:pt x="191223" y="1034161"/>
                  </a:lnTo>
                  <a:lnTo>
                    <a:pt x="171551" y="999998"/>
                  </a:lnTo>
                  <a:lnTo>
                    <a:pt x="154063" y="971296"/>
                  </a:lnTo>
                  <a:lnTo>
                    <a:pt x="135496" y="932434"/>
                  </a:lnTo>
                  <a:lnTo>
                    <a:pt x="124561" y="890397"/>
                  </a:lnTo>
                  <a:lnTo>
                    <a:pt x="116916" y="849249"/>
                  </a:lnTo>
                  <a:lnTo>
                    <a:pt x="112534" y="808736"/>
                  </a:lnTo>
                  <a:lnTo>
                    <a:pt x="110350" y="758952"/>
                  </a:lnTo>
                  <a:lnTo>
                    <a:pt x="127825" y="595503"/>
                  </a:lnTo>
                  <a:lnTo>
                    <a:pt x="159499" y="460121"/>
                  </a:lnTo>
                  <a:lnTo>
                    <a:pt x="202107" y="351790"/>
                  </a:lnTo>
                  <a:lnTo>
                    <a:pt x="249072" y="269113"/>
                  </a:lnTo>
                  <a:lnTo>
                    <a:pt x="298234" y="206756"/>
                  </a:lnTo>
                  <a:lnTo>
                    <a:pt x="338658" y="166878"/>
                  </a:lnTo>
                  <a:lnTo>
                    <a:pt x="376897" y="136398"/>
                  </a:lnTo>
                  <a:lnTo>
                    <a:pt x="340842" y="142748"/>
                  </a:lnTo>
                  <a:lnTo>
                    <a:pt x="314629" y="151511"/>
                  </a:lnTo>
                  <a:lnTo>
                    <a:pt x="291680" y="160909"/>
                  </a:lnTo>
                  <a:lnTo>
                    <a:pt x="269824" y="165608"/>
                  </a:lnTo>
                  <a:lnTo>
                    <a:pt x="254533" y="171831"/>
                  </a:lnTo>
                  <a:lnTo>
                    <a:pt x="235966" y="177419"/>
                  </a:lnTo>
                  <a:lnTo>
                    <a:pt x="219570" y="188341"/>
                  </a:lnTo>
                  <a:lnTo>
                    <a:pt x="199910" y="198501"/>
                  </a:lnTo>
                  <a:lnTo>
                    <a:pt x="116878" y="302260"/>
                  </a:lnTo>
                  <a:lnTo>
                    <a:pt x="51333" y="449580"/>
                  </a:lnTo>
                  <a:lnTo>
                    <a:pt x="37134" y="525145"/>
                  </a:lnTo>
                  <a:lnTo>
                    <a:pt x="19659" y="599821"/>
                  </a:lnTo>
                  <a:lnTo>
                    <a:pt x="7645" y="680847"/>
                  </a:lnTo>
                  <a:lnTo>
                    <a:pt x="0" y="757809"/>
                  </a:lnTo>
                  <a:lnTo>
                    <a:pt x="4368" y="842645"/>
                  </a:lnTo>
                  <a:lnTo>
                    <a:pt x="24041" y="921131"/>
                  </a:lnTo>
                  <a:lnTo>
                    <a:pt x="60109" y="1003427"/>
                  </a:lnTo>
                  <a:lnTo>
                    <a:pt x="90703" y="1050036"/>
                  </a:lnTo>
                  <a:lnTo>
                    <a:pt x="128943" y="1093470"/>
                  </a:lnTo>
                  <a:lnTo>
                    <a:pt x="177025" y="1124458"/>
                  </a:lnTo>
                  <a:lnTo>
                    <a:pt x="229463" y="1151509"/>
                  </a:lnTo>
                  <a:lnTo>
                    <a:pt x="329984" y="1165098"/>
                  </a:lnTo>
                  <a:lnTo>
                    <a:pt x="402094" y="1152398"/>
                  </a:lnTo>
                  <a:lnTo>
                    <a:pt x="485127" y="1122553"/>
                  </a:lnTo>
                  <a:lnTo>
                    <a:pt x="528828" y="1098296"/>
                  </a:lnTo>
                  <a:close/>
                </a:path>
                <a:path w="1826260" h="2571750">
                  <a:moveTo>
                    <a:pt x="577024" y="1187958"/>
                  </a:moveTo>
                  <a:lnTo>
                    <a:pt x="574179" y="1162939"/>
                  </a:lnTo>
                  <a:lnTo>
                    <a:pt x="565340" y="1148715"/>
                  </a:lnTo>
                  <a:lnTo>
                    <a:pt x="555955" y="1136777"/>
                  </a:lnTo>
                  <a:lnTo>
                    <a:pt x="546061" y="1134491"/>
                  </a:lnTo>
                  <a:lnTo>
                    <a:pt x="542582" y="1223645"/>
                  </a:lnTo>
                  <a:lnTo>
                    <a:pt x="540550" y="1262126"/>
                  </a:lnTo>
                  <a:lnTo>
                    <a:pt x="534200" y="1319149"/>
                  </a:lnTo>
                  <a:lnTo>
                    <a:pt x="556552" y="1282954"/>
                  </a:lnTo>
                  <a:lnTo>
                    <a:pt x="570141" y="1247140"/>
                  </a:lnTo>
                  <a:lnTo>
                    <a:pt x="576046" y="1214501"/>
                  </a:lnTo>
                  <a:lnTo>
                    <a:pt x="577024" y="1187958"/>
                  </a:lnTo>
                  <a:close/>
                </a:path>
                <a:path w="1826260" h="2571750">
                  <a:moveTo>
                    <a:pt x="800176" y="1154303"/>
                  </a:moveTo>
                  <a:lnTo>
                    <a:pt x="689419" y="1068324"/>
                  </a:lnTo>
                  <a:lnTo>
                    <a:pt x="613727" y="1101090"/>
                  </a:lnTo>
                  <a:lnTo>
                    <a:pt x="615391" y="1101471"/>
                  </a:lnTo>
                  <a:lnTo>
                    <a:pt x="621474" y="1105281"/>
                  </a:lnTo>
                  <a:lnTo>
                    <a:pt x="627024" y="1111377"/>
                  </a:lnTo>
                  <a:lnTo>
                    <a:pt x="638073" y="1116330"/>
                  </a:lnTo>
                  <a:lnTo>
                    <a:pt x="652424" y="1122045"/>
                  </a:lnTo>
                  <a:lnTo>
                    <a:pt x="667905" y="1130554"/>
                  </a:lnTo>
                  <a:lnTo>
                    <a:pt x="683907" y="1136650"/>
                  </a:lnTo>
                  <a:lnTo>
                    <a:pt x="700506" y="1147699"/>
                  </a:lnTo>
                  <a:lnTo>
                    <a:pt x="683488" y="1153414"/>
                  </a:lnTo>
                  <a:lnTo>
                    <a:pt x="660501" y="1169670"/>
                  </a:lnTo>
                  <a:lnTo>
                    <a:pt x="610336" y="1227455"/>
                  </a:lnTo>
                  <a:lnTo>
                    <a:pt x="586930" y="1260475"/>
                  </a:lnTo>
                  <a:lnTo>
                    <a:pt x="566305" y="1296416"/>
                  </a:lnTo>
                  <a:lnTo>
                    <a:pt x="551345" y="1352931"/>
                  </a:lnTo>
                  <a:lnTo>
                    <a:pt x="589940" y="1292352"/>
                  </a:lnTo>
                  <a:lnTo>
                    <a:pt x="631952" y="1247013"/>
                  </a:lnTo>
                  <a:lnTo>
                    <a:pt x="671309" y="1212977"/>
                  </a:lnTo>
                  <a:lnTo>
                    <a:pt x="712381" y="1186561"/>
                  </a:lnTo>
                  <a:lnTo>
                    <a:pt x="746353" y="1168019"/>
                  </a:lnTo>
                  <a:lnTo>
                    <a:pt x="794677" y="1155319"/>
                  </a:lnTo>
                  <a:lnTo>
                    <a:pt x="800176" y="1154303"/>
                  </a:lnTo>
                  <a:close/>
                </a:path>
                <a:path w="1826260" h="2571750">
                  <a:moveTo>
                    <a:pt x="976274" y="338709"/>
                  </a:moveTo>
                  <a:lnTo>
                    <a:pt x="941133" y="222250"/>
                  </a:lnTo>
                  <a:lnTo>
                    <a:pt x="896188" y="147828"/>
                  </a:lnTo>
                  <a:lnTo>
                    <a:pt x="857834" y="89789"/>
                  </a:lnTo>
                  <a:lnTo>
                    <a:pt x="823861" y="57277"/>
                  </a:lnTo>
                  <a:lnTo>
                    <a:pt x="773506" y="35560"/>
                  </a:lnTo>
                  <a:lnTo>
                    <a:pt x="726389" y="0"/>
                  </a:lnTo>
                  <a:lnTo>
                    <a:pt x="573176" y="3556"/>
                  </a:lnTo>
                  <a:lnTo>
                    <a:pt x="529412" y="12954"/>
                  </a:lnTo>
                  <a:lnTo>
                    <a:pt x="486727" y="17780"/>
                  </a:lnTo>
                  <a:lnTo>
                    <a:pt x="449529" y="28702"/>
                  </a:lnTo>
                  <a:lnTo>
                    <a:pt x="388264" y="53721"/>
                  </a:lnTo>
                  <a:lnTo>
                    <a:pt x="333578" y="94996"/>
                  </a:lnTo>
                  <a:lnTo>
                    <a:pt x="306247" y="123063"/>
                  </a:lnTo>
                  <a:lnTo>
                    <a:pt x="351104" y="108966"/>
                  </a:lnTo>
                  <a:lnTo>
                    <a:pt x="391591" y="98679"/>
                  </a:lnTo>
                  <a:lnTo>
                    <a:pt x="470382" y="87630"/>
                  </a:lnTo>
                  <a:lnTo>
                    <a:pt x="503212" y="80645"/>
                  </a:lnTo>
                  <a:lnTo>
                    <a:pt x="537146" y="83566"/>
                  </a:lnTo>
                  <a:lnTo>
                    <a:pt x="631278" y="95758"/>
                  </a:lnTo>
                  <a:lnTo>
                    <a:pt x="687120" y="123571"/>
                  </a:lnTo>
                  <a:lnTo>
                    <a:pt x="733120" y="163830"/>
                  </a:lnTo>
                  <a:lnTo>
                    <a:pt x="759421" y="184785"/>
                  </a:lnTo>
                  <a:lnTo>
                    <a:pt x="801065" y="243586"/>
                  </a:lnTo>
                  <a:lnTo>
                    <a:pt x="830694" y="324358"/>
                  </a:lnTo>
                  <a:lnTo>
                    <a:pt x="842835" y="420497"/>
                  </a:lnTo>
                  <a:lnTo>
                    <a:pt x="834186" y="531622"/>
                  </a:lnTo>
                  <a:lnTo>
                    <a:pt x="815682" y="640334"/>
                  </a:lnTo>
                  <a:lnTo>
                    <a:pt x="788441" y="756920"/>
                  </a:lnTo>
                  <a:lnTo>
                    <a:pt x="753516" y="861822"/>
                  </a:lnTo>
                  <a:lnTo>
                    <a:pt x="721868" y="952754"/>
                  </a:lnTo>
                  <a:lnTo>
                    <a:pt x="688009" y="1023493"/>
                  </a:lnTo>
                  <a:lnTo>
                    <a:pt x="730643" y="974471"/>
                  </a:lnTo>
                  <a:lnTo>
                    <a:pt x="785291" y="903605"/>
                  </a:lnTo>
                  <a:lnTo>
                    <a:pt x="845400" y="809498"/>
                  </a:lnTo>
                  <a:lnTo>
                    <a:pt x="904405" y="705358"/>
                  </a:lnTo>
                  <a:lnTo>
                    <a:pt x="949159" y="588010"/>
                  </a:lnTo>
                  <a:lnTo>
                    <a:pt x="975296" y="461391"/>
                  </a:lnTo>
                  <a:lnTo>
                    <a:pt x="976274" y="338709"/>
                  </a:lnTo>
                  <a:close/>
                </a:path>
                <a:path w="1826260" h="2571750">
                  <a:moveTo>
                    <a:pt x="1372323" y="2138680"/>
                  </a:moveTo>
                  <a:lnTo>
                    <a:pt x="1267929" y="2100580"/>
                  </a:lnTo>
                  <a:lnTo>
                    <a:pt x="1163320" y="2049272"/>
                  </a:lnTo>
                  <a:lnTo>
                    <a:pt x="1074115" y="1993265"/>
                  </a:lnTo>
                  <a:lnTo>
                    <a:pt x="1007516" y="1925955"/>
                  </a:lnTo>
                  <a:lnTo>
                    <a:pt x="980998" y="1893443"/>
                  </a:lnTo>
                  <a:lnTo>
                    <a:pt x="952309" y="1864868"/>
                  </a:lnTo>
                  <a:lnTo>
                    <a:pt x="920102" y="1829308"/>
                  </a:lnTo>
                  <a:lnTo>
                    <a:pt x="889076" y="1781302"/>
                  </a:lnTo>
                  <a:lnTo>
                    <a:pt x="853859" y="1720596"/>
                  </a:lnTo>
                  <a:lnTo>
                    <a:pt x="818832" y="1639062"/>
                  </a:lnTo>
                  <a:lnTo>
                    <a:pt x="779386" y="1531874"/>
                  </a:lnTo>
                  <a:lnTo>
                    <a:pt x="740943" y="1388618"/>
                  </a:lnTo>
                  <a:lnTo>
                    <a:pt x="742175" y="1454404"/>
                  </a:lnTo>
                  <a:lnTo>
                    <a:pt x="754773" y="1526413"/>
                  </a:lnTo>
                  <a:lnTo>
                    <a:pt x="774484" y="1602105"/>
                  </a:lnTo>
                  <a:lnTo>
                    <a:pt x="798804" y="1683004"/>
                  </a:lnTo>
                  <a:lnTo>
                    <a:pt x="830656" y="1760093"/>
                  </a:lnTo>
                  <a:lnTo>
                    <a:pt x="866432" y="1836801"/>
                  </a:lnTo>
                  <a:lnTo>
                    <a:pt x="902309" y="1903095"/>
                  </a:lnTo>
                  <a:lnTo>
                    <a:pt x="941120" y="1960499"/>
                  </a:lnTo>
                  <a:lnTo>
                    <a:pt x="983869" y="2017395"/>
                  </a:lnTo>
                  <a:lnTo>
                    <a:pt x="1025271" y="2063242"/>
                  </a:lnTo>
                  <a:lnTo>
                    <a:pt x="1065022" y="2095119"/>
                  </a:lnTo>
                  <a:lnTo>
                    <a:pt x="1103007" y="2123440"/>
                  </a:lnTo>
                  <a:lnTo>
                    <a:pt x="1139990" y="2143506"/>
                  </a:lnTo>
                  <a:lnTo>
                    <a:pt x="1180299" y="2157349"/>
                  </a:lnTo>
                  <a:lnTo>
                    <a:pt x="1221955" y="2172081"/>
                  </a:lnTo>
                  <a:lnTo>
                    <a:pt x="1268310" y="2181479"/>
                  </a:lnTo>
                  <a:lnTo>
                    <a:pt x="1372323" y="2138680"/>
                  </a:lnTo>
                  <a:close/>
                </a:path>
                <a:path w="1826260" h="2571750">
                  <a:moveTo>
                    <a:pt x="1826221" y="2559304"/>
                  </a:moveTo>
                  <a:lnTo>
                    <a:pt x="1795741" y="2500376"/>
                  </a:lnTo>
                  <a:lnTo>
                    <a:pt x="1756498" y="2447417"/>
                  </a:lnTo>
                  <a:lnTo>
                    <a:pt x="1715604" y="2414778"/>
                  </a:lnTo>
                  <a:lnTo>
                    <a:pt x="1665312" y="2382266"/>
                  </a:lnTo>
                  <a:lnTo>
                    <a:pt x="1611337" y="2353183"/>
                  </a:lnTo>
                  <a:lnTo>
                    <a:pt x="1553806" y="2327402"/>
                  </a:lnTo>
                  <a:lnTo>
                    <a:pt x="1503768" y="2369185"/>
                  </a:lnTo>
                  <a:lnTo>
                    <a:pt x="1612861" y="2414905"/>
                  </a:lnTo>
                  <a:lnTo>
                    <a:pt x="1692998" y="2463419"/>
                  </a:lnTo>
                  <a:lnTo>
                    <a:pt x="1749386" y="2515108"/>
                  </a:lnTo>
                  <a:lnTo>
                    <a:pt x="1784946" y="2571369"/>
                  </a:lnTo>
                  <a:lnTo>
                    <a:pt x="1826221" y="2559304"/>
                  </a:lnTo>
                  <a:close/>
                </a:path>
              </a:pathLst>
            </a:custGeom>
            <a:solidFill>
              <a:srgbClr val="89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4204" y="5479796"/>
              <a:ext cx="66928" cy="190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015" y="1523"/>
              <a:ext cx="1109345" cy="6777355"/>
            </a:xfrm>
            <a:custGeom>
              <a:avLst/>
              <a:gdLst/>
              <a:ahLst/>
              <a:cxnLst/>
              <a:rect l="l" t="t" r="r" b="b"/>
              <a:pathLst>
                <a:path w="1109345" h="6777355">
                  <a:moveTo>
                    <a:pt x="98298" y="2439162"/>
                  </a:moveTo>
                  <a:lnTo>
                    <a:pt x="42214" y="2073148"/>
                  </a:lnTo>
                  <a:lnTo>
                    <a:pt x="0" y="2414651"/>
                  </a:lnTo>
                  <a:lnTo>
                    <a:pt x="98298" y="2439162"/>
                  </a:lnTo>
                  <a:close/>
                </a:path>
                <a:path w="1109345" h="6777355">
                  <a:moveTo>
                    <a:pt x="213652" y="6318771"/>
                  </a:moveTo>
                  <a:lnTo>
                    <a:pt x="69088" y="6610439"/>
                  </a:lnTo>
                  <a:lnTo>
                    <a:pt x="138747" y="6663055"/>
                  </a:lnTo>
                  <a:lnTo>
                    <a:pt x="213652" y="6318771"/>
                  </a:lnTo>
                  <a:close/>
                </a:path>
                <a:path w="1109345" h="6777355">
                  <a:moveTo>
                    <a:pt x="463105" y="6744792"/>
                  </a:moveTo>
                  <a:lnTo>
                    <a:pt x="379818" y="6430289"/>
                  </a:lnTo>
                  <a:lnTo>
                    <a:pt x="373722" y="6776999"/>
                  </a:lnTo>
                  <a:lnTo>
                    <a:pt x="463105" y="6744792"/>
                  </a:lnTo>
                  <a:close/>
                </a:path>
                <a:path w="1109345" h="6777355">
                  <a:moveTo>
                    <a:pt x="490131" y="2393696"/>
                  </a:moveTo>
                  <a:lnTo>
                    <a:pt x="271056" y="2117979"/>
                  </a:lnTo>
                  <a:lnTo>
                    <a:pt x="404241" y="2459863"/>
                  </a:lnTo>
                  <a:lnTo>
                    <a:pt x="490131" y="2393696"/>
                  </a:lnTo>
                  <a:close/>
                </a:path>
                <a:path w="1109345" h="6777355">
                  <a:moveTo>
                    <a:pt x="534492" y="1854454"/>
                  </a:moveTo>
                  <a:lnTo>
                    <a:pt x="304419" y="1813052"/>
                  </a:lnTo>
                  <a:lnTo>
                    <a:pt x="497459" y="1999869"/>
                  </a:lnTo>
                  <a:lnTo>
                    <a:pt x="534492" y="1854454"/>
                  </a:lnTo>
                  <a:close/>
                </a:path>
                <a:path w="1109345" h="6777355">
                  <a:moveTo>
                    <a:pt x="673798" y="6277203"/>
                  </a:moveTo>
                  <a:lnTo>
                    <a:pt x="505498" y="6168441"/>
                  </a:lnTo>
                  <a:lnTo>
                    <a:pt x="597154" y="6395504"/>
                  </a:lnTo>
                  <a:lnTo>
                    <a:pt x="673798" y="6277203"/>
                  </a:lnTo>
                  <a:close/>
                </a:path>
                <a:path w="1109345" h="6777355">
                  <a:moveTo>
                    <a:pt x="828408" y="52578"/>
                  </a:moveTo>
                  <a:lnTo>
                    <a:pt x="739978" y="0"/>
                  </a:lnTo>
                  <a:lnTo>
                    <a:pt x="697344" y="219456"/>
                  </a:lnTo>
                  <a:lnTo>
                    <a:pt x="828408" y="52578"/>
                  </a:lnTo>
                  <a:close/>
                </a:path>
                <a:path w="1109345" h="6777355">
                  <a:moveTo>
                    <a:pt x="1073772" y="489204"/>
                  </a:moveTo>
                  <a:lnTo>
                    <a:pt x="840600" y="502539"/>
                  </a:lnTo>
                  <a:lnTo>
                    <a:pt x="1051293" y="582168"/>
                  </a:lnTo>
                  <a:lnTo>
                    <a:pt x="1073772" y="489204"/>
                  </a:lnTo>
                  <a:close/>
                </a:path>
                <a:path w="1109345" h="6777355">
                  <a:moveTo>
                    <a:pt x="1108824" y="195072"/>
                  </a:moveTo>
                  <a:lnTo>
                    <a:pt x="1073645" y="103632"/>
                  </a:lnTo>
                  <a:lnTo>
                    <a:pt x="884796" y="286512"/>
                  </a:lnTo>
                  <a:lnTo>
                    <a:pt x="1108824" y="195072"/>
                  </a:lnTo>
                  <a:close/>
                </a:path>
              </a:pathLst>
            </a:custGeom>
            <a:solidFill>
              <a:srgbClr val="E2D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04" y="150876"/>
              <a:ext cx="828040" cy="1199515"/>
            </a:xfrm>
            <a:custGeom>
              <a:avLst/>
              <a:gdLst/>
              <a:ahLst/>
              <a:cxnLst/>
              <a:rect l="l" t="t" r="r" b="b"/>
              <a:pathLst>
                <a:path w="828040" h="1199515">
                  <a:moveTo>
                    <a:pt x="652429" y="985265"/>
                  </a:moveTo>
                  <a:lnTo>
                    <a:pt x="246418" y="985265"/>
                  </a:lnTo>
                  <a:lnTo>
                    <a:pt x="248793" y="993139"/>
                  </a:lnTo>
                  <a:lnTo>
                    <a:pt x="250509" y="999587"/>
                  </a:lnTo>
                  <a:lnTo>
                    <a:pt x="250882" y="1006808"/>
                  </a:lnTo>
                  <a:lnTo>
                    <a:pt x="250807" y="1014339"/>
                  </a:lnTo>
                  <a:lnTo>
                    <a:pt x="251180" y="1021714"/>
                  </a:lnTo>
                  <a:lnTo>
                    <a:pt x="245689" y="1032496"/>
                  </a:lnTo>
                  <a:lnTo>
                    <a:pt x="240312" y="1044908"/>
                  </a:lnTo>
                  <a:lnTo>
                    <a:pt x="235607" y="1057630"/>
                  </a:lnTo>
                  <a:lnTo>
                    <a:pt x="232130" y="1069339"/>
                  </a:lnTo>
                  <a:lnTo>
                    <a:pt x="217417" y="1085078"/>
                  </a:lnTo>
                  <a:lnTo>
                    <a:pt x="201923" y="1099042"/>
                  </a:lnTo>
                  <a:lnTo>
                    <a:pt x="188439" y="1114792"/>
                  </a:lnTo>
                  <a:lnTo>
                    <a:pt x="179755" y="1135888"/>
                  </a:lnTo>
                  <a:lnTo>
                    <a:pt x="189280" y="1139063"/>
                  </a:lnTo>
                  <a:lnTo>
                    <a:pt x="194043" y="1142238"/>
                  </a:lnTo>
                  <a:lnTo>
                    <a:pt x="200640" y="1146240"/>
                  </a:lnTo>
                  <a:lnTo>
                    <a:pt x="206684" y="1149207"/>
                  </a:lnTo>
                  <a:lnTo>
                    <a:pt x="220230" y="1154938"/>
                  </a:lnTo>
                  <a:lnTo>
                    <a:pt x="237844" y="1165705"/>
                  </a:lnTo>
                  <a:lnTo>
                    <a:pt x="253114" y="1178972"/>
                  </a:lnTo>
                  <a:lnTo>
                    <a:pt x="268608" y="1191335"/>
                  </a:lnTo>
                  <a:lnTo>
                    <a:pt x="286893" y="1199388"/>
                  </a:lnTo>
                  <a:lnTo>
                    <a:pt x="294589" y="1189400"/>
                  </a:lnTo>
                  <a:lnTo>
                    <a:pt x="301172" y="1175400"/>
                  </a:lnTo>
                  <a:lnTo>
                    <a:pt x="305972" y="1159900"/>
                  </a:lnTo>
                  <a:lnTo>
                    <a:pt x="308317" y="1145413"/>
                  </a:lnTo>
                  <a:lnTo>
                    <a:pt x="309306" y="1111253"/>
                  </a:lnTo>
                  <a:lnTo>
                    <a:pt x="307279" y="1095692"/>
                  </a:lnTo>
                  <a:lnTo>
                    <a:pt x="308153" y="1089941"/>
                  </a:lnTo>
                  <a:lnTo>
                    <a:pt x="317842" y="1085214"/>
                  </a:lnTo>
                  <a:lnTo>
                    <a:pt x="482117" y="1085214"/>
                  </a:lnTo>
                  <a:lnTo>
                    <a:pt x="494487" y="1081905"/>
                  </a:lnTo>
                  <a:lnTo>
                    <a:pt x="508754" y="1081595"/>
                  </a:lnTo>
                  <a:lnTo>
                    <a:pt x="522799" y="1080714"/>
                  </a:lnTo>
                  <a:lnTo>
                    <a:pt x="534504" y="1075689"/>
                  </a:lnTo>
                  <a:lnTo>
                    <a:pt x="537628" y="1072663"/>
                  </a:lnTo>
                  <a:lnTo>
                    <a:pt x="545214" y="1065768"/>
                  </a:lnTo>
                  <a:lnTo>
                    <a:pt x="554585" y="1058277"/>
                  </a:lnTo>
                  <a:lnTo>
                    <a:pt x="563067" y="1053464"/>
                  </a:lnTo>
                  <a:lnTo>
                    <a:pt x="652429" y="985265"/>
                  </a:lnTo>
                  <a:close/>
                </a:path>
                <a:path w="828040" h="1199515">
                  <a:moveTo>
                    <a:pt x="482117" y="1085214"/>
                  </a:moveTo>
                  <a:lnTo>
                    <a:pt x="317842" y="1085214"/>
                  </a:lnTo>
                  <a:lnTo>
                    <a:pt x="378999" y="1091120"/>
                  </a:lnTo>
                  <a:lnTo>
                    <a:pt x="409411" y="1093215"/>
                  </a:lnTo>
                  <a:lnTo>
                    <a:pt x="446405" y="1094739"/>
                  </a:lnTo>
                  <a:lnTo>
                    <a:pt x="455505" y="1092573"/>
                  </a:lnTo>
                  <a:lnTo>
                    <a:pt x="464713" y="1090549"/>
                  </a:lnTo>
                  <a:lnTo>
                    <a:pt x="473695" y="1088239"/>
                  </a:lnTo>
                  <a:lnTo>
                    <a:pt x="482117" y="1085214"/>
                  </a:lnTo>
                  <a:close/>
                </a:path>
                <a:path w="828040" h="1199515">
                  <a:moveTo>
                    <a:pt x="315455" y="0"/>
                  </a:moveTo>
                  <a:lnTo>
                    <a:pt x="302361" y="4699"/>
                  </a:lnTo>
                  <a:lnTo>
                    <a:pt x="296418" y="6350"/>
                  </a:lnTo>
                  <a:lnTo>
                    <a:pt x="267843" y="15875"/>
                  </a:lnTo>
                  <a:lnTo>
                    <a:pt x="232283" y="26939"/>
                  </a:lnTo>
                  <a:lnTo>
                    <a:pt x="215114" y="35038"/>
                  </a:lnTo>
                  <a:lnTo>
                    <a:pt x="201180" y="47625"/>
                  </a:lnTo>
                  <a:lnTo>
                    <a:pt x="183192" y="60287"/>
                  </a:lnTo>
                  <a:lnTo>
                    <a:pt x="165317" y="78914"/>
                  </a:lnTo>
                  <a:lnTo>
                    <a:pt x="148111" y="99327"/>
                  </a:lnTo>
                  <a:lnTo>
                    <a:pt x="132130" y="117348"/>
                  </a:lnTo>
                  <a:lnTo>
                    <a:pt x="110597" y="133669"/>
                  </a:lnTo>
                  <a:lnTo>
                    <a:pt x="89284" y="159813"/>
                  </a:lnTo>
                  <a:lnTo>
                    <a:pt x="71537" y="190124"/>
                  </a:lnTo>
                  <a:lnTo>
                    <a:pt x="60706" y="218948"/>
                  </a:lnTo>
                  <a:lnTo>
                    <a:pt x="58977" y="221577"/>
                  </a:lnTo>
                  <a:lnTo>
                    <a:pt x="39579" y="266525"/>
                  </a:lnTo>
                  <a:lnTo>
                    <a:pt x="37047" y="277798"/>
                  </a:lnTo>
                  <a:lnTo>
                    <a:pt x="34518" y="288798"/>
                  </a:lnTo>
                  <a:lnTo>
                    <a:pt x="24993" y="333121"/>
                  </a:lnTo>
                  <a:lnTo>
                    <a:pt x="12053" y="366458"/>
                  </a:lnTo>
                  <a:lnTo>
                    <a:pt x="6082" y="383127"/>
                  </a:lnTo>
                  <a:lnTo>
                    <a:pt x="3571" y="399796"/>
                  </a:lnTo>
                  <a:lnTo>
                    <a:pt x="2864" y="455469"/>
                  </a:lnTo>
                  <a:lnTo>
                    <a:pt x="1897" y="566245"/>
                  </a:lnTo>
                  <a:lnTo>
                    <a:pt x="1198" y="621239"/>
                  </a:lnTo>
                  <a:lnTo>
                    <a:pt x="5952" y="625094"/>
                  </a:lnTo>
                  <a:lnTo>
                    <a:pt x="5952" y="628269"/>
                  </a:lnTo>
                  <a:lnTo>
                    <a:pt x="7161" y="642820"/>
                  </a:lnTo>
                  <a:lnTo>
                    <a:pt x="7588" y="657812"/>
                  </a:lnTo>
                  <a:lnTo>
                    <a:pt x="7793" y="673113"/>
                  </a:lnTo>
                  <a:lnTo>
                    <a:pt x="8332" y="688594"/>
                  </a:lnTo>
                  <a:lnTo>
                    <a:pt x="19884" y="731117"/>
                  </a:lnTo>
                  <a:lnTo>
                    <a:pt x="39469" y="758565"/>
                  </a:lnTo>
                  <a:lnTo>
                    <a:pt x="50890" y="773001"/>
                  </a:lnTo>
                  <a:lnTo>
                    <a:pt x="72618" y="802766"/>
                  </a:lnTo>
                  <a:lnTo>
                    <a:pt x="83201" y="815034"/>
                  </a:lnTo>
                  <a:lnTo>
                    <a:pt x="94789" y="826134"/>
                  </a:lnTo>
                  <a:lnTo>
                    <a:pt x="106601" y="836664"/>
                  </a:lnTo>
                  <a:lnTo>
                    <a:pt x="117856" y="847216"/>
                  </a:lnTo>
                  <a:lnTo>
                    <a:pt x="139000" y="869505"/>
                  </a:lnTo>
                  <a:lnTo>
                    <a:pt x="159365" y="893413"/>
                  </a:lnTo>
                  <a:lnTo>
                    <a:pt x="178617" y="918797"/>
                  </a:lnTo>
                  <a:lnTo>
                    <a:pt x="196418" y="945514"/>
                  </a:lnTo>
                  <a:lnTo>
                    <a:pt x="204343" y="956379"/>
                  </a:lnTo>
                  <a:lnTo>
                    <a:pt x="213383" y="965755"/>
                  </a:lnTo>
                  <a:lnTo>
                    <a:pt x="222869" y="974536"/>
                  </a:lnTo>
                  <a:lnTo>
                    <a:pt x="232130" y="983614"/>
                  </a:lnTo>
                  <a:lnTo>
                    <a:pt x="236893" y="988440"/>
                  </a:lnTo>
                  <a:lnTo>
                    <a:pt x="246418" y="985265"/>
                  </a:lnTo>
                  <a:lnTo>
                    <a:pt x="652429" y="985265"/>
                  </a:lnTo>
                  <a:lnTo>
                    <a:pt x="688950" y="957685"/>
                  </a:lnTo>
                  <a:lnTo>
                    <a:pt x="722579" y="932814"/>
                  </a:lnTo>
                  <a:lnTo>
                    <a:pt x="725872" y="931955"/>
                  </a:lnTo>
                  <a:lnTo>
                    <a:pt x="733742" y="929465"/>
                  </a:lnTo>
                  <a:lnTo>
                    <a:pt x="758522" y="901219"/>
                  </a:lnTo>
                  <a:lnTo>
                    <a:pt x="760679" y="894841"/>
                  </a:lnTo>
                  <a:lnTo>
                    <a:pt x="766688" y="882999"/>
                  </a:lnTo>
                  <a:lnTo>
                    <a:pt x="774815" y="872966"/>
                  </a:lnTo>
                  <a:lnTo>
                    <a:pt x="783612" y="863552"/>
                  </a:lnTo>
                  <a:lnTo>
                    <a:pt x="791629" y="853566"/>
                  </a:lnTo>
                  <a:lnTo>
                    <a:pt x="808609" y="816842"/>
                  </a:lnTo>
                  <a:lnTo>
                    <a:pt x="815881" y="775223"/>
                  </a:lnTo>
                  <a:lnTo>
                    <a:pt x="817573" y="731533"/>
                  </a:lnTo>
                  <a:lnTo>
                    <a:pt x="817816" y="688594"/>
                  </a:lnTo>
                  <a:lnTo>
                    <a:pt x="822450" y="646310"/>
                  </a:lnTo>
                  <a:lnTo>
                    <a:pt x="826301" y="603885"/>
                  </a:lnTo>
                  <a:lnTo>
                    <a:pt x="827698" y="559363"/>
                  </a:lnTo>
                  <a:lnTo>
                    <a:pt x="824966" y="510794"/>
                  </a:lnTo>
                  <a:lnTo>
                    <a:pt x="818868" y="460845"/>
                  </a:lnTo>
                  <a:lnTo>
                    <a:pt x="809916" y="416919"/>
                  </a:lnTo>
                  <a:lnTo>
                    <a:pt x="799250" y="375133"/>
                  </a:lnTo>
                  <a:lnTo>
                    <a:pt x="788011" y="331604"/>
                  </a:lnTo>
                  <a:lnTo>
                    <a:pt x="777341" y="282448"/>
                  </a:lnTo>
                  <a:lnTo>
                    <a:pt x="768676" y="262008"/>
                  </a:lnTo>
                  <a:lnTo>
                    <a:pt x="759785" y="237998"/>
                  </a:lnTo>
                  <a:lnTo>
                    <a:pt x="749554" y="216368"/>
                  </a:lnTo>
                  <a:lnTo>
                    <a:pt x="705654" y="170352"/>
                  </a:lnTo>
                  <a:lnTo>
                    <a:pt x="664844" y="131524"/>
                  </a:lnTo>
                  <a:lnTo>
                    <a:pt x="621359" y="93577"/>
                  </a:lnTo>
                  <a:lnTo>
                    <a:pt x="582117" y="63500"/>
                  </a:lnTo>
                  <a:lnTo>
                    <a:pt x="555072" y="40100"/>
                  </a:lnTo>
                  <a:lnTo>
                    <a:pt x="522893" y="27558"/>
                  </a:lnTo>
                  <a:lnTo>
                    <a:pt x="489377" y="19494"/>
                  </a:lnTo>
                  <a:lnTo>
                    <a:pt x="458317" y="9525"/>
                  </a:lnTo>
                  <a:lnTo>
                    <a:pt x="397486" y="1553"/>
                  </a:lnTo>
                  <a:lnTo>
                    <a:pt x="342948" y="692"/>
                  </a:lnTo>
                  <a:lnTo>
                    <a:pt x="315455" y="0"/>
                  </a:lnTo>
                  <a:close/>
                </a:path>
                <a:path w="828040" h="1199515">
                  <a:moveTo>
                    <a:pt x="0" y="620268"/>
                  </a:moveTo>
                  <a:lnTo>
                    <a:pt x="1189" y="621919"/>
                  </a:lnTo>
                  <a:lnTo>
                    <a:pt x="1198" y="621239"/>
                  </a:lnTo>
                  <a:lnTo>
                    <a:pt x="0" y="620268"/>
                  </a:lnTo>
                  <a:close/>
                </a:path>
              </a:pathLst>
            </a:custGeom>
            <a:solidFill>
              <a:srgbClr val="539E3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885" y="5390515"/>
              <a:ext cx="106045" cy="295275"/>
            </a:xfrm>
            <a:custGeom>
              <a:avLst/>
              <a:gdLst/>
              <a:ahLst/>
              <a:cxnLst/>
              <a:rect l="l" t="t" r="r" b="b"/>
              <a:pathLst>
                <a:path w="106045" h="295275">
                  <a:moveTo>
                    <a:pt x="0" y="0"/>
                  </a:moveTo>
                  <a:lnTo>
                    <a:pt x="34086" y="48641"/>
                  </a:lnTo>
                  <a:lnTo>
                    <a:pt x="49783" y="87503"/>
                  </a:lnTo>
                  <a:lnTo>
                    <a:pt x="53276" y="121539"/>
                  </a:lnTo>
                  <a:lnTo>
                    <a:pt x="50177" y="152273"/>
                  </a:lnTo>
                  <a:lnTo>
                    <a:pt x="39484" y="177673"/>
                  </a:lnTo>
                  <a:lnTo>
                    <a:pt x="29197" y="201422"/>
                  </a:lnTo>
                  <a:lnTo>
                    <a:pt x="23114" y="226174"/>
                  </a:lnTo>
                  <a:lnTo>
                    <a:pt x="42786" y="273011"/>
                  </a:lnTo>
                  <a:lnTo>
                    <a:pt x="59372" y="284086"/>
                  </a:lnTo>
                  <a:lnTo>
                    <a:pt x="66967" y="289458"/>
                  </a:lnTo>
                  <a:lnTo>
                    <a:pt x="89369" y="294970"/>
                  </a:lnTo>
                  <a:lnTo>
                    <a:pt x="106044" y="215061"/>
                  </a:lnTo>
                  <a:lnTo>
                    <a:pt x="105651" y="150241"/>
                  </a:lnTo>
                  <a:lnTo>
                    <a:pt x="91389" y="99441"/>
                  </a:lnTo>
                  <a:lnTo>
                    <a:pt x="71500" y="59563"/>
                  </a:lnTo>
                  <a:lnTo>
                    <a:pt x="23177" y="14478"/>
                  </a:lnTo>
                  <a:lnTo>
                    <a:pt x="6603" y="3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834" y="5695492"/>
              <a:ext cx="69811" cy="79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" y="6525768"/>
              <a:ext cx="140335" cy="332740"/>
            </a:xfrm>
            <a:custGeom>
              <a:avLst/>
              <a:gdLst/>
              <a:ahLst/>
              <a:cxnLst/>
              <a:rect l="l" t="t" r="r" b="b"/>
              <a:pathLst>
                <a:path w="140335" h="332740">
                  <a:moveTo>
                    <a:pt x="0" y="0"/>
                  </a:moveTo>
                  <a:lnTo>
                    <a:pt x="7129" y="12712"/>
                  </a:lnTo>
                  <a:lnTo>
                    <a:pt x="17823" y="30200"/>
                  </a:lnTo>
                  <a:lnTo>
                    <a:pt x="30892" y="52463"/>
                  </a:lnTo>
                  <a:lnTo>
                    <a:pt x="45152" y="81076"/>
                  </a:lnTo>
                  <a:lnTo>
                    <a:pt x="64162" y="114452"/>
                  </a:lnTo>
                  <a:lnTo>
                    <a:pt x="79609" y="149428"/>
                  </a:lnTo>
                  <a:lnTo>
                    <a:pt x="93868" y="189166"/>
                  </a:lnTo>
                  <a:lnTo>
                    <a:pt x="103374" y="232084"/>
                  </a:lnTo>
                  <a:lnTo>
                    <a:pt x="111696" y="278184"/>
                  </a:lnTo>
                  <a:lnTo>
                    <a:pt x="108126" y="332231"/>
                  </a:lnTo>
                  <a:lnTo>
                    <a:pt x="140208" y="332231"/>
                  </a:lnTo>
                  <a:lnTo>
                    <a:pt x="139014" y="281363"/>
                  </a:lnTo>
                  <a:lnTo>
                    <a:pt x="123571" y="189166"/>
                  </a:lnTo>
                  <a:lnTo>
                    <a:pt x="97433" y="109689"/>
                  </a:lnTo>
                  <a:lnTo>
                    <a:pt x="55845" y="42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" y="6271259"/>
              <a:ext cx="155448" cy="2331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" y="5143500"/>
              <a:ext cx="593090" cy="1175385"/>
            </a:xfrm>
            <a:custGeom>
              <a:avLst/>
              <a:gdLst/>
              <a:ahLst/>
              <a:cxnLst/>
              <a:rect l="l" t="t" r="r" b="b"/>
              <a:pathLst>
                <a:path w="593090" h="1175385">
                  <a:moveTo>
                    <a:pt x="120476" y="0"/>
                  </a:moveTo>
                  <a:lnTo>
                    <a:pt x="48906" y="6350"/>
                  </a:lnTo>
                  <a:lnTo>
                    <a:pt x="0" y="20700"/>
                  </a:lnTo>
                  <a:lnTo>
                    <a:pt x="0" y="111125"/>
                  </a:lnTo>
                  <a:lnTo>
                    <a:pt x="38171" y="96900"/>
                  </a:lnTo>
                  <a:lnTo>
                    <a:pt x="81112" y="87375"/>
                  </a:lnTo>
                  <a:lnTo>
                    <a:pt x="128828" y="88900"/>
                  </a:lnTo>
                  <a:lnTo>
                    <a:pt x="183692" y="103250"/>
                  </a:lnTo>
                  <a:lnTo>
                    <a:pt x="242138" y="130175"/>
                  </a:lnTo>
                  <a:lnTo>
                    <a:pt x="310134" y="169925"/>
                  </a:lnTo>
                  <a:lnTo>
                    <a:pt x="381711" y="225425"/>
                  </a:lnTo>
                  <a:lnTo>
                    <a:pt x="425843" y="273050"/>
                  </a:lnTo>
                  <a:lnTo>
                    <a:pt x="458050" y="330327"/>
                  </a:lnTo>
                  <a:lnTo>
                    <a:pt x="479513" y="398525"/>
                  </a:lnTo>
                  <a:lnTo>
                    <a:pt x="491439" y="470001"/>
                  </a:lnTo>
                  <a:lnTo>
                    <a:pt x="493826" y="549389"/>
                  </a:lnTo>
                  <a:lnTo>
                    <a:pt x="486676" y="630377"/>
                  </a:lnTo>
                  <a:lnTo>
                    <a:pt x="472363" y="712939"/>
                  </a:lnTo>
                  <a:lnTo>
                    <a:pt x="454469" y="793915"/>
                  </a:lnTo>
                  <a:lnTo>
                    <a:pt x="427037" y="871728"/>
                  </a:lnTo>
                  <a:lnTo>
                    <a:pt x="397217" y="943178"/>
                  </a:lnTo>
                  <a:lnTo>
                    <a:pt x="362623" y="1008278"/>
                  </a:lnTo>
                  <a:lnTo>
                    <a:pt x="324446" y="1063853"/>
                  </a:lnTo>
                  <a:lnTo>
                    <a:pt x="283895" y="1111491"/>
                  </a:lnTo>
                  <a:lnTo>
                    <a:pt x="243332" y="1140066"/>
                  </a:lnTo>
                  <a:lnTo>
                    <a:pt x="199199" y="1155954"/>
                  </a:lnTo>
                  <a:lnTo>
                    <a:pt x="156260" y="1154366"/>
                  </a:lnTo>
                  <a:lnTo>
                    <a:pt x="236181" y="1175004"/>
                  </a:lnTo>
                  <a:lnTo>
                    <a:pt x="308940" y="1168654"/>
                  </a:lnTo>
                  <a:lnTo>
                    <a:pt x="375742" y="1135303"/>
                  </a:lnTo>
                  <a:lnTo>
                    <a:pt x="434187" y="1084491"/>
                  </a:lnTo>
                  <a:lnTo>
                    <a:pt x="484289" y="1014628"/>
                  </a:lnTo>
                  <a:lnTo>
                    <a:pt x="528421" y="930478"/>
                  </a:lnTo>
                  <a:lnTo>
                    <a:pt x="560628" y="836790"/>
                  </a:lnTo>
                  <a:lnTo>
                    <a:pt x="580910" y="733577"/>
                  </a:lnTo>
                  <a:lnTo>
                    <a:pt x="592836" y="628789"/>
                  </a:lnTo>
                  <a:lnTo>
                    <a:pt x="591642" y="519226"/>
                  </a:lnTo>
                  <a:lnTo>
                    <a:pt x="578523" y="416052"/>
                  </a:lnTo>
                  <a:lnTo>
                    <a:pt x="552284" y="315975"/>
                  </a:lnTo>
                  <a:lnTo>
                    <a:pt x="510527" y="223900"/>
                  </a:lnTo>
                  <a:lnTo>
                    <a:pt x="455663" y="142875"/>
                  </a:lnTo>
                  <a:lnTo>
                    <a:pt x="385279" y="79375"/>
                  </a:lnTo>
                  <a:lnTo>
                    <a:pt x="295821" y="33400"/>
                  </a:lnTo>
                  <a:lnTo>
                    <a:pt x="202780" y="6350"/>
                  </a:lnTo>
                  <a:lnTo>
                    <a:pt x="120476" y="0"/>
                  </a:lnTo>
                  <a:close/>
                </a:path>
              </a:pathLst>
            </a:custGeom>
            <a:solidFill>
              <a:srgbClr val="B9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080" y="581659"/>
              <a:ext cx="262255" cy="523240"/>
            </a:xfrm>
            <a:custGeom>
              <a:avLst/>
              <a:gdLst/>
              <a:ahLst/>
              <a:cxnLst/>
              <a:rect l="l" t="t" r="r" b="b"/>
              <a:pathLst>
                <a:path w="262255" h="523240">
                  <a:moveTo>
                    <a:pt x="64343" y="0"/>
                  </a:moveTo>
                  <a:lnTo>
                    <a:pt x="46099" y="36702"/>
                  </a:lnTo>
                  <a:lnTo>
                    <a:pt x="18180" y="114553"/>
                  </a:lnTo>
                  <a:lnTo>
                    <a:pt x="8534" y="151891"/>
                  </a:lnTo>
                  <a:lnTo>
                    <a:pt x="0" y="226440"/>
                  </a:lnTo>
                  <a:lnTo>
                    <a:pt x="1111" y="263651"/>
                  </a:lnTo>
                  <a:lnTo>
                    <a:pt x="18435" y="332613"/>
                  </a:lnTo>
                  <a:lnTo>
                    <a:pt x="55872" y="397001"/>
                  </a:lnTo>
                  <a:lnTo>
                    <a:pt x="85006" y="427989"/>
                  </a:lnTo>
                  <a:lnTo>
                    <a:pt x="119181" y="455929"/>
                  </a:lnTo>
                  <a:lnTo>
                    <a:pt x="159821" y="481584"/>
                  </a:lnTo>
                  <a:lnTo>
                    <a:pt x="206240" y="502792"/>
                  </a:lnTo>
                  <a:lnTo>
                    <a:pt x="261993" y="523239"/>
                  </a:lnTo>
                  <a:lnTo>
                    <a:pt x="218521" y="492505"/>
                  </a:lnTo>
                  <a:lnTo>
                    <a:pt x="182224" y="461644"/>
                  </a:lnTo>
                  <a:lnTo>
                    <a:pt x="152366" y="432180"/>
                  </a:lnTo>
                  <a:lnTo>
                    <a:pt x="106265" y="374395"/>
                  </a:lnTo>
                  <a:lnTo>
                    <a:pt x="79519" y="317118"/>
                  </a:lnTo>
                  <a:lnTo>
                    <a:pt x="64254" y="258317"/>
                  </a:lnTo>
                  <a:lnTo>
                    <a:pt x="60215" y="226949"/>
                  </a:lnTo>
                  <a:lnTo>
                    <a:pt x="60507" y="194182"/>
                  </a:lnTo>
                  <a:lnTo>
                    <a:pt x="61523" y="159892"/>
                  </a:lnTo>
                  <a:lnTo>
                    <a:pt x="61104" y="124840"/>
                  </a:lnTo>
                  <a:lnTo>
                    <a:pt x="62882" y="85343"/>
                  </a:lnTo>
                  <a:lnTo>
                    <a:pt x="63962" y="43814"/>
                  </a:lnTo>
                  <a:lnTo>
                    <a:pt x="64343" y="0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750" y="1221994"/>
              <a:ext cx="191808" cy="1940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6765" y="429894"/>
              <a:ext cx="104139" cy="305435"/>
            </a:xfrm>
            <a:custGeom>
              <a:avLst/>
              <a:gdLst/>
              <a:ahLst/>
              <a:cxnLst/>
              <a:rect l="l" t="t" r="r" b="b"/>
              <a:pathLst>
                <a:path w="104140" h="305434">
                  <a:moveTo>
                    <a:pt x="17195" y="0"/>
                  </a:moveTo>
                  <a:lnTo>
                    <a:pt x="45148" y="55752"/>
                  </a:lnTo>
                  <a:lnTo>
                    <a:pt x="55118" y="97027"/>
                  </a:lnTo>
                  <a:lnTo>
                    <a:pt x="52870" y="130428"/>
                  </a:lnTo>
                  <a:lnTo>
                    <a:pt x="44157" y="158876"/>
                  </a:lnTo>
                  <a:lnTo>
                    <a:pt x="28257" y="180085"/>
                  </a:lnTo>
                  <a:lnTo>
                    <a:pt x="13081" y="199770"/>
                  </a:lnTo>
                  <a:lnTo>
                    <a:pt x="2222" y="221614"/>
                  </a:lnTo>
                  <a:lnTo>
                    <a:pt x="15049" y="271652"/>
                  </a:lnTo>
                  <a:lnTo>
                    <a:pt x="30860" y="286765"/>
                  </a:lnTo>
                  <a:lnTo>
                    <a:pt x="38036" y="294004"/>
                  </a:lnTo>
                  <a:lnTo>
                    <a:pt x="61061" y="305434"/>
                  </a:lnTo>
                  <a:lnTo>
                    <a:pt x="92938" y="233933"/>
                  </a:lnTo>
                  <a:lnTo>
                    <a:pt x="103898" y="172084"/>
                  </a:lnTo>
                  <a:lnTo>
                    <a:pt x="97548" y="119887"/>
                  </a:lnTo>
                  <a:lnTo>
                    <a:pt x="83261" y="76453"/>
                  </a:lnTo>
                  <a:lnTo>
                    <a:pt x="61734" y="43941"/>
                  </a:lnTo>
                  <a:lnTo>
                    <a:pt x="39471" y="20192"/>
                  </a:lnTo>
                  <a:lnTo>
                    <a:pt x="23672" y="5079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5435" y="1159891"/>
              <a:ext cx="117932" cy="115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0153" y="725677"/>
              <a:ext cx="65481" cy="864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" y="125729"/>
              <a:ext cx="1036319" cy="2314575"/>
            </a:xfrm>
            <a:custGeom>
              <a:avLst/>
              <a:gdLst/>
              <a:ahLst/>
              <a:cxnLst/>
              <a:rect l="l" t="t" r="r" b="b"/>
              <a:pathLst>
                <a:path w="1036319" h="2314575">
                  <a:moveTo>
                    <a:pt x="428244" y="1601470"/>
                  </a:moveTo>
                  <a:lnTo>
                    <a:pt x="423481" y="1511046"/>
                  </a:lnTo>
                  <a:lnTo>
                    <a:pt x="405625" y="1422146"/>
                  </a:lnTo>
                  <a:lnTo>
                    <a:pt x="369951" y="1344295"/>
                  </a:lnTo>
                  <a:lnTo>
                    <a:pt x="314045" y="1282446"/>
                  </a:lnTo>
                  <a:lnTo>
                    <a:pt x="319989" y="1296670"/>
                  </a:lnTo>
                  <a:lnTo>
                    <a:pt x="329514" y="1317371"/>
                  </a:lnTo>
                  <a:lnTo>
                    <a:pt x="340220" y="1344295"/>
                  </a:lnTo>
                  <a:lnTo>
                    <a:pt x="367576" y="1414145"/>
                  </a:lnTo>
                  <a:lnTo>
                    <a:pt x="379476" y="1453896"/>
                  </a:lnTo>
                  <a:lnTo>
                    <a:pt x="391363" y="1498346"/>
                  </a:lnTo>
                  <a:lnTo>
                    <a:pt x="396125" y="1541145"/>
                  </a:lnTo>
                  <a:lnTo>
                    <a:pt x="399694" y="1588770"/>
                  </a:lnTo>
                  <a:lnTo>
                    <a:pt x="394931" y="1636395"/>
                  </a:lnTo>
                  <a:lnTo>
                    <a:pt x="384225" y="1687195"/>
                  </a:lnTo>
                  <a:lnTo>
                    <a:pt x="368769" y="1734820"/>
                  </a:lnTo>
                  <a:lnTo>
                    <a:pt x="341401" y="1782445"/>
                  </a:lnTo>
                  <a:lnTo>
                    <a:pt x="305714" y="1826895"/>
                  </a:lnTo>
                  <a:lnTo>
                    <a:pt x="259321" y="1869694"/>
                  </a:lnTo>
                  <a:lnTo>
                    <a:pt x="198640" y="1910969"/>
                  </a:lnTo>
                  <a:lnTo>
                    <a:pt x="132041" y="1957070"/>
                  </a:lnTo>
                  <a:lnTo>
                    <a:pt x="82080" y="2007870"/>
                  </a:lnTo>
                  <a:lnTo>
                    <a:pt x="41630" y="2060194"/>
                  </a:lnTo>
                  <a:lnTo>
                    <a:pt x="14274" y="2117344"/>
                  </a:lnTo>
                  <a:lnTo>
                    <a:pt x="0" y="2160270"/>
                  </a:lnTo>
                  <a:lnTo>
                    <a:pt x="0" y="2314194"/>
                  </a:lnTo>
                  <a:lnTo>
                    <a:pt x="7137" y="2279269"/>
                  </a:lnTo>
                  <a:lnTo>
                    <a:pt x="22593" y="2225294"/>
                  </a:lnTo>
                  <a:lnTo>
                    <a:pt x="51142" y="2157095"/>
                  </a:lnTo>
                  <a:lnTo>
                    <a:pt x="90398" y="2080895"/>
                  </a:lnTo>
                  <a:lnTo>
                    <a:pt x="148691" y="2003044"/>
                  </a:lnTo>
                  <a:lnTo>
                    <a:pt x="226021" y="1930019"/>
                  </a:lnTo>
                  <a:lnTo>
                    <a:pt x="327126" y="1861820"/>
                  </a:lnTo>
                  <a:lnTo>
                    <a:pt x="366382" y="1825244"/>
                  </a:lnTo>
                  <a:lnTo>
                    <a:pt x="398500" y="1766570"/>
                  </a:lnTo>
                  <a:lnTo>
                    <a:pt x="418731" y="1687195"/>
                  </a:lnTo>
                  <a:lnTo>
                    <a:pt x="428244" y="1601470"/>
                  </a:lnTo>
                  <a:close/>
                </a:path>
                <a:path w="1036319" h="2314575">
                  <a:moveTo>
                    <a:pt x="1036180" y="490601"/>
                  </a:moveTo>
                  <a:lnTo>
                    <a:pt x="1030820" y="392938"/>
                  </a:lnTo>
                  <a:lnTo>
                    <a:pt x="1005979" y="298450"/>
                  </a:lnTo>
                  <a:lnTo>
                    <a:pt x="962355" y="212979"/>
                  </a:lnTo>
                  <a:lnTo>
                    <a:pt x="899223" y="137795"/>
                  </a:lnTo>
                  <a:lnTo>
                    <a:pt x="810793" y="77470"/>
                  </a:lnTo>
                  <a:lnTo>
                    <a:pt x="712927" y="32512"/>
                  </a:lnTo>
                  <a:lnTo>
                    <a:pt x="622909" y="7874"/>
                  </a:lnTo>
                  <a:lnTo>
                    <a:pt x="540753" y="0"/>
                  </a:lnTo>
                  <a:lnTo>
                    <a:pt x="464299" y="5842"/>
                  </a:lnTo>
                  <a:lnTo>
                    <a:pt x="397167" y="25400"/>
                  </a:lnTo>
                  <a:lnTo>
                    <a:pt x="339356" y="55118"/>
                  </a:lnTo>
                  <a:lnTo>
                    <a:pt x="285127" y="92075"/>
                  </a:lnTo>
                  <a:lnTo>
                    <a:pt x="241693" y="136271"/>
                  </a:lnTo>
                  <a:lnTo>
                    <a:pt x="203288" y="181102"/>
                  </a:lnTo>
                  <a:lnTo>
                    <a:pt x="172085" y="229489"/>
                  </a:lnTo>
                  <a:lnTo>
                    <a:pt x="148818" y="276352"/>
                  </a:lnTo>
                  <a:lnTo>
                    <a:pt x="129171" y="319532"/>
                  </a:lnTo>
                  <a:lnTo>
                    <a:pt x="119634" y="356870"/>
                  </a:lnTo>
                  <a:lnTo>
                    <a:pt x="111569" y="387477"/>
                  </a:lnTo>
                  <a:lnTo>
                    <a:pt x="112941" y="406400"/>
                  </a:lnTo>
                  <a:lnTo>
                    <a:pt x="120116" y="413639"/>
                  </a:lnTo>
                  <a:lnTo>
                    <a:pt x="152755" y="369570"/>
                  </a:lnTo>
                  <a:lnTo>
                    <a:pt x="184670" y="323342"/>
                  </a:lnTo>
                  <a:lnTo>
                    <a:pt x="218732" y="280035"/>
                  </a:lnTo>
                  <a:lnTo>
                    <a:pt x="254241" y="237490"/>
                  </a:lnTo>
                  <a:lnTo>
                    <a:pt x="291185" y="195580"/>
                  </a:lnTo>
                  <a:lnTo>
                    <a:pt x="330276" y="160147"/>
                  </a:lnTo>
                  <a:lnTo>
                    <a:pt x="371487" y="131318"/>
                  </a:lnTo>
                  <a:lnTo>
                    <a:pt x="414858" y="105422"/>
                  </a:lnTo>
                  <a:lnTo>
                    <a:pt x="459625" y="87503"/>
                  </a:lnTo>
                  <a:lnTo>
                    <a:pt x="507961" y="80391"/>
                  </a:lnTo>
                  <a:lnTo>
                    <a:pt x="557707" y="81407"/>
                  </a:lnTo>
                  <a:lnTo>
                    <a:pt x="611009" y="93218"/>
                  </a:lnTo>
                  <a:lnTo>
                    <a:pt x="668591" y="118249"/>
                  </a:lnTo>
                  <a:lnTo>
                    <a:pt x="728992" y="155448"/>
                  </a:lnTo>
                  <a:lnTo>
                    <a:pt x="795108" y="206629"/>
                  </a:lnTo>
                  <a:lnTo>
                    <a:pt x="862609" y="272923"/>
                  </a:lnTo>
                  <a:lnTo>
                    <a:pt x="900595" y="326517"/>
                  </a:lnTo>
                  <a:lnTo>
                    <a:pt x="922693" y="386715"/>
                  </a:lnTo>
                  <a:lnTo>
                    <a:pt x="930338" y="454406"/>
                  </a:lnTo>
                  <a:lnTo>
                    <a:pt x="926452" y="523748"/>
                  </a:lnTo>
                  <a:lnTo>
                    <a:pt x="910996" y="598170"/>
                  </a:lnTo>
                  <a:lnTo>
                    <a:pt x="884021" y="670560"/>
                  </a:lnTo>
                  <a:lnTo>
                    <a:pt x="849096" y="744474"/>
                  </a:lnTo>
                  <a:lnTo>
                    <a:pt x="809142" y="814197"/>
                  </a:lnTo>
                  <a:lnTo>
                    <a:pt x="761288" y="881634"/>
                  </a:lnTo>
                  <a:lnTo>
                    <a:pt x="709841" y="941959"/>
                  </a:lnTo>
                  <a:lnTo>
                    <a:pt x="656996" y="994156"/>
                  </a:lnTo>
                  <a:lnTo>
                    <a:pt x="601294" y="1037717"/>
                  </a:lnTo>
                  <a:lnTo>
                    <a:pt x="544918" y="1071880"/>
                  </a:lnTo>
                  <a:lnTo>
                    <a:pt x="492201" y="1091311"/>
                  </a:lnTo>
                  <a:lnTo>
                    <a:pt x="439547" y="1096137"/>
                  </a:lnTo>
                  <a:lnTo>
                    <a:pt x="392722" y="1085723"/>
                  </a:lnTo>
                  <a:lnTo>
                    <a:pt x="476935" y="1122045"/>
                  </a:lnTo>
                  <a:lnTo>
                    <a:pt x="559092" y="1129919"/>
                  </a:lnTo>
                  <a:lnTo>
                    <a:pt x="641337" y="1116076"/>
                  </a:lnTo>
                  <a:lnTo>
                    <a:pt x="718642" y="1079627"/>
                  </a:lnTo>
                  <a:lnTo>
                    <a:pt x="791679" y="1026414"/>
                  </a:lnTo>
                  <a:lnTo>
                    <a:pt x="859739" y="957961"/>
                  </a:lnTo>
                  <a:lnTo>
                    <a:pt x="917752" y="877189"/>
                  </a:lnTo>
                  <a:lnTo>
                    <a:pt x="964272" y="787146"/>
                  </a:lnTo>
                  <a:lnTo>
                    <a:pt x="1002893" y="691261"/>
                  </a:lnTo>
                  <a:lnTo>
                    <a:pt x="1027823" y="590423"/>
                  </a:lnTo>
                  <a:lnTo>
                    <a:pt x="1036180" y="490601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3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5680" y="379983"/>
              <a:ext cx="1800860" cy="2648585"/>
            </a:xfrm>
            <a:custGeom>
              <a:avLst/>
              <a:gdLst/>
              <a:ahLst/>
              <a:cxnLst/>
              <a:rect l="l" t="t" r="r" b="b"/>
              <a:pathLst>
                <a:path w="1800859" h="2648585">
                  <a:moveTo>
                    <a:pt x="568198" y="2570226"/>
                  </a:moveTo>
                  <a:lnTo>
                    <a:pt x="541147" y="2511044"/>
                  </a:lnTo>
                  <a:lnTo>
                    <a:pt x="491998" y="2474595"/>
                  </a:lnTo>
                  <a:lnTo>
                    <a:pt x="425704" y="2462530"/>
                  </a:lnTo>
                  <a:lnTo>
                    <a:pt x="426847" y="2451481"/>
                  </a:lnTo>
                  <a:lnTo>
                    <a:pt x="452374" y="2403348"/>
                  </a:lnTo>
                  <a:lnTo>
                    <a:pt x="481457" y="2345055"/>
                  </a:lnTo>
                  <a:lnTo>
                    <a:pt x="496062" y="2319782"/>
                  </a:lnTo>
                  <a:lnTo>
                    <a:pt x="529336" y="2289556"/>
                  </a:lnTo>
                  <a:lnTo>
                    <a:pt x="530352" y="2270887"/>
                  </a:lnTo>
                  <a:lnTo>
                    <a:pt x="519938" y="2244344"/>
                  </a:lnTo>
                  <a:lnTo>
                    <a:pt x="501904" y="2207514"/>
                  </a:lnTo>
                  <a:lnTo>
                    <a:pt x="254508" y="2531618"/>
                  </a:lnTo>
                  <a:lnTo>
                    <a:pt x="265811" y="2531745"/>
                  </a:lnTo>
                  <a:lnTo>
                    <a:pt x="300736" y="2536444"/>
                  </a:lnTo>
                  <a:lnTo>
                    <a:pt x="350647" y="2538984"/>
                  </a:lnTo>
                  <a:lnTo>
                    <a:pt x="405765" y="2550795"/>
                  </a:lnTo>
                  <a:lnTo>
                    <a:pt x="465836" y="2564511"/>
                  </a:lnTo>
                  <a:lnTo>
                    <a:pt x="514858" y="2585593"/>
                  </a:lnTo>
                  <a:lnTo>
                    <a:pt x="550164" y="2613406"/>
                  </a:lnTo>
                  <a:lnTo>
                    <a:pt x="563118" y="2648458"/>
                  </a:lnTo>
                  <a:lnTo>
                    <a:pt x="567436" y="2604262"/>
                  </a:lnTo>
                  <a:lnTo>
                    <a:pt x="568198" y="2570226"/>
                  </a:lnTo>
                  <a:close/>
                </a:path>
                <a:path w="1800859" h="2648585">
                  <a:moveTo>
                    <a:pt x="974852" y="364236"/>
                  </a:moveTo>
                  <a:lnTo>
                    <a:pt x="923544" y="364744"/>
                  </a:lnTo>
                  <a:lnTo>
                    <a:pt x="867283" y="371094"/>
                  </a:lnTo>
                  <a:lnTo>
                    <a:pt x="800227" y="392303"/>
                  </a:lnTo>
                  <a:lnTo>
                    <a:pt x="726186" y="440944"/>
                  </a:lnTo>
                  <a:lnTo>
                    <a:pt x="648970" y="514731"/>
                  </a:lnTo>
                  <a:lnTo>
                    <a:pt x="577596" y="628142"/>
                  </a:lnTo>
                  <a:lnTo>
                    <a:pt x="515874" y="786130"/>
                  </a:lnTo>
                  <a:lnTo>
                    <a:pt x="556260" y="800354"/>
                  </a:lnTo>
                  <a:lnTo>
                    <a:pt x="573786" y="799084"/>
                  </a:lnTo>
                  <a:lnTo>
                    <a:pt x="590169" y="801116"/>
                  </a:lnTo>
                  <a:lnTo>
                    <a:pt x="637413" y="787908"/>
                  </a:lnTo>
                  <a:lnTo>
                    <a:pt x="692531" y="736346"/>
                  </a:lnTo>
                  <a:lnTo>
                    <a:pt x="710311" y="686308"/>
                  </a:lnTo>
                  <a:lnTo>
                    <a:pt x="720344" y="633730"/>
                  </a:lnTo>
                  <a:lnTo>
                    <a:pt x="731647" y="577850"/>
                  </a:lnTo>
                  <a:lnTo>
                    <a:pt x="760476" y="520573"/>
                  </a:lnTo>
                  <a:lnTo>
                    <a:pt x="803021" y="464439"/>
                  </a:lnTo>
                  <a:lnTo>
                    <a:pt x="869569" y="413131"/>
                  </a:lnTo>
                  <a:lnTo>
                    <a:pt x="974852" y="364236"/>
                  </a:lnTo>
                  <a:close/>
                </a:path>
                <a:path w="1800859" h="2648585">
                  <a:moveTo>
                    <a:pt x="1550797" y="1728343"/>
                  </a:moveTo>
                  <a:lnTo>
                    <a:pt x="1492377" y="1798193"/>
                  </a:lnTo>
                  <a:lnTo>
                    <a:pt x="1437640" y="1865630"/>
                  </a:lnTo>
                  <a:lnTo>
                    <a:pt x="1386586" y="1930527"/>
                  </a:lnTo>
                  <a:lnTo>
                    <a:pt x="1339088" y="1985391"/>
                  </a:lnTo>
                  <a:lnTo>
                    <a:pt x="1294130" y="2041144"/>
                  </a:lnTo>
                  <a:lnTo>
                    <a:pt x="1250315" y="2093595"/>
                  </a:lnTo>
                  <a:lnTo>
                    <a:pt x="1203833" y="2137537"/>
                  </a:lnTo>
                  <a:lnTo>
                    <a:pt x="1157224" y="2173859"/>
                  </a:lnTo>
                  <a:lnTo>
                    <a:pt x="1108202" y="2209292"/>
                  </a:lnTo>
                  <a:lnTo>
                    <a:pt x="1055370" y="2239645"/>
                  </a:lnTo>
                  <a:lnTo>
                    <a:pt x="1002411" y="2262378"/>
                  </a:lnTo>
                  <a:lnTo>
                    <a:pt x="939419" y="2281682"/>
                  </a:lnTo>
                  <a:lnTo>
                    <a:pt x="875157" y="2289048"/>
                  </a:lnTo>
                  <a:lnTo>
                    <a:pt x="803275" y="2293747"/>
                  </a:lnTo>
                  <a:lnTo>
                    <a:pt x="722630" y="2291588"/>
                  </a:lnTo>
                  <a:lnTo>
                    <a:pt x="650367" y="2281504"/>
                  </a:lnTo>
                  <a:lnTo>
                    <a:pt x="652272" y="2266442"/>
                  </a:lnTo>
                  <a:lnTo>
                    <a:pt x="637311" y="2279688"/>
                  </a:lnTo>
                  <a:lnTo>
                    <a:pt x="634365" y="2279269"/>
                  </a:lnTo>
                  <a:lnTo>
                    <a:pt x="636498" y="2280399"/>
                  </a:lnTo>
                  <a:lnTo>
                    <a:pt x="606933" y="2306574"/>
                  </a:lnTo>
                  <a:lnTo>
                    <a:pt x="579247" y="2352929"/>
                  </a:lnTo>
                  <a:lnTo>
                    <a:pt x="565277" y="2400300"/>
                  </a:lnTo>
                  <a:lnTo>
                    <a:pt x="562483" y="2448052"/>
                  </a:lnTo>
                  <a:lnTo>
                    <a:pt x="568452" y="2495169"/>
                  </a:lnTo>
                  <a:lnTo>
                    <a:pt x="578104" y="2539746"/>
                  </a:lnTo>
                  <a:lnTo>
                    <a:pt x="596392" y="2576068"/>
                  </a:lnTo>
                  <a:lnTo>
                    <a:pt x="619506" y="2606802"/>
                  </a:lnTo>
                  <a:lnTo>
                    <a:pt x="609473" y="2547112"/>
                  </a:lnTo>
                  <a:lnTo>
                    <a:pt x="619506" y="2486914"/>
                  </a:lnTo>
                  <a:lnTo>
                    <a:pt x="635127" y="2402586"/>
                  </a:lnTo>
                  <a:lnTo>
                    <a:pt x="649630" y="2287320"/>
                  </a:lnTo>
                  <a:lnTo>
                    <a:pt x="721868" y="2325370"/>
                  </a:lnTo>
                  <a:lnTo>
                    <a:pt x="800481" y="2356993"/>
                  </a:lnTo>
                  <a:lnTo>
                    <a:pt x="878967" y="2373376"/>
                  </a:lnTo>
                  <a:lnTo>
                    <a:pt x="953389" y="2377059"/>
                  </a:lnTo>
                  <a:lnTo>
                    <a:pt x="1026414" y="2369058"/>
                  </a:lnTo>
                  <a:lnTo>
                    <a:pt x="1089406" y="2349754"/>
                  </a:lnTo>
                  <a:lnTo>
                    <a:pt x="1153414" y="2319655"/>
                  </a:lnTo>
                  <a:lnTo>
                    <a:pt x="1212342" y="2280158"/>
                  </a:lnTo>
                  <a:lnTo>
                    <a:pt x="1264920" y="2234565"/>
                  </a:lnTo>
                  <a:lnTo>
                    <a:pt x="1316101" y="2177288"/>
                  </a:lnTo>
                  <a:lnTo>
                    <a:pt x="1364615" y="2111502"/>
                  </a:lnTo>
                  <a:lnTo>
                    <a:pt x="1407033" y="2047240"/>
                  </a:lnTo>
                  <a:lnTo>
                    <a:pt x="1446784" y="1974596"/>
                  </a:lnTo>
                  <a:lnTo>
                    <a:pt x="1521206" y="1812163"/>
                  </a:lnTo>
                  <a:lnTo>
                    <a:pt x="1550797" y="1728343"/>
                  </a:lnTo>
                  <a:close/>
                </a:path>
                <a:path w="1800859" h="2648585">
                  <a:moveTo>
                    <a:pt x="1800339" y="789432"/>
                  </a:moveTo>
                  <a:lnTo>
                    <a:pt x="1791462" y="654939"/>
                  </a:lnTo>
                  <a:lnTo>
                    <a:pt x="1768983" y="526796"/>
                  </a:lnTo>
                  <a:lnTo>
                    <a:pt x="1722869" y="401574"/>
                  </a:lnTo>
                  <a:lnTo>
                    <a:pt x="1648333" y="285115"/>
                  </a:lnTo>
                  <a:lnTo>
                    <a:pt x="1549146" y="182372"/>
                  </a:lnTo>
                  <a:lnTo>
                    <a:pt x="1418971" y="94869"/>
                  </a:lnTo>
                  <a:lnTo>
                    <a:pt x="1253109" y="28702"/>
                  </a:lnTo>
                  <a:lnTo>
                    <a:pt x="1076706" y="0"/>
                  </a:lnTo>
                  <a:lnTo>
                    <a:pt x="907796" y="30353"/>
                  </a:lnTo>
                  <a:lnTo>
                    <a:pt x="745871" y="104394"/>
                  </a:lnTo>
                  <a:lnTo>
                    <a:pt x="592328" y="218948"/>
                  </a:lnTo>
                  <a:lnTo>
                    <a:pt x="455549" y="365887"/>
                  </a:lnTo>
                  <a:lnTo>
                    <a:pt x="330454" y="535559"/>
                  </a:lnTo>
                  <a:lnTo>
                    <a:pt x="221996" y="729996"/>
                  </a:lnTo>
                  <a:lnTo>
                    <a:pt x="135001" y="935736"/>
                  </a:lnTo>
                  <a:lnTo>
                    <a:pt x="64262" y="1143508"/>
                  </a:lnTo>
                  <a:lnTo>
                    <a:pt x="18542" y="1352677"/>
                  </a:lnTo>
                  <a:lnTo>
                    <a:pt x="0" y="1556385"/>
                  </a:lnTo>
                  <a:lnTo>
                    <a:pt x="7366" y="1742948"/>
                  </a:lnTo>
                  <a:lnTo>
                    <a:pt x="41783" y="1909064"/>
                  </a:lnTo>
                  <a:lnTo>
                    <a:pt x="111887" y="2046605"/>
                  </a:lnTo>
                  <a:lnTo>
                    <a:pt x="211074" y="2149348"/>
                  </a:lnTo>
                  <a:lnTo>
                    <a:pt x="350647" y="2210054"/>
                  </a:lnTo>
                  <a:lnTo>
                    <a:pt x="286131" y="2160905"/>
                  </a:lnTo>
                  <a:lnTo>
                    <a:pt x="235839" y="2079244"/>
                  </a:lnTo>
                  <a:lnTo>
                    <a:pt x="205232" y="1974469"/>
                  </a:lnTo>
                  <a:lnTo>
                    <a:pt x="190119" y="1841500"/>
                  </a:lnTo>
                  <a:lnTo>
                    <a:pt x="188468" y="1694434"/>
                  </a:lnTo>
                  <a:lnTo>
                    <a:pt x="201676" y="1537589"/>
                  </a:lnTo>
                  <a:lnTo>
                    <a:pt x="227076" y="1370203"/>
                  </a:lnTo>
                  <a:lnTo>
                    <a:pt x="266065" y="1196213"/>
                  </a:lnTo>
                  <a:lnTo>
                    <a:pt x="316357" y="1029970"/>
                  </a:lnTo>
                  <a:lnTo>
                    <a:pt x="377952" y="864108"/>
                  </a:lnTo>
                  <a:lnTo>
                    <a:pt x="446024" y="711708"/>
                  </a:lnTo>
                  <a:lnTo>
                    <a:pt x="529336" y="572262"/>
                  </a:lnTo>
                  <a:lnTo>
                    <a:pt x="618109" y="457200"/>
                  </a:lnTo>
                  <a:lnTo>
                    <a:pt x="717296" y="360934"/>
                  </a:lnTo>
                  <a:lnTo>
                    <a:pt x="821944" y="296545"/>
                  </a:lnTo>
                  <a:lnTo>
                    <a:pt x="934847" y="265176"/>
                  </a:lnTo>
                  <a:lnTo>
                    <a:pt x="1096645" y="254889"/>
                  </a:lnTo>
                  <a:lnTo>
                    <a:pt x="1236599" y="266954"/>
                  </a:lnTo>
                  <a:lnTo>
                    <a:pt x="1351788" y="292735"/>
                  </a:lnTo>
                  <a:lnTo>
                    <a:pt x="1447292" y="334010"/>
                  </a:lnTo>
                  <a:lnTo>
                    <a:pt x="1520698" y="390017"/>
                  </a:lnTo>
                  <a:lnTo>
                    <a:pt x="1575689" y="458343"/>
                  </a:lnTo>
                  <a:lnTo>
                    <a:pt x="1618361" y="537337"/>
                  </a:lnTo>
                  <a:lnTo>
                    <a:pt x="1642618" y="628523"/>
                  </a:lnTo>
                  <a:lnTo>
                    <a:pt x="1654556" y="730377"/>
                  </a:lnTo>
                  <a:lnTo>
                    <a:pt x="1660271" y="833755"/>
                  </a:lnTo>
                  <a:lnTo>
                    <a:pt x="1654937" y="944499"/>
                  </a:lnTo>
                  <a:lnTo>
                    <a:pt x="1638554" y="1062609"/>
                  </a:lnTo>
                  <a:lnTo>
                    <a:pt x="1619631" y="1179830"/>
                  </a:lnTo>
                  <a:lnTo>
                    <a:pt x="1598295" y="1296162"/>
                  </a:lnTo>
                  <a:lnTo>
                    <a:pt x="1570609" y="1414145"/>
                  </a:lnTo>
                  <a:lnTo>
                    <a:pt x="1546733" y="1529588"/>
                  </a:lnTo>
                  <a:lnTo>
                    <a:pt x="1564132" y="1528191"/>
                  </a:lnTo>
                  <a:lnTo>
                    <a:pt x="1591056" y="1500124"/>
                  </a:lnTo>
                  <a:lnTo>
                    <a:pt x="1623568" y="1440307"/>
                  </a:lnTo>
                  <a:lnTo>
                    <a:pt x="1663192" y="1368044"/>
                  </a:lnTo>
                  <a:lnTo>
                    <a:pt x="1700022" y="1272159"/>
                  </a:lnTo>
                  <a:lnTo>
                    <a:pt x="1737868" y="1165352"/>
                  </a:lnTo>
                  <a:lnTo>
                    <a:pt x="1769110" y="1045083"/>
                  </a:lnTo>
                  <a:lnTo>
                    <a:pt x="1787893" y="920242"/>
                  </a:lnTo>
                  <a:lnTo>
                    <a:pt x="1800339" y="789432"/>
                  </a:lnTo>
                  <a:close/>
                </a:path>
              </a:pathLst>
            </a:custGeom>
            <a:solidFill>
              <a:srgbClr val="89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25871" y="1270380"/>
              <a:ext cx="164083" cy="1065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3164" y="3071241"/>
              <a:ext cx="1168400" cy="3068955"/>
            </a:xfrm>
            <a:custGeom>
              <a:avLst/>
              <a:gdLst/>
              <a:ahLst/>
              <a:cxnLst/>
              <a:rect l="l" t="t" r="r" b="b"/>
              <a:pathLst>
                <a:path w="1168400" h="3068954">
                  <a:moveTo>
                    <a:pt x="1168273" y="0"/>
                  </a:moveTo>
                  <a:lnTo>
                    <a:pt x="1037082" y="22606"/>
                  </a:lnTo>
                  <a:lnTo>
                    <a:pt x="898651" y="121285"/>
                  </a:lnTo>
                  <a:lnTo>
                    <a:pt x="765428" y="276098"/>
                  </a:lnTo>
                  <a:lnTo>
                    <a:pt x="634873" y="471170"/>
                  </a:lnTo>
                  <a:lnTo>
                    <a:pt x="525018" y="678561"/>
                  </a:lnTo>
                  <a:lnTo>
                    <a:pt x="433577" y="897382"/>
                  </a:lnTo>
                  <a:lnTo>
                    <a:pt x="380238" y="1095248"/>
                  </a:lnTo>
                  <a:lnTo>
                    <a:pt x="362331" y="1256411"/>
                  </a:lnTo>
                  <a:lnTo>
                    <a:pt x="356108" y="1613662"/>
                  </a:lnTo>
                  <a:lnTo>
                    <a:pt x="318770" y="1940306"/>
                  </a:lnTo>
                  <a:lnTo>
                    <a:pt x="261874" y="2235454"/>
                  </a:lnTo>
                  <a:lnTo>
                    <a:pt x="189991" y="2485771"/>
                  </a:lnTo>
                  <a:lnTo>
                    <a:pt x="122174" y="2693276"/>
                  </a:lnTo>
                  <a:lnTo>
                    <a:pt x="60451" y="2843822"/>
                  </a:lnTo>
                  <a:lnTo>
                    <a:pt x="17399" y="2941840"/>
                  </a:lnTo>
                  <a:lnTo>
                    <a:pt x="0" y="2975089"/>
                  </a:lnTo>
                  <a:lnTo>
                    <a:pt x="42290" y="3068891"/>
                  </a:lnTo>
                  <a:lnTo>
                    <a:pt x="95376" y="2934982"/>
                  </a:lnTo>
                  <a:lnTo>
                    <a:pt x="154812" y="2798445"/>
                  </a:lnTo>
                  <a:lnTo>
                    <a:pt x="215646" y="2642654"/>
                  </a:lnTo>
                  <a:lnTo>
                    <a:pt x="276098" y="2471928"/>
                  </a:lnTo>
                  <a:lnTo>
                    <a:pt x="329691" y="2289048"/>
                  </a:lnTo>
                  <a:lnTo>
                    <a:pt x="368935" y="2091055"/>
                  </a:lnTo>
                  <a:lnTo>
                    <a:pt x="395477" y="1873885"/>
                  </a:lnTo>
                  <a:lnTo>
                    <a:pt x="403351" y="1630426"/>
                  </a:lnTo>
                  <a:lnTo>
                    <a:pt x="409448" y="1415923"/>
                  </a:lnTo>
                  <a:lnTo>
                    <a:pt x="429133" y="1225804"/>
                  </a:lnTo>
                  <a:lnTo>
                    <a:pt x="460756" y="1049782"/>
                  </a:lnTo>
                  <a:lnTo>
                    <a:pt x="501523" y="886968"/>
                  </a:lnTo>
                  <a:lnTo>
                    <a:pt x="556133" y="748665"/>
                  </a:lnTo>
                  <a:lnTo>
                    <a:pt x="614172" y="616585"/>
                  </a:lnTo>
                  <a:lnTo>
                    <a:pt x="677418" y="501014"/>
                  </a:lnTo>
                  <a:lnTo>
                    <a:pt x="744474" y="406526"/>
                  </a:lnTo>
                  <a:lnTo>
                    <a:pt x="809878" y="316484"/>
                  </a:lnTo>
                  <a:lnTo>
                    <a:pt x="878205" y="242188"/>
                  </a:lnTo>
                  <a:lnTo>
                    <a:pt x="941832" y="180975"/>
                  </a:lnTo>
                  <a:lnTo>
                    <a:pt x="1008888" y="125857"/>
                  </a:lnTo>
                  <a:lnTo>
                    <a:pt x="1061465" y="80391"/>
                  </a:lnTo>
                  <a:lnTo>
                    <a:pt x="1106805" y="47244"/>
                  </a:lnTo>
                  <a:lnTo>
                    <a:pt x="1144015" y="21082"/>
                  </a:lnTo>
                  <a:lnTo>
                    <a:pt x="1168273" y="0"/>
                  </a:lnTo>
                  <a:close/>
                </a:path>
              </a:pathLst>
            </a:custGeom>
            <a:solidFill>
              <a:srgbClr val="89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1011"/>
              <a:ext cx="2737485" cy="4857115"/>
            </a:xfrm>
            <a:custGeom>
              <a:avLst/>
              <a:gdLst/>
              <a:ahLst/>
              <a:cxnLst/>
              <a:rect l="l" t="t" r="r" b="b"/>
              <a:pathLst>
                <a:path w="2737485" h="4857115">
                  <a:moveTo>
                    <a:pt x="371398" y="1993392"/>
                  </a:moveTo>
                  <a:lnTo>
                    <a:pt x="370992" y="1969389"/>
                  </a:lnTo>
                  <a:lnTo>
                    <a:pt x="338734" y="1932432"/>
                  </a:lnTo>
                  <a:lnTo>
                    <a:pt x="296087" y="1880108"/>
                  </a:lnTo>
                  <a:lnTo>
                    <a:pt x="250952" y="1822577"/>
                  </a:lnTo>
                  <a:lnTo>
                    <a:pt x="208407" y="1741551"/>
                  </a:lnTo>
                  <a:lnTo>
                    <a:pt x="171919" y="1632458"/>
                  </a:lnTo>
                  <a:lnTo>
                    <a:pt x="150990" y="1491742"/>
                  </a:lnTo>
                  <a:lnTo>
                    <a:pt x="152107" y="1315085"/>
                  </a:lnTo>
                  <a:lnTo>
                    <a:pt x="184746" y="1098931"/>
                  </a:lnTo>
                  <a:lnTo>
                    <a:pt x="147243" y="1137920"/>
                  </a:lnTo>
                  <a:lnTo>
                    <a:pt x="108102" y="1219581"/>
                  </a:lnTo>
                  <a:lnTo>
                    <a:pt x="72364" y="1325499"/>
                  </a:lnTo>
                  <a:lnTo>
                    <a:pt x="43027" y="1456055"/>
                  </a:lnTo>
                  <a:lnTo>
                    <a:pt x="29032" y="1612138"/>
                  </a:lnTo>
                  <a:lnTo>
                    <a:pt x="44399" y="1776222"/>
                  </a:lnTo>
                  <a:lnTo>
                    <a:pt x="91592" y="1953260"/>
                  </a:lnTo>
                  <a:lnTo>
                    <a:pt x="174650" y="2134235"/>
                  </a:lnTo>
                  <a:lnTo>
                    <a:pt x="209575" y="2118995"/>
                  </a:lnTo>
                  <a:lnTo>
                    <a:pt x="243979" y="2108454"/>
                  </a:lnTo>
                  <a:lnTo>
                    <a:pt x="282409" y="2088769"/>
                  </a:lnTo>
                  <a:lnTo>
                    <a:pt x="314337" y="2073148"/>
                  </a:lnTo>
                  <a:lnTo>
                    <a:pt x="340817" y="2052066"/>
                  </a:lnTo>
                  <a:lnTo>
                    <a:pt x="361823" y="2025777"/>
                  </a:lnTo>
                  <a:lnTo>
                    <a:pt x="371398" y="1993392"/>
                  </a:lnTo>
                  <a:close/>
                </a:path>
                <a:path w="2737485" h="4857115">
                  <a:moveTo>
                    <a:pt x="954024" y="2674366"/>
                  </a:moveTo>
                  <a:lnTo>
                    <a:pt x="864692" y="2717292"/>
                  </a:lnTo>
                  <a:lnTo>
                    <a:pt x="769416" y="2747391"/>
                  </a:lnTo>
                  <a:lnTo>
                    <a:pt x="682472" y="2764917"/>
                  </a:lnTo>
                  <a:lnTo>
                    <a:pt x="596709" y="2761742"/>
                  </a:lnTo>
                  <a:lnTo>
                    <a:pt x="512152" y="2747391"/>
                  </a:lnTo>
                  <a:lnTo>
                    <a:pt x="434733" y="2721991"/>
                  </a:lnTo>
                  <a:lnTo>
                    <a:pt x="366839" y="2676017"/>
                  </a:lnTo>
                  <a:lnTo>
                    <a:pt x="297764" y="2641092"/>
                  </a:lnTo>
                  <a:lnTo>
                    <a:pt x="228676" y="2583942"/>
                  </a:lnTo>
                  <a:lnTo>
                    <a:pt x="177469" y="2506218"/>
                  </a:lnTo>
                  <a:lnTo>
                    <a:pt x="131013" y="2441067"/>
                  </a:lnTo>
                  <a:lnTo>
                    <a:pt x="80987" y="2352294"/>
                  </a:lnTo>
                  <a:lnTo>
                    <a:pt x="44056" y="2252218"/>
                  </a:lnTo>
                  <a:lnTo>
                    <a:pt x="0" y="2142744"/>
                  </a:lnTo>
                  <a:lnTo>
                    <a:pt x="0" y="2609342"/>
                  </a:lnTo>
                  <a:lnTo>
                    <a:pt x="71462" y="2693416"/>
                  </a:lnTo>
                  <a:lnTo>
                    <a:pt x="119100" y="2734691"/>
                  </a:lnTo>
                  <a:lnTo>
                    <a:pt x="172707" y="2768092"/>
                  </a:lnTo>
                  <a:lnTo>
                    <a:pt x="228676" y="2801366"/>
                  </a:lnTo>
                  <a:lnTo>
                    <a:pt x="290614" y="2834767"/>
                  </a:lnTo>
                  <a:lnTo>
                    <a:pt x="346595" y="2856992"/>
                  </a:lnTo>
                  <a:lnTo>
                    <a:pt x="416864" y="2869692"/>
                  </a:lnTo>
                  <a:lnTo>
                    <a:pt x="489521" y="2869692"/>
                  </a:lnTo>
                  <a:lnTo>
                    <a:pt x="560984" y="2871216"/>
                  </a:lnTo>
                  <a:lnTo>
                    <a:pt x="633628" y="2848991"/>
                  </a:lnTo>
                  <a:lnTo>
                    <a:pt x="707478" y="2828417"/>
                  </a:lnTo>
                  <a:lnTo>
                    <a:pt x="788466" y="2783967"/>
                  </a:lnTo>
                  <a:lnTo>
                    <a:pt x="870648" y="2741041"/>
                  </a:lnTo>
                  <a:lnTo>
                    <a:pt x="954024" y="2674366"/>
                  </a:lnTo>
                  <a:close/>
                </a:path>
                <a:path w="2737485" h="4857115">
                  <a:moveTo>
                    <a:pt x="1056513" y="2903093"/>
                  </a:moveTo>
                  <a:lnTo>
                    <a:pt x="1052588" y="2840228"/>
                  </a:lnTo>
                  <a:lnTo>
                    <a:pt x="1040955" y="2782062"/>
                  </a:lnTo>
                  <a:lnTo>
                    <a:pt x="996746" y="2726182"/>
                  </a:lnTo>
                  <a:lnTo>
                    <a:pt x="975436" y="2723769"/>
                  </a:lnTo>
                  <a:lnTo>
                    <a:pt x="983272" y="2849626"/>
                  </a:lnTo>
                  <a:lnTo>
                    <a:pt x="988301" y="2935478"/>
                  </a:lnTo>
                  <a:lnTo>
                    <a:pt x="992708" y="3026918"/>
                  </a:lnTo>
                  <a:lnTo>
                    <a:pt x="992225" y="3163189"/>
                  </a:lnTo>
                  <a:lnTo>
                    <a:pt x="1031049" y="3070860"/>
                  </a:lnTo>
                  <a:lnTo>
                    <a:pt x="1051496" y="2982087"/>
                  </a:lnTo>
                  <a:lnTo>
                    <a:pt x="1056513" y="2903093"/>
                  </a:lnTo>
                  <a:close/>
                </a:path>
                <a:path w="2737485" h="4857115">
                  <a:moveTo>
                    <a:pt x="1514602" y="2694940"/>
                  </a:moveTo>
                  <a:lnTo>
                    <a:pt x="1261071" y="2527046"/>
                  </a:lnTo>
                  <a:lnTo>
                    <a:pt x="1108659" y="2628265"/>
                  </a:lnTo>
                  <a:lnTo>
                    <a:pt x="1112253" y="2628646"/>
                  </a:lnTo>
                  <a:lnTo>
                    <a:pt x="1125969" y="2635758"/>
                  </a:lnTo>
                  <a:lnTo>
                    <a:pt x="1139088" y="2648458"/>
                  </a:lnTo>
                  <a:lnTo>
                    <a:pt x="1163561" y="2656713"/>
                  </a:lnTo>
                  <a:lnTo>
                    <a:pt x="1195197" y="2665730"/>
                  </a:lnTo>
                  <a:lnTo>
                    <a:pt x="1229804" y="2680843"/>
                  </a:lnTo>
                  <a:lnTo>
                    <a:pt x="1265021" y="2690241"/>
                  </a:lnTo>
                  <a:lnTo>
                    <a:pt x="1302639" y="2711196"/>
                  </a:lnTo>
                  <a:lnTo>
                    <a:pt x="1267955" y="2729865"/>
                  </a:lnTo>
                  <a:lnTo>
                    <a:pt x="1223111" y="2775458"/>
                  </a:lnTo>
                  <a:lnTo>
                    <a:pt x="1175842" y="2843276"/>
                  </a:lnTo>
                  <a:lnTo>
                    <a:pt x="1130338" y="2928112"/>
                  </a:lnTo>
                  <a:lnTo>
                    <a:pt x="1088428" y="3013456"/>
                  </a:lnTo>
                  <a:lnTo>
                    <a:pt x="1053071" y="3105023"/>
                  </a:lnTo>
                  <a:lnTo>
                    <a:pt x="1038047" y="3176270"/>
                  </a:lnTo>
                  <a:lnTo>
                    <a:pt x="1034364" y="3243326"/>
                  </a:lnTo>
                  <a:lnTo>
                    <a:pt x="1102055" y="3087878"/>
                  </a:lnTo>
                  <a:lnTo>
                    <a:pt x="1180439" y="2967355"/>
                  </a:lnTo>
                  <a:lnTo>
                    <a:pt x="1255814" y="2874518"/>
                  </a:lnTo>
                  <a:lnTo>
                    <a:pt x="1336548" y="2799080"/>
                  </a:lnTo>
                  <a:lnTo>
                    <a:pt x="1404112" y="2744724"/>
                  </a:lnTo>
                  <a:lnTo>
                    <a:pt x="1462024" y="2711704"/>
                  </a:lnTo>
                  <a:lnTo>
                    <a:pt x="1503299" y="2699385"/>
                  </a:lnTo>
                  <a:lnTo>
                    <a:pt x="1514602" y="2694940"/>
                  </a:lnTo>
                  <a:close/>
                </a:path>
                <a:path w="2737485" h="4857115">
                  <a:moveTo>
                    <a:pt x="1699260" y="1026541"/>
                  </a:moveTo>
                  <a:lnTo>
                    <a:pt x="1664716" y="734568"/>
                  </a:lnTo>
                  <a:lnTo>
                    <a:pt x="1557528" y="466471"/>
                  </a:lnTo>
                  <a:lnTo>
                    <a:pt x="1441958" y="301498"/>
                  </a:lnTo>
                  <a:lnTo>
                    <a:pt x="1344295" y="172974"/>
                  </a:lnTo>
                  <a:lnTo>
                    <a:pt x="1264500" y="103124"/>
                  </a:lnTo>
                  <a:lnTo>
                    <a:pt x="1135862" y="28575"/>
                  </a:lnTo>
                  <a:lnTo>
                    <a:pt x="964336" y="0"/>
                  </a:lnTo>
                  <a:lnTo>
                    <a:pt x="723734" y="36449"/>
                  </a:lnTo>
                  <a:lnTo>
                    <a:pt x="635596" y="69850"/>
                  </a:lnTo>
                  <a:lnTo>
                    <a:pt x="547446" y="92075"/>
                  </a:lnTo>
                  <a:lnTo>
                    <a:pt x="472414" y="125349"/>
                  </a:lnTo>
                  <a:lnTo>
                    <a:pt x="350913" y="201549"/>
                  </a:lnTo>
                  <a:lnTo>
                    <a:pt x="297319" y="250698"/>
                  </a:lnTo>
                  <a:lnTo>
                    <a:pt x="248475" y="312547"/>
                  </a:lnTo>
                  <a:lnTo>
                    <a:pt x="199644" y="385572"/>
                  </a:lnTo>
                  <a:lnTo>
                    <a:pt x="290169" y="341122"/>
                  </a:lnTo>
                  <a:lnTo>
                    <a:pt x="371170" y="307848"/>
                  </a:lnTo>
                  <a:lnTo>
                    <a:pt x="533158" y="260223"/>
                  </a:lnTo>
                  <a:lnTo>
                    <a:pt x="599859" y="236474"/>
                  </a:lnTo>
                  <a:lnTo>
                    <a:pt x="672515" y="236474"/>
                  </a:lnTo>
                  <a:lnTo>
                    <a:pt x="745172" y="223774"/>
                  </a:lnTo>
                  <a:lnTo>
                    <a:pt x="808304" y="231648"/>
                  </a:lnTo>
                  <a:lnTo>
                    <a:pt x="872629" y="241173"/>
                  </a:lnTo>
                  <a:lnTo>
                    <a:pt x="935748" y="263398"/>
                  </a:lnTo>
                  <a:lnTo>
                    <a:pt x="996505" y="295148"/>
                  </a:lnTo>
                  <a:lnTo>
                    <a:pt x="1051293" y="325247"/>
                  </a:lnTo>
                  <a:lnTo>
                    <a:pt x="1104887" y="379222"/>
                  </a:lnTo>
                  <a:lnTo>
                    <a:pt x="1165644" y="423672"/>
                  </a:lnTo>
                  <a:lnTo>
                    <a:pt x="1218044" y="487045"/>
                  </a:lnTo>
                  <a:lnTo>
                    <a:pt x="1270508" y="552196"/>
                  </a:lnTo>
                  <a:lnTo>
                    <a:pt x="1356233" y="736219"/>
                  </a:lnTo>
                  <a:lnTo>
                    <a:pt x="1409827" y="961517"/>
                  </a:lnTo>
                  <a:lnTo>
                    <a:pt x="1422908" y="1228090"/>
                  </a:lnTo>
                  <a:lnTo>
                    <a:pt x="1416939" y="1489837"/>
                  </a:lnTo>
                  <a:lnTo>
                    <a:pt x="1393190" y="1772285"/>
                  </a:lnTo>
                  <a:lnTo>
                    <a:pt x="1350264" y="2029333"/>
                  </a:lnTo>
                  <a:lnTo>
                    <a:pt x="1310894" y="2254631"/>
                  </a:lnTo>
                  <a:lnTo>
                    <a:pt x="1260932" y="2430780"/>
                  </a:lnTo>
                  <a:lnTo>
                    <a:pt x="1335913" y="2303907"/>
                  </a:lnTo>
                  <a:lnTo>
                    <a:pt x="1428877" y="2122932"/>
                  </a:lnTo>
                  <a:lnTo>
                    <a:pt x="1527683" y="1884934"/>
                  </a:lnTo>
                  <a:lnTo>
                    <a:pt x="1621790" y="1623187"/>
                  </a:lnTo>
                  <a:lnTo>
                    <a:pt x="1681353" y="1334389"/>
                  </a:lnTo>
                  <a:lnTo>
                    <a:pt x="1699260" y="1026541"/>
                  </a:lnTo>
                  <a:close/>
                </a:path>
                <a:path w="2737485" h="4857115">
                  <a:moveTo>
                    <a:pt x="2737104" y="4856988"/>
                  </a:moveTo>
                  <a:lnTo>
                    <a:pt x="2519172" y="4745825"/>
                  </a:lnTo>
                  <a:lnTo>
                    <a:pt x="2315464" y="4621962"/>
                  </a:lnTo>
                  <a:lnTo>
                    <a:pt x="2155825" y="4466323"/>
                  </a:lnTo>
                  <a:lnTo>
                    <a:pt x="2089150" y="4391685"/>
                  </a:lnTo>
                  <a:lnTo>
                    <a:pt x="2020062" y="4326585"/>
                  </a:lnTo>
                  <a:lnTo>
                    <a:pt x="1942592" y="4243997"/>
                  </a:lnTo>
                  <a:lnTo>
                    <a:pt x="1861566" y="4131246"/>
                  </a:lnTo>
                  <a:lnTo>
                    <a:pt x="1767459" y="3988320"/>
                  </a:lnTo>
                  <a:lnTo>
                    <a:pt x="1666240" y="3794582"/>
                  </a:lnTo>
                  <a:lnTo>
                    <a:pt x="1547114" y="3538855"/>
                  </a:lnTo>
                  <a:lnTo>
                    <a:pt x="1417320" y="3194316"/>
                  </a:lnTo>
                  <a:lnTo>
                    <a:pt x="1442339" y="3354705"/>
                  </a:lnTo>
                  <a:lnTo>
                    <a:pt x="1494790" y="3529330"/>
                  </a:lnTo>
                  <a:lnTo>
                    <a:pt x="1562608" y="3710419"/>
                  </a:lnTo>
                  <a:lnTo>
                    <a:pt x="1641208" y="3904157"/>
                  </a:lnTo>
                  <a:lnTo>
                    <a:pt x="1734185" y="4088371"/>
                  </a:lnTo>
                  <a:lnTo>
                    <a:pt x="1834261" y="4269410"/>
                  </a:lnTo>
                  <a:lnTo>
                    <a:pt x="1931924" y="4426623"/>
                  </a:lnTo>
                  <a:lnTo>
                    <a:pt x="2033143" y="4561611"/>
                  </a:lnTo>
                  <a:lnTo>
                    <a:pt x="2140331" y="4695012"/>
                  </a:lnTo>
                  <a:lnTo>
                    <a:pt x="2241550" y="4799825"/>
                  </a:lnTo>
                  <a:lnTo>
                    <a:pt x="2351151" y="4856988"/>
                  </a:lnTo>
                  <a:lnTo>
                    <a:pt x="2737104" y="4856988"/>
                  </a:lnTo>
                  <a:close/>
                </a:path>
              </a:pathLst>
            </a:custGeom>
            <a:solidFill>
              <a:srgbClr val="B9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294" y="369442"/>
              <a:ext cx="6147435" cy="5655945"/>
            </a:xfrm>
            <a:custGeom>
              <a:avLst/>
              <a:gdLst/>
              <a:ahLst/>
              <a:cxnLst/>
              <a:rect l="l" t="t" r="r" b="b"/>
              <a:pathLst>
                <a:path w="6147435" h="5655945">
                  <a:moveTo>
                    <a:pt x="346303" y="1054608"/>
                  </a:moveTo>
                  <a:lnTo>
                    <a:pt x="134734" y="453390"/>
                  </a:lnTo>
                  <a:lnTo>
                    <a:pt x="0" y="572770"/>
                  </a:lnTo>
                  <a:lnTo>
                    <a:pt x="346303" y="1054608"/>
                  </a:lnTo>
                  <a:close/>
                </a:path>
                <a:path w="6147435" h="5655945">
                  <a:moveTo>
                    <a:pt x="739698" y="5017135"/>
                  </a:moveTo>
                  <a:lnTo>
                    <a:pt x="432219" y="5118862"/>
                  </a:lnTo>
                  <a:lnTo>
                    <a:pt x="484479" y="5238953"/>
                  </a:lnTo>
                  <a:lnTo>
                    <a:pt x="739698" y="5017135"/>
                  </a:lnTo>
                  <a:close/>
                </a:path>
                <a:path w="6147435" h="5655945">
                  <a:moveTo>
                    <a:pt x="789190" y="194818"/>
                  </a:moveTo>
                  <a:lnTo>
                    <a:pt x="599744" y="166497"/>
                  </a:lnTo>
                  <a:lnTo>
                    <a:pt x="670001" y="795401"/>
                  </a:lnTo>
                  <a:lnTo>
                    <a:pt x="789190" y="194818"/>
                  </a:lnTo>
                  <a:close/>
                </a:path>
                <a:path w="6147435" h="5655945">
                  <a:moveTo>
                    <a:pt x="871321" y="5291480"/>
                  </a:moveTo>
                  <a:lnTo>
                    <a:pt x="692340" y="5588559"/>
                  </a:lnTo>
                  <a:lnTo>
                    <a:pt x="808901" y="5655399"/>
                  </a:lnTo>
                  <a:lnTo>
                    <a:pt x="871321" y="5291480"/>
                  </a:lnTo>
                  <a:close/>
                </a:path>
                <a:path w="6147435" h="5655945">
                  <a:moveTo>
                    <a:pt x="1278102" y="5470017"/>
                  </a:moveTo>
                  <a:lnTo>
                    <a:pt x="1142720" y="5195824"/>
                  </a:lnTo>
                  <a:lnTo>
                    <a:pt x="1133195" y="5492102"/>
                  </a:lnTo>
                  <a:lnTo>
                    <a:pt x="1278102" y="5470017"/>
                  </a:lnTo>
                  <a:close/>
                </a:path>
                <a:path w="6147435" h="5655945">
                  <a:moveTo>
                    <a:pt x="1300962" y="974471"/>
                  </a:moveTo>
                  <a:lnTo>
                    <a:pt x="1123416" y="785114"/>
                  </a:lnTo>
                  <a:lnTo>
                    <a:pt x="972439" y="1229360"/>
                  </a:lnTo>
                  <a:lnTo>
                    <a:pt x="1300962" y="974471"/>
                  </a:lnTo>
                  <a:close/>
                </a:path>
                <a:path w="6147435" h="5655945">
                  <a:moveTo>
                    <a:pt x="3238601" y="1788160"/>
                  </a:moveTo>
                  <a:lnTo>
                    <a:pt x="2921863" y="1386586"/>
                  </a:lnTo>
                  <a:lnTo>
                    <a:pt x="3111982" y="1819910"/>
                  </a:lnTo>
                  <a:lnTo>
                    <a:pt x="3238601" y="1788160"/>
                  </a:lnTo>
                  <a:close/>
                </a:path>
                <a:path w="6147435" h="5655945">
                  <a:moveTo>
                    <a:pt x="3378047" y="1016254"/>
                  </a:moveTo>
                  <a:lnTo>
                    <a:pt x="3318230" y="819785"/>
                  </a:lnTo>
                  <a:lnTo>
                    <a:pt x="3033242" y="913511"/>
                  </a:lnTo>
                  <a:lnTo>
                    <a:pt x="3378047" y="1016254"/>
                  </a:lnTo>
                  <a:close/>
                </a:path>
                <a:path w="6147435" h="5655945">
                  <a:moveTo>
                    <a:pt x="3643350" y="1490345"/>
                  </a:moveTo>
                  <a:lnTo>
                    <a:pt x="3207867" y="1297813"/>
                  </a:lnTo>
                  <a:lnTo>
                    <a:pt x="3593693" y="1622552"/>
                  </a:lnTo>
                  <a:lnTo>
                    <a:pt x="3643350" y="1490345"/>
                  </a:lnTo>
                  <a:close/>
                </a:path>
                <a:path w="6147435" h="5655945">
                  <a:moveTo>
                    <a:pt x="4298543" y="346837"/>
                  </a:moveTo>
                  <a:lnTo>
                    <a:pt x="4081119" y="102997"/>
                  </a:lnTo>
                  <a:lnTo>
                    <a:pt x="3993870" y="189230"/>
                  </a:lnTo>
                  <a:lnTo>
                    <a:pt x="4298543" y="346837"/>
                  </a:lnTo>
                  <a:close/>
                </a:path>
                <a:path w="6147435" h="5655945">
                  <a:moveTo>
                    <a:pt x="4316196" y="617728"/>
                  </a:moveTo>
                  <a:lnTo>
                    <a:pt x="4058132" y="526415"/>
                  </a:lnTo>
                  <a:lnTo>
                    <a:pt x="4042130" y="663067"/>
                  </a:lnTo>
                  <a:lnTo>
                    <a:pt x="4316196" y="617728"/>
                  </a:lnTo>
                  <a:close/>
                </a:path>
                <a:path w="6147435" h="5655945">
                  <a:moveTo>
                    <a:pt x="4571974" y="304927"/>
                  </a:moveTo>
                  <a:lnTo>
                    <a:pt x="4557750" y="0"/>
                  </a:lnTo>
                  <a:lnTo>
                    <a:pt x="4439259" y="13462"/>
                  </a:lnTo>
                  <a:lnTo>
                    <a:pt x="4571974" y="304927"/>
                  </a:lnTo>
                  <a:close/>
                </a:path>
                <a:path w="6147435" h="5655945">
                  <a:moveTo>
                    <a:pt x="5664555" y="4720463"/>
                  </a:moveTo>
                  <a:lnTo>
                    <a:pt x="5311495" y="4386834"/>
                  </a:lnTo>
                  <a:lnTo>
                    <a:pt x="5516981" y="4885436"/>
                  </a:lnTo>
                  <a:lnTo>
                    <a:pt x="5664555" y="4720463"/>
                  </a:lnTo>
                  <a:close/>
                </a:path>
                <a:path w="6147435" h="5655945">
                  <a:moveTo>
                    <a:pt x="5914872" y="3570732"/>
                  </a:moveTo>
                  <a:lnTo>
                    <a:pt x="5818860" y="3361563"/>
                  </a:lnTo>
                  <a:lnTo>
                    <a:pt x="5442178" y="3647440"/>
                  </a:lnTo>
                  <a:lnTo>
                    <a:pt x="5914872" y="3570732"/>
                  </a:lnTo>
                  <a:close/>
                </a:path>
                <a:path w="6147435" h="5655945">
                  <a:moveTo>
                    <a:pt x="6147282" y="4252849"/>
                  </a:moveTo>
                  <a:lnTo>
                    <a:pt x="5650966" y="4141343"/>
                  </a:lnTo>
                  <a:lnTo>
                    <a:pt x="6127089" y="4484497"/>
                  </a:lnTo>
                  <a:lnTo>
                    <a:pt x="6147282" y="4252849"/>
                  </a:lnTo>
                  <a:close/>
                </a:path>
              </a:pathLst>
            </a:custGeom>
            <a:solidFill>
              <a:srgbClr val="E2D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9324" y="3047"/>
              <a:ext cx="1861820" cy="1838960"/>
            </a:xfrm>
            <a:custGeom>
              <a:avLst/>
              <a:gdLst/>
              <a:ahLst/>
              <a:cxnLst/>
              <a:rect l="l" t="t" r="r" b="b"/>
              <a:pathLst>
                <a:path w="1861820" h="1838960">
                  <a:moveTo>
                    <a:pt x="1027176" y="1351026"/>
                  </a:moveTo>
                  <a:lnTo>
                    <a:pt x="934212" y="1359027"/>
                  </a:lnTo>
                  <a:lnTo>
                    <a:pt x="834136" y="1325626"/>
                  </a:lnTo>
                  <a:lnTo>
                    <a:pt x="740029" y="1260602"/>
                  </a:lnTo>
                  <a:lnTo>
                    <a:pt x="645795" y="1155827"/>
                  </a:lnTo>
                  <a:lnTo>
                    <a:pt x="555244" y="1030351"/>
                  </a:lnTo>
                  <a:lnTo>
                    <a:pt x="473075" y="884301"/>
                  </a:lnTo>
                  <a:lnTo>
                    <a:pt x="398018" y="720852"/>
                  </a:lnTo>
                  <a:lnTo>
                    <a:pt x="332486" y="538226"/>
                  </a:lnTo>
                  <a:lnTo>
                    <a:pt x="283591" y="357251"/>
                  </a:lnTo>
                  <a:lnTo>
                    <a:pt x="244221" y="166751"/>
                  </a:lnTo>
                  <a:lnTo>
                    <a:pt x="219202" y="4826"/>
                  </a:lnTo>
                  <a:lnTo>
                    <a:pt x="0" y="0"/>
                  </a:lnTo>
                  <a:lnTo>
                    <a:pt x="7112" y="169926"/>
                  </a:lnTo>
                  <a:lnTo>
                    <a:pt x="44069" y="415925"/>
                  </a:lnTo>
                  <a:lnTo>
                    <a:pt x="98933" y="650875"/>
                  </a:lnTo>
                  <a:lnTo>
                    <a:pt x="177546" y="866902"/>
                  </a:lnTo>
                  <a:lnTo>
                    <a:pt x="282448" y="1057402"/>
                  </a:lnTo>
                  <a:lnTo>
                    <a:pt x="402717" y="1212977"/>
                  </a:lnTo>
                  <a:lnTo>
                    <a:pt x="536194" y="1330452"/>
                  </a:lnTo>
                  <a:lnTo>
                    <a:pt x="689991" y="1395476"/>
                  </a:lnTo>
                  <a:lnTo>
                    <a:pt x="850773" y="1406652"/>
                  </a:lnTo>
                  <a:lnTo>
                    <a:pt x="1027176" y="1351026"/>
                  </a:lnTo>
                  <a:close/>
                </a:path>
                <a:path w="1861820" h="1838960">
                  <a:moveTo>
                    <a:pt x="1375537" y="1737106"/>
                  </a:moveTo>
                  <a:lnTo>
                    <a:pt x="1350010" y="1694307"/>
                  </a:lnTo>
                  <a:lnTo>
                    <a:pt x="1327785" y="1663192"/>
                  </a:lnTo>
                  <a:lnTo>
                    <a:pt x="1261491" y="1628013"/>
                  </a:lnTo>
                  <a:lnTo>
                    <a:pt x="1223645" y="1622298"/>
                  </a:lnTo>
                  <a:lnTo>
                    <a:pt x="1188974" y="1628140"/>
                  </a:lnTo>
                  <a:lnTo>
                    <a:pt x="1152398" y="1638681"/>
                  </a:lnTo>
                  <a:lnTo>
                    <a:pt x="1116203" y="1661668"/>
                  </a:lnTo>
                  <a:lnTo>
                    <a:pt x="1109853" y="1651000"/>
                  </a:lnTo>
                  <a:lnTo>
                    <a:pt x="1102233" y="1590548"/>
                  </a:lnTo>
                  <a:lnTo>
                    <a:pt x="1091311" y="1518539"/>
                  </a:lnTo>
                  <a:lnTo>
                    <a:pt x="1088517" y="1486027"/>
                  </a:lnTo>
                  <a:lnTo>
                    <a:pt x="1094613" y="1484249"/>
                  </a:lnTo>
                  <a:lnTo>
                    <a:pt x="1099566" y="1478661"/>
                  </a:lnTo>
                  <a:lnTo>
                    <a:pt x="1105027" y="1451991"/>
                  </a:lnTo>
                  <a:lnTo>
                    <a:pt x="1100582" y="1436497"/>
                  </a:lnTo>
                  <a:lnTo>
                    <a:pt x="1088898" y="1418971"/>
                  </a:lnTo>
                  <a:lnTo>
                    <a:pt x="1060958" y="1402080"/>
                  </a:lnTo>
                  <a:lnTo>
                    <a:pt x="1018540" y="1380871"/>
                  </a:lnTo>
                  <a:lnTo>
                    <a:pt x="995807" y="1838579"/>
                  </a:lnTo>
                  <a:lnTo>
                    <a:pt x="1006856" y="1831213"/>
                  </a:lnTo>
                  <a:lnTo>
                    <a:pt x="1044194" y="1812036"/>
                  </a:lnTo>
                  <a:lnTo>
                    <a:pt x="1094486" y="1780794"/>
                  </a:lnTo>
                  <a:lnTo>
                    <a:pt x="1156208" y="1754505"/>
                  </a:lnTo>
                  <a:lnTo>
                    <a:pt x="1224026" y="1726565"/>
                  </a:lnTo>
                  <a:lnTo>
                    <a:pt x="1286002" y="1712849"/>
                  </a:lnTo>
                  <a:lnTo>
                    <a:pt x="1339215" y="1714246"/>
                  </a:lnTo>
                  <a:lnTo>
                    <a:pt x="1375537" y="1737106"/>
                  </a:lnTo>
                  <a:close/>
                </a:path>
                <a:path w="1861820" h="1838960">
                  <a:moveTo>
                    <a:pt x="1394333" y="1621917"/>
                  </a:moveTo>
                  <a:lnTo>
                    <a:pt x="1344295" y="1574927"/>
                  </a:lnTo>
                  <a:lnTo>
                    <a:pt x="1313434" y="1514221"/>
                  </a:lnTo>
                  <a:lnTo>
                    <a:pt x="1271905" y="1427861"/>
                  </a:lnTo>
                  <a:lnTo>
                    <a:pt x="1196721" y="1294003"/>
                  </a:lnTo>
                  <a:lnTo>
                    <a:pt x="1179449" y="1360424"/>
                  </a:lnTo>
                  <a:lnTo>
                    <a:pt x="1183640" y="1420622"/>
                  </a:lnTo>
                  <a:lnTo>
                    <a:pt x="1201928" y="1472692"/>
                  </a:lnTo>
                  <a:lnTo>
                    <a:pt x="1231519" y="1517396"/>
                  </a:lnTo>
                  <a:lnTo>
                    <a:pt x="1269111" y="1555750"/>
                  </a:lnTo>
                  <a:lnTo>
                    <a:pt x="1308608" y="1589405"/>
                  </a:lnTo>
                  <a:lnTo>
                    <a:pt x="1351026" y="1609852"/>
                  </a:lnTo>
                  <a:lnTo>
                    <a:pt x="1394333" y="1621917"/>
                  </a:lnTo>
                  <a:close/>
                </a:path>
                <a:path w="1861820" h="1838960">
                  <a:moveTo>
                    <a:pt x="1861820" y="534670"/>
                  </a:moveTo>
                  <a:lnTo>
                    <a:pt x="1859788" y="448310"/>
                  </a:lnTo>
                  <a:lnTo>
                    <a:pt x="1849628" y="356235"/>
                  </a:lnTo>
                  <a:lnTo>
                    <a:pt x="1812671" y="160147"/>
                  </a:lnTo>
                  <a:lnTo>
                    <a:pt x="1785112" y="64770"/>
                  </a:lnTo>
                  <a:lnTo>
                    <a:pt x="1775206" y="166878"/>
                  </a:lnTo>
                  <a:lnTo>
                    <a:pt x="1767205" y="264287"/>
                  </a:lnTo>
                  <a:lnTo>
                    <a:pt x="1761109" y="356997"/>
                  </a:lnTo>
                  <a:lnTo>
                    <a:pt x="1751838" y="438277"/>
                  </a:lnTo>
                  <a:lnTo>
                    <a:pt x="1745488" y="518668"/>
                  </a:lnTo>
                  <a:lnTo>
                    <a:pt x="1737995" y="595249"/>
                  </a:lnTo>
                  <a:lnTo>
                    <a:pt x="1722374" y="665861"/>
                  </a:lnTo>
                  <a:lnTo>
                    <a:pt x="1701419" y="729869"/>
                  </a:lnTo>
                  <a:lnTo>
                    <a:pt x="1677416" y="794639"/>
                  </a:lnTo>
                  <a:lnTo>
                    <a:pt x="1646301" y="857377"/>
                  </a:lnTo>
                  <a:lnTo>
                    <a:pt x="1609979" y="913384"/>
                  </a:lnTo>
                  <a:lnTo>
                    <a:pt x="1561465" y="972947"/>
                  </a:lnTo>
                  <a:lnTo>
                    <a:pt x="1503553" y="1022731"/>
                  </a:lnTo>
                  <a:lnTo>
                    <a:pt x="1436624" y="1075182"/>
                  </a:lnTo>
                  <a:lnTo>
                    <a:pt x="1356360" y="1127252"/>
                  </a:lnTo>
                  <a:lnTo>
                    <a:pt x="1261872" y="1175258"/>
                  </a:lnTo>
                  <a:lnTo>
                    <a:pt x="1378458" y="1158113"/>
                  </a:lnTo>
                  <a:lnTo>
                    <a:pt x="1476629" y="1133856"/>
                  </a:lnTo>
                  <a:lnTo>
                    <a:pt x="1564259" y="1096137"/>
                  </a:lnTo>
                  <a:lnTo>
                    <a:pt x="1639443" y="1049655"/>
                  </a:lnTo>
                  <a:lnTo>
                    <a:pt x="1705356" y="993394"/>
                  </a:lnTo>
                  <a:lnTo>
                    <a:pt x="1753743" y="933831"/>
                  </a:lnTo>
                  <a:lnTo>
                    <a:pt x="1795907" y="863727"/>
                  </a:lnTo>
                  <a:lnTo>
                    <a:pt x="1826755" y="788670"/>
                  </a:lnTo>
                  <a:lnTo>
                    <a:pt x="1847456" y="712470"/>
                  </a:lnTo>
                  <a:lnTo>
                    <a:pt x="1858772" y="626491"/>
                  </a:lnTo>
                  <a:lnTo>
                    <a:pt x="1861820" y="534670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9572" y="0"/>
              <a:ext cx="147827" cy="192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33244" y="1972182"/>
              <a:ext cx="1178560" cy="3519804"/>
            </a:xfrm>
            <a:custGeom>
              <a:avLst/>
              <a:gdLst/>
              <a:ahLst/>
              <a:cxnLst/>
              <a:rect l="l" t="t" r="r" b="b"/>
              <a:pathLst>
                <a:path w="1178560" h="3519804">
                  <a:moveTo>
                    <a:pt x="206501" y="0"/>
                  </a:moveTo>
                  <a:lnTo>
                    <a:pt x="93853" y="108076"/>
                  </a:lnTo>
                  <a:lnTo>
                    <a:pt x="25400" y="289813"/>
                  </a:lnTo>
                  <a:lnTo>
                    <a:pt x="0" y="518540"/>
                  </a:lnTo>
                  <a:lnTo>
                    <a:pt x="4191" y="781938"/>
                  </a:lnTo>
                  <a:lnTo>
                    <a:pt x="36956" y="1042415"/>
                  </a:lnTo>
                  <a:lnTo>
                    <a:pt x="95376" y="1300861"/>
                  </a:lnTo>
                  <a:lnTo>
                    <a:pt x="176783" y="1514855"/>
                  </a:lnTo>
                  <a:lnTo>
                    <a:pt x="268097" y="1671954"/>
                  </a:lnTo>
                  <a:lnTo>
                    <a:pt x="502919" y="1998217"/>
                  </a:lnTo>
                  <a:lnTo>
                    <a:pt x="686816" y="2317622"/>
                  </a:lnTo>
                  <a:lnTo>
                    <a:pt x="830326" y="2621660"/>
                  </a:lnTo>
                  <a:lnTo>
                    <a:pt x="929132" y="2895346"/>
                  </a:lnTo>
                  <a:lnTo>
                    <a:pt x="1002792" y="3127755"/>
                  </a:lnTo>
                  <a:lnTo>
                    <a:pt x="1044194" y="3304793"/>
                  </a:lnTo>
                  <a:lnTo>
                    <a:pt x="1068196" y="3422015"/>
                  </a:lnTo>
                  <a:lnTo>
                    <a:pt x="1073784" y="3463670"/>
                  </a:lnTo>
                  <a:lnTo>
                    <a:pt x="1178306" y="3519804"/>
                  </a:lnTo>
                  <a:lnTo>
                    <a:pt x="1139697" y="3363594"/>
                  </a:lnTo>
                  <a:lnTo>
                    <a:pt x="1105661" y="3200654"/>
                  </a:lnTo>
                  <a:lnTo>
                    <a:pt x="1059815" y="3019552"/>
                  </a:lnTo>
                  <a:lnTo>
                    <a:pt x="1003681" y="2825241"/>
                  </a:lnTo>
                  <a:lnTo>
                    <a:pt x="932560" y="2624454"/>
                  </a:lnTo>
                  <a:lnTo>
                    <a:pt x="837311" y="2419858"/>
                  </a:lnTo>
                  <a:lnTo>
                    <a:pt x="716788" y="2206371"/>
                  </a:lnTo>
                  <a:lnTo>
                    <a:pt x="560324" y="1981580"/>
                  </a:lnTo>
                  <a:lnTo>
                    <a:pt x="421513" y="1784222"/>
                  </a:lnTo>
                  <a:lnTo>
                    <a:pt x="312547" y="1599691"/>
                  </a:lnTo>
                  <a:lnTo>
                    <a:pt x="224662" y="1419987"/>
                  </a:lnTo>
                  <a:lnTo>
                    <a:pt x="154686" y="1245869"/>
                  </a:lnTo>
                  <a:lnTo>
                    <a:pt x="114554" y="1084706"/>
                  </a:lnTo>
                  <a:lnTo>
                    <a:pt x="82042" y="926718"/>
                  </a:lnTo>
                  <a:lnTo>
                    <a:pt x="65786" y="780288"/>
                  </a:lnTo>
                  <a:lnTo>
                    <a:pt x="67437" y="650239"/>
                  </a:lnTo>
                  <a:lnTo>
                    <a:pt x="70612" y="525144"/>
                  </a:lnTo>
                  <a:lnTo>
                    <a:pt x="86994" y="412368"/>
                  </a:lnTo>
                  <a:lnTo>
                    <a:pt x="107823" y="314578"/>
                  </a:lnTo>
                  <a:lnTo>
                    <a:pt x="136017" y="220090"/>
                  </a:lnTo>
                  <a:lnTo>
                    <a:pt x="156591" y="144017"/>
                  </a:lnTo>
                  <a:lnTo>
                    <a:pt x="178307" y="83692"/>
                  </a:lnTo>
                  <a:lnTo>
                    <a:pt x="196976" y="35051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53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933700"/>
              <a:ext cx="43180" cy="210820"/>
            </a:xfrm>
            <a:custGeom>
              <a:avLst/>
              <a:gdLst/>
              <a:ahLst/>
              <a:cxnLst/>
              <a:rect l="l" t="t" r="r" b="b"/>
              <a:pathLst>
                <a:path w="43180" h="210819">
                  <a:moveTo>
                    <a:pt x="0" y="0"/>
                  </a:moveTo>
                  <a:lnTo>
                    <a:pt x="0" y="210312"/>
                  </a:lnTo>
                  <a:lnTo>
                    <a:pt x="42672" y="19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7288" y="2840482"/>
            <a:ext cx="8059420" cy="31483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auditing process is very essential  process in </a:t>
            </a:r>
            <a:r>
              <a:rPr sz="3200" dirty="0">
                <a:latin typeface="Arial"/>
                <a:cs typeface="Arial"/>
              </a:rPr>
              <a:t>nursing </a:t>
            </a:r>
            <a:r>
              <a:rPr sz="3200" spc="-5" dirty="0">
                <a:latin typeface="Arial"/>
                <a:cs typeface="Arial"/>
              </a:rPr>
              <a:t>field at hospital </a:t>
            </a:r>
            <a:r>
              <a:rPr sz="3200" spc="-1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institutional site. Nurse should require  adequate information regarding audit, </a:t>
            </a:r>
            <a:r>
              <a:rPr sz="3200" dirty="0">
                <a:latin typeface="Arial"/>
                <a:cs typeface="Arial"/>
              </a:rPr>
              <a:t>cost  accounting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cost </a:t>
            </a:r>
            <a:r>
              <a:rPr sz="3200" spc="-10" dirty="0">
                <a:latin typeface="Arial"/>
                <a:cs typeface="Arial"/>
              </a:rPr>
              <a:t>effectiveness </a:t>
            </a:r>
            <a:r>
              <a:rPr sz="3200" spc="-5" dirty="0">
                <a:latin typeface="Arial"/>
                <a:cs typeface="Arial"/>
              </a:rPr>
              <a:t>to carry  out </a:t>
            </a:r>
            <a:r>
              <a:rPr sz="3200" spc="-10" dirty="0">
                <a:latin typeface="Arial"/>
                <a:cs typeface="Arial"/>
              </a:rPr>
              <a:t>effective </a:t>
            </a:r>
            <a:r>
              <a:rPr sz="3200" spc="-5" dirty="0">
                <a:latin typeface="Arial"/>
                <a:cs typeface="Arial"/>
              </a:rPr>
              <a:t>administrative and managerial  functions.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136394" y="545083"/>
            <a:ext cx="49409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FF0000"/>
                </a:solidFill>
                <a:latin typeface="Times New Roman"/>
                <a:cs typeface="Times New Roman"/>
              </a:rPr>
              <a:t>Conclusion:</a:t>
            </a:r>
            <a:endParaRPr sz="8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726" y="1801444"/>
            <a:ext cx="44716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0" dirty="0">
                <a:solidFill>
                  <a:srgbClr val="FF0000"/>
                </a:solidFill>
                <a:latin typeface="Times New Roman"/>
                <a:cs typeface="Times New Roman"/>
              </a:rPr>
              <a:t>Summary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70047"/>
              <a:ext cx="3028187" cy="4187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92551"/>
              <a:ext cx="1141475" cy="2365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7188" y="1676400"/>
              <a:ext cx="2113788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9988" y="0"/>
              <a:ext cx="1202436" cy="11414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4140" y="6095999"/>
              <a:ext cx="745236" cy="761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89164" y="0"/>
              <a:ext cx="592835" cy="12085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28788" y="0"/>
              <a:ext cx="513715" cy="1143000"/>
            </a:xfrm>
            <a:custGeom>
              <a:avLst/>
              <a:gdLst/>
              <a:ahLst/>
              <a:cxnLst/>
              <a:rect l="l" t="t" r="r" b="b"/>
              <a:pathLst>
                <a:path w="513715" h="1143000">
                  <a:moveTo>
                    <a:pt x="5135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13588" y="11430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3000" y="571500"/>
              <a:ext cx="6501384" cy="5715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242815"/>
              <a:ext cx="6725411" cy="27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33616" y="4244340"/>
              <a:ext cx="2307335" cy="275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90800"/>
              <a:ext cx="6725920" cy="1659889"/>
            </a:xfrm>
            <a:custGeom>
              <a:avLst/>
              <a:gdLst/>
              <a:ahLst/>
              <a:cxnLst/>
              <a:rect l="l" t="t" r="r" b="b"/>
              <a:pathLst>
                <a:path w="6725920" h="1659889">
                  <a:moveTo>
                    <a:pt x="6725411" y="0"/>
                  </a:moveTo>
                  <a:lnTo>
                    <a:pt x="0" y="0"/>
                  </a:lnTo>
                  <a:lnTo>
                    <a:pt x="0" y="1659636"/>
                  </a:lnTo>
                  <a:lnTo>
                    <a:pt x="6725411" y="1659636"/>
                  </a:lnTo>
                  <a:lnTo>
                    <a:pt x="672541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33616" y="2590800"/>
              <a:ext cx="2307590" cy="1659889"/>
            </a:xfrm>
            <a:custGeom>
              <a:avLst/>
              <a:gdLst/>
              <a:ahLst/>
              <a:cxnLst/>
              <a:rect l="l" t="t" r="r" b="b"/>
              <a:pathLst>
                <a:path w="2307590" h="1659889">
                  <a:moveTo>
                    <a:pt x="2307335" y="0"/>
                  </a:moveTo>
                  <a:lnTo>
                    <a:pt x="0" y="0"/>
                  </a:lnTo>
                  <a:lnTo>
                    <a:pt x="0" y="1659636"/>
                  </a:lnTo>
                  <a:lnTo>
                    <a:pt x="2307335" y="1659636"/>
                  </a:lnTo>
                  <a:lnTo>
                    <a:pt x="230733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6255" y="499872"/>
              <a:ext cx="6858000" cy="5643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854" y="1545158"/>
            <a:ext cx="76161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Help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in ascertainment (find out) of cost  of process, activity,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by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using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different  techniques such as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job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costing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and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process</a:t>
            </a:r>
            <a:r>
              <a:rPr sz="32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752" y="378028"/>
            <a:ext cx="7617459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Aids in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price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fixation by using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demand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and supply, activities of competitors,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market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condition to great</a:t>
            </a:r>
            <a:r>
              <a:rPr sz="32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extend.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lr>
                <a:srgbClr val="171717"/>
              </a:buClr>
              <a:buFont typeface="Arial"/>
              <a:buChar char="•"/>
              <a:tabLst>
                <a:tab pos="46863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producer can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take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necessary help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from costing</a:t>
            </a:r>
            <a:r>
              <a:rPr sz="32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records.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854" y="1545158"/>
            <a:ext cx="7618730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Helps in cost reduction by applying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reduction programme and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improved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methods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are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tried to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reduce</a:t>
            </a:r>
            <a:r>
              <a:rPr sz="3200" spc="-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cost.</a:t>
            </a:r>
            <a:endParaRPr sz="3200">
              <a:latin typeface="Arial"/>
              <a:cs typeface="Arial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Elimination of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wastage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by checking the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form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waste such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as time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and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expenses.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075" y="521334"/>
            <a:ext cx="7618095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Helps in indentifying unprofitable  activities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such so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necessary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corrective action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may be</a:t>
            </a:r>
            <a:r>
              <a:rPr sz="3200" spc="-9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taken.</a:t>
            </a:r>
            <a:endParaRPr sz="3200">
              <a:latin typeface="Arial"/>
              <a:cs typeface="Arial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Helps in checking accuracy of financial  account.</a:t>
            </a:r>
            <a:endParaRPr sz="32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Helps in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fixing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selling</a:t>
            </a:r>
            <a:r>
              <a:rPr sz="32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process.</a:t>
            </a:r>
            <a:endParaRPr sz="32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Helps in inventory</a:t>
            </a:r>
            <a:r>
              <a:rPr sz="32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control.</a:t>
            </a:r>
            <a:endParaRPr sz="32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Helps in</a:t>
            </a:r>
            <a:r>
              <a:rPr sz="32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estimate.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489" y="423418"/>
            <a:ext cx="38931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C0066"/>
                </a:solidFill>
                <a:latin typeface="Comic Sans MS"/>
                <a:cs typeface="Comic Sans MS"/>
              </a:rPr>
              <a:t>To</a:t>
            </a:r>
            <a:r>
              <a:rPr sz="4400" spc="-50" dirty="0">
                <a:solidFill>
                  <a:srgbClr val="CC0066"/>
                </a:solidFill>
                <a:latin typeface="Comic Sans MS"/>
                <a:cs typeface="Comic Sans MS"/>
              </a:rPr>
              <a:t> </a:t>
            </a:r>
            <a:r>
              <a:rPr sz="4400" spc="-5" dirty="0">
                <a:solidFill>
                  <a:srgbClr val="CC0066"/>
                </a:solidFill>
                <a:latin typeface="Comic Sans MS"/>
                <a:cs typeface="Comic Sans MS"/>
              </a:rPr>
              <a:t>employees:</a:t>
            </a:r>
            <a:endParaRPr sz="440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024"/>
          <a:stretch>
            <a:fillRect/>
          </a:stretch>
        </p:blipFill>
        <p:spPr bwMode="auto">
          <a:xfrm>
            <a:off x="1761849" y="1842714"/>
            <a:ext cx="5620302" cy="317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854" y="1545158"/>
            <a:ext cx="761745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Employees have an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interest </a:t>
            </a:r>
            <a:r>
              <a:rPr sz="3200" spc="-10" dirty="0">
                <a:solidFill>
                  <a:srgbClr val="171717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which 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they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are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employed. An efficient costing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system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benefits employees through  </a:t>
            </a:r>
            <a:r>
              <a:rPr sz="3200" dirty="0">
                <a:solidFill>
                  <a:srgbClr val="171717"/>
                </a:solidFill>
                <a:latin typeface="Arial"/>
                <a:cs typeface="Arial"/>
              </a:rPr>
              <a:t>incentives plan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in their</a:t>
            </a:r>
            <a:r>
              <a:rPr sz="32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Arial"/>
                <a:cs typeface="Arial"/>
              </a:rPr>
              <a:t>enterprises.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614</Words>
  <Application>Microsoft Office PowerPoint</Application>
  <PresentationFormat>On-screen Show (4:3)</PresentationFormat>
  <Paragraphs>85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COST  ACCOUNTING</vt:lpstr>
      <vt:lpstr>Slide 2</vt:lpstr>
      <vt:lpstr>To management:</vt:lpstr>
      <vt:lpstr>Slide 4</vt:lpstr>
      <vt:lpstr>Slide 5</vt:lpstr>
      <vt:lpstr>Slide 6</vt:lpstr>
      <vt:lpstr>Slide 7</vt:lpstr>
      <vt:lpstr>To employees:</vt:lpstr>
      <vt:lpstr>Slide 9</vt:lpstr>
      <vt:lpstr>Slide 10</vt:lpstr>
      <vt:lpstr>Slide 11</vt:lpstr>
      <vt:lpstr>Slide 12</vt:lpstr>
      <vt:lpstr>Slide 13</vt:lpstr>
      <vt:lpstr>COST-</vt:lpstr>
      <vt:lpstr>INTRODUCTION</vt:lpstr>
      <vt:lpstr>Slide 16</vt:lpstr>
      <vt:lpstr>Slide 17</vt:lpstr>
      <vt:lpstr>Slide 18</vt:lpstr>
      <vt:lpstr>Slide 19</vt:lpstr>
      <vt:lpstr>Slide 20</vt:lpstr>
      <vt:lpstr>Identify the program goal or client outcome to be  achieved.</vt:lpstr>
      <vt:lpstr>Determine the cost associated with each program  activity</vt:lpstr>
      <vt:lpstr>Compare cost outcome information for  each goal to present cost effective  analysis.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Conclusion:</vt:lpstr>
      <vt:lpstr>Summary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 ACCOUNTING</dc:title>
  <dc:creator>DNRpc</dc:creator>
  <cp:lastModifiedBy>DNRpc</cp:lastModifiedBy>
  <cp:revision>9</cp:revision>
  <dcterms:created xsi:type="dcterms:W3CDTF">2020-06-09T04:42:51Z</dcterms:created>
  <dcterms:modified xsi:type="dcterms:W3CDTF">2020-07-04T06:19:29Z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2020-06-09T00:00:00Z</vt:filetime>
  </property>
</Properties>
</file>