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2F6AE90-1119-4B26-BD07-D2E4F7D21C92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337A26E-D69B-489E-8374-6B2A9AFCDB0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2500306"/>
            <a:ext cx="7215238" cy="3138494"/>
          </a:xfrm>
        </p:spPr>
        <p:txBody>
          <a:bodyPr>
            <a:normAutofit/>
          </a:bodyPr>
          <a:lstStyle/>
          <a:p>
            <a:pPr algn="ctr"/>
            <a:r>
              <a:rPr sz="6000" smtClean="0"/>
              <a:t>BLOCK DIAGRAM OF A COMPUTER</a:t>
            </a:r>
            <a:endParaRPr lang="en-IN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7467600" cy="1500198"/>
          </a:xfrm>
        </p:spPr>
        <p:txBody>
          <a:bodyPr>
            <a:noAutofit/>
          </a:bodyPr>
          <a:lstStyle/>
          <a:p>
            <a:r>
              <a:rPr lang="en-IN" sz="2400" b="1" dirty="0" smtClean="0"/>
              <a:t>Computer: </a:t>
            </a:r>
            <a:r>
              <a:rPr lang="en-IN" sz="2400" dirty="0" smtClean="0"/>
              <a:t>Computer is an electronic device which can process data transformed into information. That is useful to people. 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7467600" cy="34829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b="1" dirty="0" smtClean="0">
                <a:latin typeface="+mj-lt"/>
              </a:rPr>
              <a:t>Block Diagram of a Computer: </a:t>
            </a:r>
            <a:r>
              <a:rPr lang="en-IN" sz="2400" dirty="0" smtClean="0">
                <a:latin typeface="+mj-lt"/>
              </a:rPr>
              <a:t>The computer has mainly three parts.</a:t>
            </a:r>
          </a:p>
          <a:p>
            <a:r>
              <a:rPr lang="en-IN" sz="2400" dirty="0" smtClean="0">
                <a:latin typeface="+mj-lt"/>
              </a:rPr>
              <a:t>Input Unit </a:t>
            </a:r>
          </a:p>
          <a:p>
            <a:r>
              <a:rPr lang="en-IN" sz="2400" dirty="0" smtClean="0">
                <a:latin typeface="+mj-lt"/>
              </a:rPr>
              <a:t>C.P.U(Central Processing Unit) </a:t>
            </a:r>
          </a:p>
          <a:p>
            <a:r>
              <a:rPr lang="en-IN" sz="2400" dirty="0" smtClean="0">
                <a:latin typeface="+mj-lt"/>
              </a:rPr>
              <a:t>Output Unit </a:t>
            </a:r>
          </a:p>
          <a:p>
            <a:pPr>
              <a:buNone/>
            </a:pPr>
            <a:r>
              <a:rPr lang="en-IN" sz="2400" dirty="0" smtClean="0"/>
              <a:t> </a:t>
            </a:r>
            <a:endParaRPr lang="en-IN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480" y="1571612"/>
            <a:ext cx="5572164" cy="4000528"/>
          </a:xfrm>
        </p:spPr>
        <p:txBody>
          <a:bodyPr>
            <a:normAutofit/>
          </a:bodyPr>
          <a:lstStyle/>
          <a:p>
            <a:endParaRPr lang="en-IN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357298"/>
            <a:ext cx="560548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7467600" cy="5340369"/>
          </a:xfrm>
        </p:spPr>
        <p:txBody>
          <a:bodyPr>
            <a:normAutofit fontScale="77500" lnSpcReduction="20000"/>
          </a:bodyPr>
          <a:lstStyle/>
          <a:p>
            <a:endParaRPr lang="en-IN" dirty="0" smtClean="0"/>
          </a:p>
          <a:p>
            <a:r>
              <a:rPr lang="en-IN" sz="3100" b="1" dirty="0" smtClean="0">
                <a:latin typeface="+mj-lt"/>
              </a:rPr>
              <a:t>Input Unit : </a:t>
            </a:r>
            <a:r>
              <a:rPr lang="en-IN" dirty="0" smtClean="0">
                <a:latin typeface="+mj-lt"/>
              </a:rPr>
              <a:t>The standard input device is keyboard some of the input devices are mouse, scanner, touch screen, </a:t>
            </a:r>
            <a:r>
              <a:rPr lang="en-IN" sz="3100" dirty="0" smtClean="0">
                <a:latin typeface="+mj-lt"/>
              </a:rPr>
              <a:t>OMR(Optical</a:t>
            </a:r>
            <a:r>
              <a:rPr lang="en-IN" dirty="0" smtClean="0">
                <a:latin typeface="+mj-lt"/>
              </a:rPr>
              <a:t> Mark Recognition), OBR(Optical Barcode Recognition). </a:t>
            </a:r>
          </a:p>
          <a:p>
            <a:r>
              <a:rPr lang="en-IN" sz="3100" b="1" dirty="0" smtClean="0">
                <a:latin typeface="+mj-lt"/>
              </a:rPr>
              <a:t>Central Processing Unit : </a:t>
            </a:r>
            <a:r>
              <a:rPr lang="en-IN" sz="3100" dirty="0" smtClean="0">
                <a:latin typeface="+mj-lt"/>
              </a:rPr>
              <a:t>It has three types </a:t>
            </a:r>
          </a:p>
          <a:p>
            <a:pPr>
              <a:buFont typeface="Wingdings" pitchFamily="2" charset="2"/>
              <a:buChar char="Ø"/>
            </a:pPr>
            <a:r>
              <a:rPr lang="en-IN" sz="3100" dirty="0" smtClean="0">
                <a:latin typeface="+mj-lt"/>
              </a:rPr>
              <a:t>Memory Unit </a:t>
            </a:r>
          </a:p>
          <a:p>
            <a:pPr>
              <a:buFont typeface="Wingdings" pitchFamily="2" charset="2"/>
              <a:buChar char="Ø"/>
            </a:pPr>
            <a:r>
              <a:rPr lang="en-IN" sz="3100" dirty="0" smtClean="0">
                <a:latin typeface="+mj-lt"/>
              </a:rPr>
              <a:t>Arithmetic and Logical Unit(A. L. U) </a:t>
            </a:r>
          </a:p>
          <a:p>
            <a:pPr>
              <a:buFont typeface="Wingdings" pitchFamily="2" charset="2"/>
              <a:buChar char="Ø"/>
            </a:pPr>
            <a:r>
              <a:rPr lang="en-IN" sz="3100" dirty="0" smtClean="0">
                <a:latin typeface="+mj-lt"/>
              </a:rPr>
              <a:t>Control Unit </a:t>
            </a:r>
          </a:p>
          <a:p>
            <a:pPr>
              <a:buFont typeface="Wingdings" pitchFamily="2" charset="2"/>
              <a:buChar char="v"/>
            </a:pPr>
            <a:r>
              <a:rPr lang="en-IN" b="1" dirty="0" smtClean="0">
                <a:latin typeface="+mj-lt"/>
              </a:rPr>
              <a:t>Memory Unit: </a:t>
            </a:r>
            <a:r>
              <a:rPr lang="en-IN" dirty="0" smtClean="0">
                <a:latin typeface="+mj-lt"/>
              </a:rPr>
              <a:t>It is known has internal memory or primary memory. It has two types.</a:t>
            </a:r>
          </a:p>
          <a:p>
            <a:pPr>
              <a:buNone/>
            </a:pPr>
            <a:r>
              <a:rPr lang="en-IN" b="1" dirty="0" smtClean="0">
                <a:latin typeface="+mj-lt"/>
              </a:rPr>
              <a:t>     RAM (Random Access Memory):</a:t>
            </a:r>
            <a:r>
              <a:rPr lang="en-IN" dirty="0" smtClean="0">
                <a:latin typeface="+mj-lt"/>
              </a:rPr>
              <a:t>It stores programs and instructions and data temporarily. Until the computer switch is turned off. Ram is volatile memory. </a:t>
            </a:r>
          </a:p>
          <a:p>
            <a:pPr>
              <a:buNone/>
            </a:pPr>
            <a:r>
              <a:rPr lang="en-IN" b="1" dirty="0" smtClean="0">
                <a:latin typeface="+mj-lt"/>
              </a:rPr>
              <a:t>     ROM (Read Only Memory): </a:t>
            </a:r>
            <a:r>
              <a:rPr lang="en-IN" dirty="0" smtClean="0">
                <a:latin typeface="+mj-lt"/>
              </a:rPr>
              <a:t>Rom is an non-volatile memory .The data that is stored in Rom is permanent.</a:t>
            </a:r>
            <a:endParaRPr lang="en-IN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7467600" cy="519749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IN" sz="2600" b="1" dirty="0" smtClean="0">
                <a:latin typeface="+mj-lt"/>
              </a:rPr>
              <a:t>Arithmetic and Logical Unit (A. L. U): </a:t>
            </a:r>
            <a:r>
              <a:rPr lang="en-IN" sz="2600" dirty="0" smtClean="0">
                <a:latin typeface="+mj-lt"/>
              </a:rPr>
              <a:t>It performs the actual arithmetic and logical unit processing. The result can be stored in the memory or it can be retained in arithmetic logical unit for further calculations. </a:t>
            </a:r>
          </a:p>
          <a:p>
            <a:pPr>
              <a:buFont typeface="Wingdings" pitchFamily="2" charset="2"/>
              <a:buChar char="v"/>
            </a:pPr>
            <a:r>
              <a:rPr lang="en-IN" sz="2600" b="1" dirty="0" smtClean="0">
                <a:latin typeface="+mj-lt"/>
              </a:rPr>
              <a:t>Control Unit : </a:t>
            </a:r>
            <a:r>
              <a:rPr lang="en-IN" sz="2600" dirty="0" smtClean="0">
                <a:latin typeface="+mj-lt"/>
              </a:rPr>
              <a:t>It controls all other units in the system its main functions are </a:t>
            </a:r>
          </a:p>
          <a:p>
            <a:pPr>
              <a:buFont typeface="Wingdings" pitchFamily="2" charset="2"/>
              <a:buChar char="§"/>
            </a:pPr>
            <a:r>
              <a:rPr lang="en-IN" sz="2600" dirty="0" smtClean="0">
                <a:latin typeface="+mj-lt"/>
              </a:rPr>
              <a:t>To control transfer of information between various units in the system. </a:t>
            </a:r>
          </a:p>
          <a:p>
            <a:pPr>
              <a:buFont typeface="Wingdings" pitchFamily="2" charset="2"/>
              <a:buChar char="§"/>
            </a:pPr>
            <a:r>
              <a:rPr lang="en-IN" sz="2600" dirty="0" smtClean="0">
                <a:latin typeface="+mj-lt"/>
              </a:rPr>
              <a:t>To initiate appropriate functions by arithmetic logical unit. </a:t>
            </a:r>
          </a:p>
          <a:p>
            <a:r>
              <a:rPr lang="en-IN" sz="2600" b="1" dirty="0" smtClean="0">
                <a:latin typeface="+mj-lt"/>
              </a:rPr>
              <a:t>Output Unit : </a:t>
            </a:r>
            <a:r>
              <a:rPr lang="en-IN" sz="2600" dirty="0" smtClean="0">
                <a:latin typeface="+mj-lt"/>
              </a:rPr>
              <a:t>It communicates the results of processing to the users in various forms. The standard output unit is monitor, V. D. U (Visual Display Unit). </a:t>
            </a:r>
          </a:p>
          <a:p>
            <a:pPr>
              <a:buNone/>
            </a:pP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000" dirty="0" smtClean="0"/>
          </a:p>
          <a:p>
            <a:pPr algn="ctr">
              <a:buNone/>
            </a:pPr>
            <a:r>
              <a:rPr lang="en-US" sz="6000" b="1" dirty="0" smtClean="0">
                <a:latin typeface="+mj-lt"/>
              </a:rPr>
              <a:t>THANK YOU </a:t>
            </a:r>
            <a:endParaRPr lang="en-IN" sz="60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ustom 2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00B0F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66</TotalTime>
  <Words>282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Technic</vt:lpstr>
      <vt:lpstr>BLOCK DIAGRAM OF A COMPUTER</vt:lpstr>
      <vt:lpstr>Computer: Computer is an electronic device which can process data transformed into information. That is useful to people. 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 DIAGRAM OF A COMPUTER</dc:title>
  <dc:creator>DNR STUDENT</dc:creator>
  <cp:lastModifiedBy>DNR STUDENT</cp:lastModifiedBy>
  <cp:revision>10</cp:revision>
  <dcterms:created xsi:type="dcterms:W3CDTF">2024-06-20T05:56:28Z</dcterms:created>
  <dcterms:modified xsi:type="dcterms:W3CDTF">2024-06-21T11:53:03Z</dcterms:modified>
</cp:coreProperties>
</file>