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400AF2E-86EF-47C6-8237-F56614D95D55}" type="datetimeFigureOut">
              <a:rPr lang="en-US" smtClean="0"/>
              <a:pPr/>
              <a:t>6/21/2024</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9596A83-D018-44C2-B045-AD9CF47307D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00AF2E-86EF-47C6-8237-F56614D95D55}" type="datetimeFigureOut">
              <a:rPr lang="en-US" smtClean="0"/>
              <a:pPr/>
              <a:t>6/21/2024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596A83-D018-44C2-B045-AD9CF47307D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00AF2E-86EF-47C6-8237-F56614D95D55}" type="datetimeFigureOut">
              <a:rPr lang="en-US" smtClean="0"/>
              <a:pPr/>
              <a:t>6/21/2024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596A83-D018-44C2-B045-AD9CF47307D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400AF2E-86EF-47C6-8237-F56614D95D55}" type="datetimeFigureOut">
              <a:rPr lang="en-US" smtClean="0"/>
              <a:pPr/>
              <a:t>6/21/2024</a:t>
            </a:fld>
            <a:endParaRPr lang="en-IN"/>
          </a:p>
        </p:txBody>
      </p:sp>
      <p:sp>
        <p:nvSpPr>
          <p:cNvPr id="9" name="Slide Number Placeholder 8"/>
          <p:cNvSpPr>
            <a:spLocks noGrp="1"/>
          </p:cNvSpPr>
          <p:nvPr>
            <p:ph type="sldNum" sz="quarter" idx="15"/>
          </p:nvPr>
        </p:nvSpPr>
        <p:spPr/>
        <p:txBody>
          <a:bodyPr rtlCol="0"/>
          <a:lstStyle/>
          <a:p>
            <a:fld id="{B9596A83-D018-44C2-B045-AD9CF47307D5}"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400AF2E-86EF-47C6-8237-F56614D95D55}" type="datetimeFigureOut">
              <a:rPr lang="en-US" smtClean="0"/>
              <a:pPr/>
              <a:t>6/21/2024</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9596A83-D018-44C2-B045-AD9CF47307D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400AF2E-86EF-47C6-8237-F56614D95D55}" type="datetimeFigureOut">
              <a:rPr lang="en-US" smtClean="0"/>
              <a:pPr/>
              <a:t>6/21/2024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596A83-D018-44C2-B045-AD9CF47307D5}"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400AF2E-86EF-47C6-8237-F56614D95D55}" type="datetimeFigureOut">
              <a:rPr lang="en-US" smtClean="0"/>
              <a:pPr/>
              <a:t>6/21/2024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9596A83-D018-44C2-B045-AD9CF47307D5}"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400AF2E-86EF-47C6-8237-F56614D95D55}" type="datetimeFigureOut">
              <a:rPr lang="en-US" smtClean="0"/>
              <a:pPr/>
              <a:t>6/21/2024</a:t>
            </a:fld>
            <a:endParaRPr lang="en-IN"/>
          </a:p>
        </p:txBody>
      </p:sp>
      <p:sp>
        <p:nvSpPr>
          <p:cNvPr id="7" name="Slide Number Placeholder 6"/>
          <p:cNvSpPr>
            <a:spLocks noGrp="1"/>
          </p:cNvSpPr>
          <p:nvPr>
            <p:ph type="sldNum" sz="quarter" idx="11"/>
          </p:nvPr>
        </p:nvSpPr>
        <p:spPr/>
        <p:txBody>
          <a:bodyPr rtlCol="0"/>
          <a:lstStyle/>
          <a:p>
            <a:fld id="{B9596A83-D018-44C2-B045-AD9CF47307D5}"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0AF2E-86EF-47C6-8237-F56614D95D55}" type="datetimeFigureOut">
              <a:rPr lang="en-US" smtClean="0"/>
              <a:pPr/>
              <a:t>6/21/2024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9596A83-D018-44C2-B045-AD9CF47307D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400AF2E-86EF-47C6-8237-F56614D95D55}" type="datetimeFigureOut">
              <a:rPr lang="en-US" smtClean="0"/>
              <a:pPr/>
              <a:t>6/21/2024</a:t>
            </a:fld>
            <a:endParaRPr lang="en-IN"/>
          </a:p>
        </p:txBody>
      </p:sp>
      <p:sp>
        <p:nvSpPr>
          <p:cNvPr id="22" name="Slide Number Placeholder 21"/>
          <p:cNvSpPr>
            <a:spLocks noGrp="1"/>
          </p:cNvSpPr>
          <p:nvPr>
            <p:ph type="sldNum" sz="quarter" idx="15"/>
          </p:nvPr>
        </p:nvSpPr>
        <p:spPr/>
        <p:txBody>
          <a:bodyPr rtlCol="0"/>
          <a:lstStyle/>
          <a:p>
            <a:fld id="{B9596A83-D018-44C2-B045-AD9CF47307D5}"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400AF2E-86EF-47C6-8237-F56614D95D55}" type="datetimeFigureOut">
              <a:rPr lang="en-US" smtClean="0"/>
              <a:pPr/>
              <a:t>6/21/2024</a:t>
            </a:fld>
            <a:endParaRPr lang="en-IN"/>
          </a:p>
        </p:txBody>
      </p:sp>
      <p:sp>
        <p:nvSpPr>
          <p:cNvPr id="18" name="Slide Number Placeholder 17"/>
          <p:cNvSpPr>
            <a:spLocks noGrp="1"/>
          </p:cNvSpPr>
          <p:nvPr>
            <p:ph type="sldNum" sz="quarter" idx="11"/>
          </p:nvPr>
        </p:nvSpPr>
        <p:spPr/>
        <p:txBody>
          <a:bodyPr rtlCol="0"/>
          <a:lstStyle/>
          <a:p>
            <a:fld id="{B9596A83-D018-44C2-B045-AD9CF47307D5}"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00AF2E-86EF-47C6-8237-F56614D95D55}" type="datetimeFigureOut">
              <a:rPr lang="en-US" smtClean="0"/>
              <a:pPr/>
              <a:t>6/21/2024</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9596A83-D018-44C2-B045-AD9CF47307D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928802"/>
            <a:ext cx="6172200" cy="2000264"/>
          </a:xfrm>
        </p:spPr>
        <p:txBody>
          <a:bodyPr>
            <a:normAutofit/>
          </a:bodyPr>
          <a:lstStyle/>
          <a:p>
            <a:r>
              <a:rPr lang="en-US" sz="6000" dirty="0" smtClean="0"/>
              <a:t>Jump control statements</a:t>
            </a:r>
            <a:endParaRPr lang="en-IN"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142984"/>
            <a:ext cx="7286676" cy="4154984"/>
          </a:xfrm>
          <a:prstGeom prst="rect">
            <a:avLst/>
          </a:prstGeom>
        </p:spPr>
        <p:txBody>
          <a:bodyPr wrap="square">
            <a:spAutoFit/>
          </a:bodyPr>
          <a:lstStyle/>
          <a:p>
            <a:r>
              <a:rPr lang="en-IN" sz="2400" dirty="0"/>
              <a:t>In C, jump statements are used to jump from one part of the code to another altering the normal flow of the program. They are used to transfer the program control to somewhere else in the program. </a:t>
            </a:r>
          </a:p>
          <a:p>
            <a:r>
              <a:rPr lang="en-IN" sz="2400" b="1" dirty="0"/>
              <a:t>Types of Jump Statements in C </a:t>
            </a:r>
          </a:p>
          <a:p>
            <a:r>
              <a:rPr lang="en-IN" sz="2400" dirty="0"/>
              <a:t>There are 4 types of jump statements in C: </a:t>
            </a:r>
          </a:p>
          <a:p>
            <a:r>
              <a:rPr lang="en-IN" sz="2400" dirty="0"/>
              <a:t>1. break </a:t>
            </a:r>
          </a:p>
          <a:p>
            <a:r>
              <a:rPr lang="en-IN" sz="2400" dirty="0"/>
              <a:t>2. continue </a:t>
            </a:r>
          </a:p>
          <a:p>
            <a:r>
              <a:rPr lang="en-IN" sz="2400" dirty="0"/>
              <a:t>3. goto </a:t>
            </a:r>
          </a:p>
          <a:p>
            <a:r>
              <a:rPr lang="en-IN" sz="2400" dirty="0"/>
              <a:t>4. return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714356"/>
            <a:ext cx="7286676" cy="4431983"/>
          </a:xfrm>
          <a:prstGeom prst="rect">
            <a:avLst/>
          </a:prstGeom>
        </p:spPr>
        <p:txBody>
          <a:bodyPr wrap="square">
            <a:spAutoFit/>
          </a:bodyPr>
          <a:lstStyle/>
          <a:p>
            <a:r>
              <a:rPr lang="en-IN" sz="2400" b="1" dirty="0" smtClean="0"/>
              <a:t>1. break </a:t>
            </a:r>
            <a:r>
              <a:rPr lang="en-IN" sz="2400" b="1" dirty="0"/>
              <a:t>in C </a:t>
            </a:r>
          </a:p>
          <a:p>
            <a:r>
              <a:rPr lang="en-IN" sz="2400" dirty="0"/>
              <a:t>The break statement exits or terminates the loop or switch statement based on a certain condition, without executing the remaining code. </a:t>
            </a:r>
            <a:endParaRPr lang="en-IN" sz="2400" dirty="0" smtClean="0"/>
          </a:p>
          <a:p>
            <a:r>
              <a:rPr lang="en-IN" sz="2400" dirty="0"/>
              <a:t>break is a keyword in “c” statement is used to terminate the loop i.e., the control comes out from the current loop. When over the break keyword is encountered. It is also called as loop terminator. </a:t>
            </a:r>
          </a:p>
          <a:p>
            <a:r>
              <a:rPr lang="en-IN" sz="2400" dirty="0"/>
              <a:t>The break statement is widely used with for loop, while loop &amp; do-while loop. </a:t>
            </a:r>
            <a:endParaRPr lang="en-IN" sz="2400" dirty="0" smtClean="0"/>
          </a:p>
          <a:p>
            <a:r>
              <a:rPr lang="en-IN" sz="2400" b="1" dirty="0" smtClean="0"/>
              <a:t>Syntax </a:t>
            </a:r>
            <a:r>
              <a:rPr lang="en-IN" sz="2400" b="1" dirty="0"/>
              <a:t>: break; </a:t>
            </a:r>
            <a:endParaRPr lang="en-IN" sz="2400" b="1"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571480"/>
            <a:ext cx="7643866" cy="5262979"/>
          </a:xfrm>
          <a:prstGeom prst="rect">
            <a:avLst/>
          </a:prstGeom>
        </p:spPr>
        <p:txBody>
          <a:bodyPr wrap="square">
            <a:spAutoFit/>
          </a:bodyPr>
          <a:lstStyle/>
          <a:p>
            <a:r>
              <a:rPr lang="en-IN" sz="2400" b="1" dirty="0"/>
              <a:t>2. Continue in C </a:t>
            </a:r>
          </a:p>
          <a:p>
            <a:r>
              <a:rPr lang="en-IN" sz="2400" dirty="0"/>
              <a:t>The continue statement in C is used to skip the remaining code after the continue statement within a loop and jump to the next iteration of the loop. When the continue statement is encountered, the loop control immediately jumps to the next iteration, by skipping the lines of code written after it within the loop body. </a:t>
            </a:r>
          </a:p>
          <a:p>
            <a:r>
              <a:rPr lang="en-IN" sz="2400" dirty="0"/>
              <a:t>The continuous statement is opposite to break statement. It appears in the body of the loop. Whenever a continuous statement appears the rest of the statements in the loop are skipped. And it continuous with the next iteration of current loop. </a:t>
            </a:r>
          </a:p>
          <a:p>
            <a:r>
              <a:rPr lang="en-IN" sz="2400" b="1" dirty="0"/>
              <a:t>Syntax : continue; </a:t>
            </a: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785794"/>
            <a:ext cx="7572428" cy="4154984"/>
          </a:xfrm>
          <a:prstGeom prst="rect">
            <a:avLst/>
          </a:prstGeom>
        </p:spPr>
        <p:txBody>
          <a:bodyPr wrap="square">
            <a:spAutoFit/>
          </a:bodyPr>
          <a:lstStyle/>
          <a:p>
            <a:r>
              <a:rPr lang="en-IN" sz="2400" b="1" dirty="0" smtClean="0"/>
              <a:t>3. Goto </a:t>
            </a:r>
            <a:r>
              <a:rPr lang="en-IN" sz="2400" b="1" dirty="0"/>
              <a:t>Statement in C </a:t>
            </a:r>
          </a:p>
          <a:p>
            <a:r>
              <a:rPr lang="en-IN" sz="2400" dirty="0"/>
              <a:t>The goto statement is used to jump to a specific point from anywhere in a function. It is used to transfer the program control to a </a:t>
            </a:r>
            <a:r>
              <a:rPr lang="en-IN" sz="2400" dirty="0" err="1"/>
              <a:t>labeled</a:t>
            </a:r>
            <a:r>
              <a:rPr lang="en-IN" sz="2400" dirty="0"/>
              <a:t> statement within the same function. </a:t>
            </a:r>
          </a:p>
          <a:p>
            <a:r>
              <a:rPr lang="en-IN" sz="2400" dirty="0"/>
              <a:t>It doesn’t require any condition goto is a keyword in ‘c’ this statement process control any where in the program. i.e., control is transferred to another part of program without testing any condition. The user has to define goto statement as </a:t>
            </a:r>
            <a:r>
              <a:rPr lang="en-IN" sz="2400" dirty="0" smtClean="0"/>
              <a:t>follows. </a:t>
            </a:r>
          </a:p>
          <a:p>
            <a:r>
              <a:rPr lang="en-IN" sz="2400" b="1" dirty="0"/>
              <a:t>Syntax: goto label; </a:t>
            </a:r>
            <a:endParaRPr lang="en-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000108"/>
            <a:ext cx="7358114" cy="2308324"/>
          </a:xfrm>
          <a:prstGeom prst="rect">
            <a:avLst/>
          </a:prstGeom>
        </p:spPr>
        <p:txBody>
          <a:bodyPr wrap="square">
            <a:spAutoFit/>
          </a:bodyPr>
          <a:lstStyle/>
          <a:p>
            <a:r>
              <a:rPr lang="en-IN" sz="2400" b="1" dirty="0"/>
              <a:t>4. Return Statement in C </a:t>
            </a:r>
          </a:p>
          <a:p>
            <a:r>
              <a:rPr lang="en-IN" sz="2400" dirty="0"/>
              <a:t>The return statement in C is used to terminate the execution of a function and return a value to the caller. It is commonly used to provide a result back to the calling code. </a:t>
            </a:r>
          </a:p>
          <a:p>
            <a:r>
              <a:rPr lang="en-IN" sz="2400" b="1" dirty="0"/>
              <a:t>Syntax: return </a:t>
            </a:r>
            <a:r>
              <a:rPr lang="en-IN" sz="2400" b="1" i="1" dirty="0"/>
              <a:t>expression; </a:t>
            </a:r>
            <a:endParaRPr lang="en-IN"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2786058"/>
            <a:ext cx="6429420" cy="1015663"/>
          </a:xfrm>
          <a:prstGeom prst="rect">
            <a:avLst/>
          </a:prstGeom>
        </p:spPr>
        <p:txBody>
          <a:bodyPr wrap="square">
            <a:spAutoFit/>
          </a:bodyPr>
          <a:lstStyle/>
          <a:p>
            <a:pPr algn="ctr"/>
            <a:r>
              <a:rPr lang="en-US" sz="6000" b="1" dirty="0" smtClean="0"/>
              <a:t>  THANK YOU</a:t>
            </a:r>
            <a:endParaRPr lang="en-IN" sz="6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164</TotalTime>
  <Words>418</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Jump control statements</vt:lpstr>
      <vt:lpstr>Slide 2</vt:lpstr>
      <vt:lpstr>Slide 3</vt:lpstr>
      <vt:lpstr>Slide 4</vt:lpstr>
      <vt:lpstr>Slide 5</vt:lpstr>
      <vt:lpstr>Slide 6</vt:lpstr>
      <vt:lpstr>Slide 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Jump control statements</dc:title>
  <dc:creator>DNR STUDENT</dc:creator>
  <cp:lastModifiedBy>DNR STUDENT</cp:lastModifiedBy>
  <cp:revision>4</cp:revision>
  <dcterms:created xsi:type="dcterms:W3CDTF">2024-06-21T08:38:38Z</dcterms:created>
  <dcterms:modified xsi:type="dcterms:W3CDTF">2024-06-21T11:30:40Z</dcterms:modified>
</cp:coreProperties>
</file>