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1A48-1088-4DEA-978B-F6FC0812A92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4FE5E-9F51-4366-99F0-0E4A959494C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1A48-1088-4DEA-978B-F6FC0812A92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4FE5E-9F51-4366-99F0-0E4A959494C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1A48-1088-4DEA-978B-F6FC0812A92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4FE5E-9F51-4366-99F0-0E4A959494C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1A48-1088-4DEA-978B-F6FC0812A92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4FE5E-9F51-4366-99F0-0E4A959494C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1A48-1088-4DEA-978B-F6FC0812A92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4FE5E-9F51-4366-99F0-0E4A959494C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1A48-1088-4DEA-978B-F6FC0812A92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4FE5E-9F51-4366-99F0-0E4A959494C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1A48-1088-4DEA-978B-F6FC0812A92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4FE5E-9F51-4366-99F0-0E4A959494C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1A48-1088-4DEA-978B-F6FC0812A92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4FE5E-9F51-4366-99F0-0E4A959494C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1A48-1088-4DEA-978B-F6FC0812A92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4FE5E-9F51-4366-99F0-0E4A959494C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1A48-1088-4DEA-978B-F6FC0812A92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4FE5E-9F51-4366-99F0-0E4A959494C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61A48-1088-4DEA-978B-F6FC0812A92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B4FE5E-9F51-4366-99F0-0E4A959494C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561A48-1088-4DEA-978B-F6FC0812A927}" type="datetimeFigureOut">
              <a:rPr lang="en-US" smtClean="0"/>
              <a:pPr/>
              <a:t>6/21/2024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B4FE5E-9F51-4366-99F0-0E4A959494C4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843218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STRING HANDLING FUNCTIONS</a:t>
            </a:r>
            <a:endParaRPr lang="en-IN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85786" y="1142985"/>
            <a:ext cx="77153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/>
              <a:t>String Handling Functions: </a:t>
            </a:r>
          </a:p>
          <a:p>
            <a:r>
              <a:rPr lang="en-IN" sz="2400" dirty="0"/>
              <a:t>The ‘C’ library supports a large number of string handling functions that can be used to manipulate the string in many ways you must include the string header file in your program </a:t>
            </a:r>
          </a:p>
          <a:p>
            <a:r>
              <a:rPr lang="en-IN" sz="2400" dirty="0"/>
              <a:t>String handling functions are: </a:t>
            </a:r>
          </a:p>
          <a:p>
            <a:r>
              <a:rPr lang="en-IN" sz="2400" dirty="0"/>
              <a:t>1. </a:t>
            </a:r>
            <a:r>
              <a:rPr lang="en-IN" sz="2400" dirty="0" smtClean="0"/>
              <a:t> </a:t>
            </a:r>
            <a:r>
              <a:rPr lang="en-IN" sz="2400" dirty="0" err="1" smtClean="0"/>
              <a:t>strcat</a:t>
            </a:r>
            <a:r>
              <a:rPr lang="en-IN" sz="2400" dirty="0" smtClean="0"/>
              <a:t> </a:t>
            </a:r>
            <a:r>
              <a:rPr lang="en-IN" sz="2400" dirty="0"/>
              <a:t>( ) concatenation </a:t>
            </a:r>
          </a:p>
          <a:p>
            <a:r>
              <a:rPr lang="en-IN" sz="2400" dirty="0"/>
              <a:t>2. </a:t>
            </a:r>
            <a:r>
              <a:rPr lang="en-IN" sz="2400" dirty="0" err="1"/>
              <a:t>strcpy</a:t>
            </a:r>
            <a:r>
              <a:rPr lang="en-IN" sz="2400" dirty="0"/>
              <a:t>( ) copy </a:t>
            </a:r>
          </a:p>
          <a:p>
            <a:r>
              <a:rPr lang="en-IN" sz="2400" dirty="0"/>
              <a:t>3. </a:t>
            </a:r>
            <a:r>
              <a:rPr lang="en-IN" sz="2400" dirty="0" err="1"/>
              <a:t>strlen</a:t>
            </a:r>
            <a:r>
              <a:rPr lang="en-IN" sz="2400" dirty="0"/>
              <a:t>( ) length </a:t>
            </a:r>
          </a:p>
          <a:p>
            <a:r>
              <a:rPr lang="en-IN" sz="2400" dirty="0"/>
              <a:t>4. </a:t>
            </a:r>
            <a:r>
              <a:rPr lang="en-IN" sz="2400" dirty="0" err="1"/>
              <a:t>strcmp</a:t>
            </a:r>
            <a:r>
              <a:rPr lang="en-IN" sz="2400" dirty="0"/>
              <a:t>( ) compare </a:t>
            </a:r>
          </a:p>
          <a:p>
            <a:r>
              <a:rPr lang="en-IN" sz="2400" dirty="0"/>
              <a:t>5. </a:t>
            </a:r>
            <a:r>
              <a:rPr lang="en-IN" sz="2400" dirty="0" err="1"/>
              <a:t>strrev</a:t>
            </a:r>
            <a:r>
              <a:rPr lang="en-IN" sz="2400" dirty="0"/>
              <a:t>( ) reverse </a:t>
            </a:r>
          </a:p>
          <a:p>
            <a:r>
              <a:rPr lang="en-IN" sz="2400" dirty="0"/>
              <a:t>6. </a:t>
            </a:r>
            <a:r>
              <a:rPr lang="en-IN" sz="2400" dirty="0" err="1"/>
              <a:t>strupr</a:t>
            </a:r>
            <a:r>
              <a:rPr lang="en-IN" sz="2400" dirty="0"/>
              <a:t>( ) upper case </a:t>
            </a:r>
          </a:p>
          <a:p>
            <a:r>
              <a:rPr lang="en-IN" sz="2400" dirty="0"/>
              <a:t>7. </a:t>
            </a:r>
            <a:r>
              <a:rPr lang="en-IN" sz="2400" dirty="0" err="1"/>
              <a:t>strlwr</a:t>
            </a:r>
            <a:r>
              <a:rPr lang="en-IN" sz="2400" dirty="0"/>
              <a:t>( ) lower case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4348" y="1285860"/>
            <a:ext cx="77153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/>
              <a:t>1) </a:t>
            </a:r>
            <a:r>
              <a:rPr lang="en-IN" sz="2400" b="1" dirty="0" err="1"/>
              <a:t>strcat</a:t>
            </a:r>
            <a:r>
              <a:rPr lang="en-IN" sz="2400" b="1" dirty="0"/>
              <a:t>( ) : </a:t>
            </a:r>
            <a:r>
              <a:rPr lang="en-IN" sz="2400" dirty="0"/>
              <a:t>The </a:t>
            </a:r>
            <a:r>
              <a:rPr lang="en-IN" sz="2400" dirty="0" err="1"/>
              <a:t>strcat</a:t>
            </a:r>
            <a:r>
              <a:rPr lang="en-IN" sz="2400" dirty="0"/>
              <a:t>( ) function is used to joins two strings. </a:t>
            </a:r>
          </a:p>
          <a:p>
            <a:r>
              <a:rPr lang="en-IN" sz="2400" b="1" dirty="0"/>
              <a:t>Syntax: </a:t>
            </a:r>
            <a:r>
              <a:rPr lang="en-IN" sz="2400" dirty="0" err="1"/>
              <a:t>strcat</a:t>
            </a:r>
            <a:r>
              <a:rPr lang="en-IN" sz="2400" dirty="0"/>
              <a:t>(str1,str2); </a:t>
            </a:r>
          </a:p>
          <a:p>
            <a:r>
              <a:rPr lang="en-IN" sz="2400" dirty="0"/>
              <a:t>str1 and str2 are two strings. When the function </a:t>
            </a:r>
            <a:r>
              <a:rPr lang="en-IN" sz="2400" dirty="0" err="1"/>
              <a:t>strcat</a:t>
            </a:r>
            <a:r>
              <a:rPr lang="en-IN" sz="2400" dirty="0"/>
              <a:t>() is executed str2 is appended to str1. </a:t>
            </a:r>
          </a:p>
          <a:p>
            <a:r>
              <a:rPr lang="en-IN" sz="2400" b="1" dirty="0"/>
              <a:t>2) </a:t>
            </a:r>
            <a:r>
              <a:rPr lang="en-IN" sz="2400" b="1" dirty="0" err="1"/>
              <a:t>strcpy</a:t>
            </a:r>
            <a:r>
              <a:rPr lang="en-IN" sz="2400" b="1" dirty="0"/>
              <a:t>( ) : </a:t>
            </a:r>
            <a:r>
              <a:rPr lang="en-IN" sz="2400" dirty="0"/>
              <a:t>This function is used to copy one string into another string it accepts two strings as arguments. </a:t>
            </a:r>
          </a:p>
          <a:p>
            <a:r>
              <a:rPr lang="en-IN" sz="2400" b="1" dirty="0"/>
              <a:t>Syntax: </a:t>
            </a:r>
            <a:r>
              <a:rPr lang="en-IN" sz="2400" dirty="0" err="1"/>
              <a:t>strcpy</a:t>
            </a:r>
            <a:r>
              <a:rPr lang="en-IN" sz="2400" dirty="0"/>
              <a:t>(</a:t>
            </a:r>
            <a:r>
              <a:rPr lang="en-IN" sz="2400" dirty="0" err="1"/>
              <a:t>target,source</a:t>
            </a:r>
            <a:r>
              <a:rPr lang="en-IN" sz="2400" dirty="0"/>
              <a:t>); </a:t>
            </a:r>
          </a:p>
          <a:p>
            <a:r>
              <a:rPr lang="en-IN" sz="2400" dirty="0"/>
              <a:t>If first argument is generally an identifier, that represents the strings. The second argument can be a string constant. The function copies the string of source to target.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85786" y="1214422"/>
            <a:ext cx="77867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/>
              <a:t>3) </a:t>
            </a:r>
            <a:r>
              <a:rPr lang="en-IN" sz="2400" b="1" dirty="0" err="1"/>
              <a:t>strlen</a:t>
            </a:r>
            <a:r>
              <a:rPr lang="en-IN" sz="2400" b="1" dirty="0"/>
              <a:t>( ) : </a:t>
            </a:r>
            <a:r>
              <a:rPr lang="en-IN" sz="2400" dirty="0"/>
              <a:t>This function counts and returns the number of characters in a string</a:t>
            </a:r>
            <a:r>
              <a:rPr lang="en-IN" sz="2400" b="1" dirty="0"/>
              <a:t>. </a:t>
            </a:r>
          </a:p>
          <a:p>
            <a:r>
              <a:rPr lang="en-IN" sz="2400" b="1" dirty="0"/>
              <a:t>Syntax: </a:t>
            </a:r>
            <a:r>
              <a:rPr lang="en-IN" sz="2400" dirty="0"/>
              <a:t>variable= </a:t>
            </a:r>
            <a:r>
              <a:rPr lang="en-IN" sz="2400" dirty="0" err="1"/>
              <a:t>strlen</a:t>
            </a:r>
            <a:r>
              <a:rPr lang="en-IN" sz="2400" dirty="0"/>
              <a:t>(string); </a:t>
            </a:r>
          </a:p>
          <a:p>
            <a:r>
              <a:rPr lang="en-IN" sz="2400" dirty="0"/>
              <a:t>Where variable is an integer variable, which receives the value of the length of the string the argument is a string constant. </a:t>
            </a:r>
          </a:p>
          <a:p>
            <a:r>
              <a:rPr lang="en-IN" sz="2400" b="1" dirty="0"/>
              <a:t>4) </a:t>
            </a:r>
            <a:r>
              <a:rPr lang="en-IN" sz="2400" b="1" dirty="0" err="1"/>
              <a:t>strcmp</a:t>
            </a:r>
            <a:r>
              <a:rPr lang="en-IN" sz="2400" b="1" dirty="0"/>
              <a:t>( ) : </a:t>
            </a:r>
            <a:r>
              <a:rPr lang="en-IN" sz="2400" dirty="0"/>
              <a:t>This function compares two strings and returns a integer value. </a:t>
            </a:r>
          </a:p>
          <a:p>
            <a:r>
              <a:rPr lang="en-IN" sz="2400" b="1" dirty="0"/>
              <a:t>Syntax: </a:t>
            </a:r>
            <a:r>
              <a:rPr lang="en-IN" sz="2400" dirty="0" err="1"/>
              <a:t>strcmp</a:t>
            </a:r>
            <a:r>
              <a:rPr lang="en-IN" sz="2400" dirty="0"/>
              <a:t>(str1,str2); </a:t>
            </a:r>
          </a:p>
          <a:p>
            <a:r>
              <a:rPr lang="en-IN" sz="2400" dirty="0"/>
              <a:t>It returns zero if the strings are equal, greater than zero if string 1 is bigger than string 2 and less than zero if string1 is less than string2.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42910" y="1428736"/>
            <a:ext cx="81439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/>
              <a:t>5) </a:t>
            </a:r>
            <a:r>
              <a:rPr lang="en-IN" sz="2400" b="1" dirty="0" err="1"/>
              <a:t>Strrev</a:t>
            </a:r>
            <a:r>
              <a:rPr lang="en-IN" sz="2400" b="1" dirty="0"/>
              <a:t>(): </a:t>
            </a:r>
            <a:r>
              <a:rPr lang="en-IN" sz="2400" dirty="0"/>
              <a:t>The purpose of this function is two reverse a string this function takes string variable as a single argument here the first character becomes last and the last character becomes first in the string. </a:t>
            </a:r>
          </a:p>
          <a:p>
            <a:r>
              <a:rPr lang="en-IN" sz="2400" b="1" dirty="0"/>
              <a:t>Syntax:</a:t>
            </a:r>
            <a:r>
              <a:rPr lang="en-IN" sz="2400" dirty="0"/>
              <a:t> </a:t>
            </a:r>
            <a:r>
              <a:rPr lang="en-IN" sz="2400" dirty="0" err="1"/>
              <a:t>strrev</a:t>
            </a:r>
            <a:r>
              <a:rPr lang="en-IN" sz="2400" dirty="0"/>
              <a:t>(string); </a:t>
            </a:r>
          </a:p>
          <a:p>
            <a:r>
              <a:rPr lang="en-IN" sz="2400" dirty="0" err="1"/>
              <a:t>E.g</a:t>
            </a:r>
            <a:r>
              <a:rPr lang="en-IN" sz="2400" dirty="0"/>
              <a:t>: char str1[10]=”degree”; </a:t>
            </a:r>
          </a:p>
          <a:p>
            <a:r>
              <a:rPr lang="en-IN" sz="2400" dirty="0" err="1"/>
              <a:t>Printf</a:t>
            </a:r>
            <a:r>
              <a:rPr lang="en-IN" sz="2400" dirty="0"/>
              <a:t>(“reverse string of str1=%</a:t>
            </a:r>
            <a:r>
              <a:rPr lang="en-IN" sz="2400" dirty="0" err="1"/>
              <a:t>s”,strrev</a:t>
            </a:r>
            <a:r>
              <a:rPr lang="en-IN" sz="2400" dirty="0"/>
              <a:t>(s1)); </a:t>
            </a:r>
          </a:p>
          <a:p>
            <a:r>
              <a:rPr lang="en-IN" sz="2400" dirty="0"/>
              <a:t>O/P:- reverse string of str1=</a:t>
            </a:r>
            <a:r>
              <a:rPr lang="en-IN" sz="2400" dirty="0" err="1"/>
              <a:t>eerged</a:t>
            </a:r>
            <a:r>
              <a:rPr lang="en-IN" sz="2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85786" y="1428736"/>
            <a:ext cx="75724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/>
              <a:t>6) </a:t>
            </a:r>
            <a:r>
              <a:rPr lang="en-IN" sz="2400" b="1" dirty="0" err="1"/>
              <a:t>Strupr</a:t>
            </a:r>
            <a:r>
              <a:rPr lang="en-IN" sz="2400" b="1" dirty="0"/>
              <a:t>():</a:t>
            </a:r>
            <a:r>
              <a:rPr lang="en-IN" sz="2400" dirty="0"/>
              <a:t>The purpose of this function is to convert into upper case this function converts all the character of a string from lower case to upper case. </a:t>
            </a:r>
          </a:p>
          <a:p>
            <a:r>
              <a:rPr lang="en-IN" sz="2400" b="1" dirty="0"/>
              <a:t>Syntax:-</a:t>
            </a:r>
            <a:r>
              <a:rPr lang="en-IN" sz="2400" dirty="0" err="1"/>
              <a:t>strupr</a:t>
            </a:r>
            <a:r>
              <a:rPr lang="en-IN" sz="2400" dirty="0"/>
              <a:t>(string); </a:t>
            </a:r>
          </a:p>
          <a:p>
            <a:r>
              <a:rPr lang="en-IN" sz="2400" dirty="0" err="1"/>
              <a:t>E.g</a:t>
            </a:r>
            <a:r>
              <a:rPr lang="en-IN" sz="2400" dirty="0"/>
              <a:t>: char str1[10]=”degree”; </a:t>
            </a:r>
          </a:p>
          <a:p>
            <a:r>
              <a:rPr lang="en-IN" sz="2400" dirty="0" err="1"/>
              <a:t>Printf</a:t>
            </a:r>
            <a:r>
              <a:rPr lang="en-IN" sz="2400" dirty="0"/>
              <a:t>(“str1 is converted into upper case :%</a:t>
            </a:r>
            <a:r>
              <a:rPr lang="en-IN" sz="2400" dirty="0" err="1"/>
              <a:t>s”,strupr</a:t>
            </a:r>
            <a:r>
              <a:rPr lang="en-IN" sz="2400" dirty="0"/>
              <a:t>(str1)); </a:t>
            </a:r>
          </a:p>
          <a:p>
            <a:r>
              <a:rPr lang="en-IN" sz="2400" dirty="0"/>
              <a:t>O/P:- str1 is converted into upper case :DEGREE </a:t>
            </a: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4348" y="1428736"/>
            <a:ext cx="81439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 smtClean="0"/>
              <a:t>7) </a:t>
            </a:r>
            <a:r>
              <a:rPr lang="en-IN" sz="2400" b="1" dirty="0" err="1" smtClean="0"/>
              <a:t>Strlwr</a:t>
            </a:r>
            <a:r>
              <a:rPr lang="en-IN" sz="2400" b="1" dirty="0" smtClean="0"/>
              <a:t>(): </a:t>
            </a:r>
            <a:r>
              <a:rPr lang="en-IN" sz="2400" dirty="0" smtClean="0"/>
              <a:t>The purpose of this function is to convert string into lower case this function converts all the character of a string from upper case to lower case. </a:t>
            </a:r>
          </a:p>
          <a:p>
            <a:r>
              <a:rPr lang="en-IN" sz="2400" b="1" dirty="0" smtClean="0"/>
              <a:t>Syntax:-</a:t>
            </a:r>
            <a:r>
              <a:rPr lang="en-IN" sz="2400" dirty="0" err="1" smtClean="0"/>
              <a:t>strlwr</a:t>
            </a:r>
            <a:r>
              <a:rPr lang="en-IN" sz="2400" dirty="0" smtClean="0"/>
              <a:t>(string); </a:t>
            </a:r>
          </a:p>
          <a:p>
            <a:r>
              <a:rPr lang="en-IN" sz="2400" dirty="0" err="1" smtClean="0"/>
              <a:t>E.g</a:t>
            </a:r>
            <a:r>
              <a:rPr lang="en-IN" sz="2400" dirty="0" smtClean="0"/>
              <a:t>: char str1[10]=”DEGREE”; </a:t>
            </a:r>
          </a:p>
          <a:p>
            <a:r>
              <a:rPr lang="en-IN" sz="2400" dirty="0" err="1" smtClean="0"/>
              <a:t>Printf</a:t>
            </a:r>
            <a:r>
              <a:rPr lang="en-IN" sz="2400" dirty="0" smtClean="0"/>
              <a:t>(“str1 is converted into lower case :%</a:t>
            </a:r>
            <a:r>
              <a:rPr lang="en-IN" sz="2400" dirty="0" err="1" smtClean="0"/>
              <a:t>s”,strupr</a:t>
            </a:r>
            <a:r>
              <a:rPr lang="en-IN" sz="2400" dirty="0" smtClean="0"/>
              <a:t>(str1)); </a:t>
            </a:r>
          </a:p>
          <a:p>
            <a:r>
              <a:rPr lang="en-IN" sz="2400" dirty="0" smtClean="0"/>
              <a:t>O/P:- str1 is converted into lower case :degree 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282" y="2857496"/>
            <a:ext cx="87164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/>
              <a:t>THANK YOU</a:t>
            </a:r>
            <a:endParaRPr lang="en-IN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</TotalTime>
  <Words>493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STRING HANDLING FUNCTIONS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 HANDLING FUNCTIONS</dc:title>
  <dc:creator>DNR STUDENT</dc:creator>
  <cp:lastModifiedBy>DNR STUDENT</cp:lastModifiedBy>
  <cp:revision>8</cp:revision>
  <dcterms:created xsi:type="dcterms:W3CDTF">2024-06-21T08:56:07Z</dcterms:created>
  <dcterms:modified xsi:type="dcterms:W3CDTF">2024-06-21T11:30:38Z</dcterms:modified>
</cp:coreProperties>
</file>