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D3A6E8-DF4B-43FD-A1FF-49C022ECCC9A}" type="datetimeFigureOut">
              <a:rPr lang="en-US" smtClean="0"/>
              <a:pPr/>
              <a:t>6/21/2024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C5201B-21B1-488C-B1D5-24DFD0FEE98A}"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FC5201B-21B1-488C-B1D5-24DFD0FEE98A}" type="slidenum">
              <a:rPr lang="en-IN" smtClean="0"/>
              <a:pPr/>
              <a:t>1</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C7763A1-6E78-492C-B608-365151752DF7}" type="datetimeFigureOut">
              <a:rPr lang="en-US" smtClean="0"/>
              <a:pPr/>
              <a:t>6/21/2024</a:t>
            </a:fld>
            <a:endParaRPr lang="en-IN"/>
          </a:p>
        </p:txBody>
      </p:sp>
      <p:sp>
        <p:nvSpPr>
          <p:cNvPr id="17" name="Footer Placeholder 16"/>
          <p:cNvSpPr>
            <a:spLocks noGrp="1"/>
          </p:cNvSpPr>
          <p:nvPr>
            <p:ph type="ftr" sz="quarter" idx="11"/>
          </p:nvPr>
        </p:nvSpPr>
        <p:spPr/>
        <p:txBody>
          <a:bodyPr/>
          <a:lstStyle/>
          <a:p>
            <a:endParaRPr lang="en-IN"/>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B3A0DBC-B21C-4BC2-92BD-602DF44A0AD1}" type="slidenum">
              <a:rPr lang="en-IN" smtClean="0"/>
              <a:pPr/>
              <a:t>‹#›</a:t>
            </a:fld>
            <a:endParaRPr lang="en-IN"/>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7763A1-6E78-492C-B608-365151752DF7}" type="datetimeFigureOut">
              <a:rPr lang="en-US" smtClean="0"/>
              <a:pPr/>
              <a:t>6/21/2024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3A0DBC-B21C-4BC2-92BD-602DF44A0AD1}"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1B3A0DBC-B21C-4BC2-92BD-602DF44A0AD1}" type="slidenum">
              <a:rPr lang="en-IN" smtClean="0"/>
              <a:pPr/>
              <a:t>‹#›</a:t>
            </a:fld>
            <a:endParaRPr lang="en-IN"/>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7763A1-6E78-492C-B608-365151752DF7}" type="datetimeFigureOut">
              <a:rPr lang="en-US" smtClean="0"/>
              <a:pPr/>
              <a:t>6/21/2024</a:t>
            </a:fld>
            <a:endParaRPr lang="en-IN"/>
          </a:p>
        </p:txBody>
      </p:sp>
      <p:sp>
        <p:nvSpPr>
          <p:cNvPr id="5" name="Footer Placeholder 4"/>
          <p:cNvSpPr>
            <a:spLocks noGrp="1"/>
          </p:cNvSpPr>
          <p:nvPr>
            <p:ph type="ftr" sz="quarter" idx="11"/>
          </p:nvPr>
        </p:nvSpPr>
        <p:spPr/>
        <p:txBody>
          <a:bodyPr/>
          <a:lstStyle/>
          <a:p>
            <a:endParaRPr lang="en-IN"/>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C7763A1-6E78-492C-B608-365151752DF7}" type="datetimeFigureOut">
              <a:rPr lang="en-US" smtClean="0"/>
              <a:pPr/>
              <a:t>6/21/2024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4361688" y="1026372"/>
            <a:ext cx="457200" cy="441325"/>
          </a:xfrm>
        </p:spPr>
        <p:txBody>
          <a:bodyPr/>
          <a:lstStyle/>
          <a:p>
            <a:fld id="{1B3A0DBC-B21C-4BC2-92BD-602DF44A0AD1}" type="slidenum">
              <a:rPr lang="en-IN" smtClean="0"/>
              <a:pPr/>
              <a:t>‹#›</a:t>
            </a:fld>
            <a:endParaRPr lang="en-IN"/>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IN"/>
          </a:p>
        </p:txBody>
      </p:sp>
      <p:sp>
        <p:nvSpPr>
          <p:cNvPr id="4" name="Date Placeholder 3"/>
          <p:cNvSpPr>
            <a:spLocks noGrp="1"/>
          </p:cNvSpPr>
          <p:nvPr>
            <p:ph type="dt" sz="half" idx="10"/>
          </p:nvPr>
        </p:nvSpPr>
        <p:spPr/>
        <p:txBody>
          <a:bodyPr/>
          <a:lstStyle/>
          <a:p>
            <a:fld id="{3C7763A1-6E78-492C-B608-365151752DF7}" type="datetimeFigureOut">
              <a:rPr lang="en-US" smtClean="0"/>
              <a:pPr/>
              <a:t>6/21/2024</a:t>
            </a:fld>
            <a:endParaRPr lang="en-IN"/>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B3A0DBC-B21C-4BC2-92BD-602DF44A0AD1}" type="slidenum">
              <a:rPr lang="en-IN" smtClean="0"/>
              <a:pPr/>
              <a:t>‹#›</a:t>
            </a:fld>
            <a:endParaRPr lang="en-IN"/>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3C7763A1-6E78-492C-B608-365151752DF7}" type="datetimeFigureOut">
              <a:rPr lang="en-US" smtClean="0"/>
              <a:pPr/>
              <a:t>6/21/2024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B3A0DBC-B21C-4BC2-92BD-602DF44A0AD1}" type="slidenum">
              <a:rPr lang="en-IN" smtClean="0"/>
              <a:pPr/>
              <a:t>‹#›</a:t>
            </a:fld>
            <a:endParaRPr lang="en-IN"/>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C7763A1-6E78-492C-B608-365151752DF7}" type="datetimeFigureOut">
              <a:rPr lang="en-US" smtClean="0"/>
              <a:pPr/>
              <a:t>6/21/2024</a:t>
            </a:fld>
            <a:endParaRPr lang="en-IN"/>
          </a:p>
        </p:txBody>
      </p:sp>
      <p:sp>
        <p:nvSpPr>
          <p:cNvPr id="8" name="Footer Placeholder 7"/>
          <p:cNvSpPr>
            <a:spLocks noGrp="1"/>
          </p:cNvSpPr>
          <p:nvPr>
            <p:ph type="ftr" sz="quarter" idx="11"/>
          </p:nvPr>
        </p:nvSpPr>
        <p:spPr>
          <a:xfrm>
            <a:off x="304800" y="6409944"/>
            <a:ext cx="3581400" cy="365760"/>
          </a:xfrm>
        </p:spPr>
        <p:txBody>
          <a:bodyPr/>
          <a:lstStyle/>
          <a:p>
            <a:endParaRPr lang="en-IN"/>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1B3A0DBC-B21C-4BC2-92BD-602DF44A0AD1}" type="slidenum">
              <a:rPr lang="en-IN" smtClean="0"/>
              <a:pPr/>
              <a:t>‹#›</a:t>
            </a:fld>
            <a:endParaRPr lang="en-IN"/>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C7763A1-6E78-492C-B608-365151752DF7}" type="datetimeFigureOut">
              <a:rPr lang="en-US" smtClean="0"/>
              <a:pPr/>
              <a:t>6/21/2024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a:xfrm>
            <a:off x="4343400" y="1036020"/>
            <a:ext cx="457200" cy="441325"/>
          </a:xfrm>
        </p:spPr>
        <p:txBody>
          <a:bodyPr/>
          <a:lstStyle/>
          <a:p>
            <a:fld id="{1B3A0DBC-B21C-4BC2-92BD-602DF44A0AD1}"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3C7763A1-6E78-492C-B608-365151752DF7}" type="datetimeFigureOut">
              <a:rPr lang="en-US" smtClean="0"/>
              <a:pPr/>
              <a:t>6/21/2024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B3A0DBC-B21C-4BC2-92BD-602DF44A0AD1}"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B3A0DBC-B21C-4BC2-92BD-602DF44A0AD1}" type="slidenum">
              <a:rPr lang="en-IN" smtClean="0"/>
              <a:pPr/>
              <a:t>‹#›</a:t>
            </a:fld>
            <a:endParaRPr lang="en-IN"/>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3C7763A1-6E78-492C-B608-365151752DF7}" type="datetimeFigureOut">
              <a:rPr lang="en-US" smtClean="0"/>
              <a:pPr/>
              <a:t>6/21/2024</a:t>
            </a:fld>
            <a:endParaRPr lang="en-IN"/>
          </a:p>
        </p:txBody>
      </p:sp>
      <p:sp>
        <p:nvSpPr>
          <p:cNvPr id="6" name="Footer Placeholder 5"/>
          <p:cNvSpPr>
            <a:spLocks noGrp="1"/>
          </p:cNvSpPr>
          <p:nvPr>
            <p:ph type="ftr" sz="quarter" idx="11"/>
          </p:nvPr>
        </p:nvSpPr>
        <p:spPr>
          <a:xfrm>
            <a:off x="301752" y="6410848"/>
            <a:ext cx="3383280" cy="365760"/>
          </a:xfrm>
        </p:spPr>
        <p:txBody>
          <a:bodyPr/>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1B3A0DBC-B21C-4BC2-92BD-602DF44A0AD1}" type="slidenum">
              <a:rPr lang="en-IN" smtClean="0"/>
              <a:pPr/>
              <a:t>‹#›</a:t>
            </a:fld>
            <a:endParaRPr lang="en-IN"/>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3C7763A1-6E78-492C-B608-365151752DF7}" type="datetimeFigureOut">
              <a:rPr lang="en-US" smtClean="0"/>
              <a:pPr/>
              <a:t>6/21/2024</a:t>
            </a:fld>
            <a:endParaRPr lang="en-IN"/>
          </a:p>
        </p:txBody>
      </p:sp>
      <p:sp>
        <p:nvSpPr>
          <p:cNvPr id="6" name="Footer Placeholder 5"/>
          <p:cNvSpPr>
            <a:spLocks noGrp="1"/>
          </p:cNvSpPr>
          <p:nvPr>
            <p:ph type="ftr" sz="quarter" idx="11"/>
          </p:nvPr>
        </p:nvSpPr>
        <p:spPr>
          <a:xfrm>
            <a:off x="301752" y="6410848"/>
            <a:ext cx="3584448" cy="365760"/>
          </a:xfrm>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C7763A1-6E78-492C-B608-365151752DF7}" type="datetimeFigureOut">
              <a:rPr lang="en-US" smtClean="0"/>
              <a:pPr/>
              <a:t>6/21/2024</a:t>
            </a:fld>
            <a:endParaRPr lang="en-IN"/>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IN"/>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B3A0DBC-B21C-4BC2-92BD-602DF44A0AD1}" type="slidenum">
              <a:rPr lang="en-IN" smtClean="0"/>
              <a:pPr/>
              <a:t>‹#›</a:t>
            </a:fld>
            <a:endParaRPr lang="en-IN"/>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357562"/>
            <a:ext cx="6400800" cy="1571636"/>
          </a:xfrm>
        </p:spPr>
        <p:txBody>
          <a:bodyPr>
            <a:noAutofit/>
          </a:bodyPr>
          <a:lstStyle/>
          <a:p>
            <a:r>
              <a:rPr lang="en-US" sz="4400" dirty="0" smtClean="0">
                <a:solidFill>
                  <a:srgbClr val="002060"/>
                </a:solidFill>
              </a:rPr>
              <a:t>TYPES OF FUNCTIONS</a:t>
            </a:r>
            <a:endParaRPr lang="en-IN" sz="4400" dirty="0">
              <a:solidFill>
                <a:srgbClr val="002060"/>
              </a:solidFill>
            </a:endParaRPr>
          </a:p>
        </p:txBody>
      </p:sp>
      <p:sp>
        <p:nvSpPr>
          <p:cNvPr id="2" name="Title 1"/>
          <p:cNvSpPr>
            <a:spLocks noGrp="1"/>
          </p:cNvSpPr>
          <p:nvPr>
            <p:ph type="ctrTitle"/>
          </p:nvPr>
        </p:nvSpPr>
        <p:spPr/>
        <p:txBody>
          <a:bodyPr>
            <a:normAutofit/>
          </a:bodyPr>
          <a:lstStyle/>
          <a:p>
            <a:r>
              <a:rPr lang="en-US" sz="6000" dirty="0" smtClean="0"/>
              <a:t>FUNCTIONS</a:t>
            </a:r>
            <a:endParaRPr lang="en-IN" sz="6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1428736"/>
            <a:ext cx="8143932" cy="2677656"/>
          </a:xfrm>
          <a:prstGeom prst="rect">
            <a:avLst/>
          </a:prstGeom>
        </p:spPr>
        <p:txBody>
          <a:bodyPr wrap="square">
            <a:spAutoFit/>
          </a:bodyPr>
          <a:lstStyle/>
          <a:p>
            <a:r>
              <a:rPr lang="en-IN" sz="2400" b="1" dirty="0"/>
              <a:t>Function: </a:t>
            </a:r>
            <a:r>
              <a:rPr lang="en-IN" sz="2400" dirty="0"/>
              <a:t>A function is a group of statements that together perform specific tasks. A large program can be split into smaller segments. So that it can be efficiently solved. </a:t>
            </a:r>
          </a:p>
          <a:p>
            <a:r>
              <a:rPr lang="en-IN" sz="2400" dirty="0"/>
              <a:t>The function are categorized into two types </a:t>
            </a:r>
          </a:p>
          <a:p>
            <a:pPr>
              <a:buFont typeface="Wingdings" pitchFamily="2" charset="2"/>
              <a:buChar char="v"/>
            </a:pPr>
            <a:r>
              <a:rPr lang="en-IN" sz="2400" dirty="0" smtClean="0"/>
              <a:t> </a:t>
            </a:r>
            <a:r>
              <a:rPr lang="en-IN" sz="2400" dirty="0"/>
              <a:t>Pre-defined functions (or) Library functions. </a:t>
            </a:r>
          </a:p>
          <a:p>
            <a:pPr>
              <a:buFont typeface="Wingdings" pitchFamily="2" charset="2"/>
              <a:buChar char="v"/>
            </a:pPr>
            <a:r>
              <a:rPr lang="en-IN" sz="2400" dirty="0" smtClean="0"/>
              <a:t>User-defined </a:t>
            </a:r>
            <a:r>
              <a:rPr lang="en-IN" sz="2400" dirty="0"/>
              <a:t>functions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1285852" y="1142984"/>
            <a:ext cx="6643712" cy="392909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714356"/>
            <a:ext cx="8215370" cy="5036523"/>
          </a:xfrm>
          <a:prstGeom prst="rect">
            <a:avLst/>
          </a:prstGeom>
        </p:spPr>
        <p:txBody>
          <a:bodyPr wrap="square">
            <a:spAutoFit/>
          </a:bodyPr>
          <a:lstStyle/>
          <a:p>
            <a:r>
              <a:rPr lang="en-IN" sz="2400" dirty="0" smtClean="0"/>
              <a:t>The </a:t>
            </a:r>
            <a:r>
              <a:rPr lang="en-IN" sz="2400" dirty="0"/>
              <a:t>major difference between the user defined functions and pre-defined functions are not required to be written by user. While writing a program. Many program required to a particular group of unstructured accessed repeatedly. From the different place with in the program. This repeated instructions can be placed in a single function and can be accessed whenever necessary. </a:t>
            </a:r>
          </a:p>
          <a:p>
            <a:r>
              <a:rPr lang="en-IN" sz="2400" dirty="0" smtClean="0"/>
              <a:t>                         Function </a:t>
            </a:r>
            <a:r>
              <a:rPr lang="en-IN" sz="2400" dirty="0"/>
              <a:t>is a group of statements that carries out to specific task. Every c program starts with </a:t>
            </a:r>
            <a:r>
              <a:rPr lang="en-IN" sz="2400" dirty="0" err="1"/>
              <a:t>atleast</a:t>
            </a:r>
            <a:r>
              <a:rPr lang="en-IN" sz="2400" dirty="0"/>
              <a:t> one function. Which is main( ). The main( ) calls another to share the work. </a:t>
            </a:r>
            <a:endParaRPr lang="en-IN" sz="2400" dirty="0" smtClean="0"/>
          </a:p>
          <a:p>
            <a:endParaRPr lang="en-IN" sz="2400" dirty="0" smtClean="0"/>
          </a:p>
          <a:p>
            <a:endParaRPr lang="en-IN"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72" y="571480"/>
            <a:ext cx="8072494" cy="4893647"/>
          </a:xfrm>
          <a:prstGeom prst="rect">
            <a:avLst/>
          </a:prstGeom>
        </p:spPr>
        <p:txBody>
          <a:bodyPr wrap="square">
            <a:spAutoFit/>
          </a:bodyPr>
          <a:lstStyle/>
          <a:p>
            <a:r>
              <a:rPr lang="en-IN" sz="2400" dirty="0"/>
              <a:t>Library functions are pre-defined se of functions they task is limited. </a:t>
            </a:r>
            <a:endParaRPr lang="en-IN" sz="2400" dirty="0" smtClean="0"/>
          </a:p>
          <a:p>
            <a:r>
              <a:rPr lang="en-IN" sz="2400" dirty="0" err="1" smtClean="0"/>
              <a:t>Eg</a:t>
            </a:r>
            <a:r>
              <a:rPr lang="en-IN" sz="2400" dirty="0"/>
              <a:t>:-</a:t>
            </a:r>
            <a:r>
              <a:rPr lang="en-IN" sz="2400" dirty="0" err="1"/>
              <a:t>printf</a:t>
            </a:r>
            <a:r>
              <a:rPr lang="en-IN" sz="2400" dirty="0"/>
              <a:t>(), </a:t>
            </a:r>
            <a:r>
              <a:rPr lang="en-IN" sz="2400" dirty="0" err="1"/>
              <a:t>scanf</a:t>
            </a:r>
            <a:r>
              <a:rPr lang="en-IN" sz="2400" dirty="0"/>
              <a:t>(), </a:t>
            </a:r>
            <a:r>
              <a:rPr lang="en-IN" sz="2400" dirty="0" err="1"/>
              <a:t>sqrt</a:t>
            </a:r>
            <a:r>
              <a:rPr lang="en-IN" sz="2400" dirty="0"/>
              <a:t>()….etc. </a:t>
            </a:r>
            <a:endParaRPr lang="en-IN" sz="2400" dirty="0" smtClean="0"/>
          </a:p>
          <a:p>
            <a:r>
              <a:rPr lang="en-US" sz="2400" dirty="0"/>
              <a:t> </a:t>
            </a:r>
            <a:r>
              <a:rPr lang="en-US" sz="2400" dirty="0" smtClean="0"/>
              <a:t>                        </a:t>
            </a:r>
            <a:r>
              <a:rPr lang="en-IN" sz="2400" dirty="0" smtClean="0"/>
              <a:t>These </a:t>
            </a:r>
            <a:r>
              <a:rPr lang="en-IN" sz="2400" dirty="0"/>
              <a:t>functions cannot modify. User defined functions are define by user. According to our requirement are called user defined functions. </a:t>
            </a:r>
            <a:endParaRPr lang="en-IN" sz="2400" dirty="0" smtClean="0"/>
          </a:p>
          <a:p>
            <a:r>
              <a:rPr lang="en-IN" sz="2400" b="1" dirty="0" smtClean="0"/>
              <a:t>Advantages </a:t>
            </a:r>
            <a:r>
              <a:rPr lang="en-IN" sz="2400" b="1" dirty="0"/>
              <a:t>of function: </a:t>
            </a:r>
          </a:p>
          <a:p>
            <a:r>
              <a:rPr lang="en-IN" sz="2400" dirty="0"/>
              <a:t>1. It provides reusability. Because function calls many times. </a:t>
            </a:r>
          </a:p>
          <a:p>
            <a:r>
              <a:rPr lang="en-IN" sz="2400" dirty="0"/>
              <a:t>2. Generally large programs can be divided into smaller programs. </a:t>
            </a:r>
          </a:p>
          <a:p>
            <a:r>
              <a:rPr lang="en-IN" sz="2400" dirty="0"/>
              <a:t>3. It is too easy to modify. </a:t>
            </a:r>
          </a:p>
          <a:p>
            <a:r>
              <a:rPr lang="en-IN" sz="2400" dirty="0"/>
              <a:t>4. It is easy to debug and find out the errors.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714356"/>
            <a:ext cx="7786742" cy="3046988"/>
          </a:xfrm>
          <a:prstGeom prst="rect">
            <a:avLst/>
          </a:prstGeom>
        </p:spPr>
        <p:txBody>
          <a:bodyPr wrap="square">
            <a:spAutoFit/>
          </a:bodyPr>
          <a:lstStyle/>
          <a:p>
            <a:r>
              <a:rPr lang="en-IN" sz="2400" b="1" dirty="0"/>
              <a:t>Function declaration: </a:t>
            </a:r>
          </a:p>
          <a:p>
            <a:r>
              <a:rPr lang="en-IN" sz="2400" dirty="0"/>
              <a:t>Function declaration consists of three components such as return type, function name and arguments being passed. The function declaration must be ends with a semi column (;). </a:t>
            </a:r>
            <a:endParaRPr lang="en-IN" sz="2400" dirty="0" smtClean="0"/>
          </a:p>
          <a:p>
            <a:r>
              <a:rPr lang="en-IN" sz="2400" b="1" dirty="0" smtClean="0"/>
              <a:t>Syntax</a:t>
            </a:r>
            <a:r>
              <a:rPr lang="en-IN" sz="2400" b="1" dirty="0"/>
              <a:t>:- </a:t>
            </a:r>
          </a:p>
          <a:p>
            <a:r>
              <a:rPr lang="en-IN" sz="2400" dirty="0"/>
              <a:t>return type function name (arg1, arg2 ……</a:t>
            </a:r>
            <a:r>
              <a:rPr lang="en-IN" sz="2400" dirty="0" err="1"/>
              <a:t>arg</a:t>
            </a:r>
            <a:r>
              <a:rPr lang="en-IN" sz="2400" dirty="0"/>
              <a:t> n); </a:t>
            </a:r>
          </a:p>
          <a:p>
            <a:r>
              <a:rPr lang="en-IN" sz="2400" dirty="0" err="1"/>
              <a:t>int</a:t>
            </a:r>
            <a:r>
              <a:rPr lang="en-IN" sz="2400" dirty="0"/>
              <a:t> sum(</a:t>
            </a:r>
            <a:r>
              <a:rPr lang="en-IN" sz="2400" dirty="0" err="1"/>
              <a:t>int</a:t>
            </a:r>
            <a:r>
              <a:rPr lang="en-IN" sz="2400" dirty="0"/>
              <a:t>, </a:t>
            </a:r>
            <a:r>
              <a:rPr lang="en-IN" sz="2400" dirty="0" err="1"/>
              <a:t>int</a:t>
            </a:r>
            <a:r>
              <a:rPr lang="en-IN" sz="2400" dirty="0"/>
              <a:t>); float multi();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500043"/>
            <a:ext cx="8286808" cy="4524315"/>
          </a:xfrm>
          <a:prstGeom prst="rect">
            <a:avLst/>
          </a:prstGeom>
        </p:spPr>
        <p:txBody>
          <a:bodyPr wrap="square">
            <a:spAutoFit/>
          </a:bodyPr>
          <a:lstStyle/>
          <a:p>
            <a:r>
              <a:rPr lang="en-IN" sz="2400" b="1" dirty="0"/>
              <a:t>Function definition: </a:t>
            </a:r>
            <a:r>
              <a:rPr lang="en-IN" sz="2400" dirty="0"/>
              <a:t>The function definition consists of two components. The first line and the body of the function. The function definition is same as function declaration except that is does not end with a semi column(;) </a:t>
            </a:r>
          </a:p>
          <a:p>
            <a:r>
              <a:rPr lang="en-IN" sz="2400" b="1" dirty="0"/>
              <a:t>Syntax:- </a:t>
            </a:r>
          </a:p>
          <a:p>
            <a:r>
              <a:rPr lang="en-IN" sz="2400" dirty="0"/>
              <a:t>return type function name (</a:t>
            </a:r>
            <a:r>
              <a:rPr lang="en-IN" sz="2400" dirty="0" err="1"/>
              <a:t>arg</a:t>
            </a:r>
            <a:r>
              <a:rPr lang="en-IN" sz="2400" dirty="0"/>
              <a:t> 1,arg 2…..</a:t>
            </a:r>
            <a:r>
              <a:rPr lang="en-IN" sz="2400" dirty="0" err="1"/>
              <a:t>arg</a:t>
            </a:r>
            <a:r>
              <a:rPr lang="en-IN" sz="2400" dirty="0"/>
              <a:t> n) </a:t>
            </a:r>
          </a:p>
          <a:p>
            <a:r>
              <a:rPr lang="en-IN" sz="2400" dirty="0"/>
              <a:t>{ </a:t>
            </a:r>
          </a:p>
          <a:p>
            <a:r>
              <a:rPr lang="en-IN" sz="2400" dirty="0"/>
              <a:t>function body; return(expression); </a:t>
            </a:r>
          </a:p>
          <a:p>
            <a:r>
              <a:rPr lang="en-IN" sz="2400" dirty="0"/>
              <a:t>} </a:t>
            </a:r>
            <a:endParaRPr lang="en-IN" sz="2400" dirty="0" smtClean="0"/>
          </a:p>
          <a:p>
            <a:endParaRPr lang="en-IN" sz="2400" dirty="0" smtClean="0"/>
          </a:p>
          <a:p>
            <a:r>
              <a:rPr lang="en-IN" sz="2400" dirty="0" smtClean="0"/>
              <a:t>             The </a:t>
            </a:r>
            <a:r>
              <a:rPr lang="en-IN" sz="2400" dirty="0"/>
              <a:t>body of the function may contain local variables, statements, expressions and also a return type.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3042" y="2500306"/>
            <a:ext cx="6143668" cy="1015663"/>
          </a:xfrm>
          <a:prstGeom prst="rect">
            <a:avLst/>
          </a:prstGeom>
        </p:spPr>
        <p:txBody>
          <a:bodyPr wrap="square">
            <a:spAutoFit/>
          </a:bodyPr>
          <a:lstStyle/>
          <a:p>
            <a:pPr algn="ctr"/>
            <a:r>
              <a:rPr lang="en-US" sz="6000" b="1" dirty="0" smtClean="0"/>
              <a:t>THANK YOU</a:t>
            </a:r>
            <a:endParaRPr lang="en-IN" sz="6000" b="1"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123</TotalTime>
  <Words>391</Words>
  <Application>Microsoft Office PowerPoint</Application>
  <PresentationFormat>On-screen Show (4:3)</PresentationFormat>
  <Paragraphs>31</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Civic</vt:lpstr>
      <vt:lpstr>FUNCTIONS</vt:lpstr>
      <vt:lpstr>Slide 2</vt:lpstr>
      <vt:lpstr>Slide 3</vt:lpstr>
      <vt:lpstr>Slide 4</vt:lpstr>
      <vt:lpstr>Slide 5</vt:lpstr>
      <vt:lpstr>Slide 6</vt:lpstr>
      <vt:lpstr>Slide 7</vt:lpstr>
      <vt:lpstr>Slide 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FUNCTIONS</dc:title>
  <dc:creator>DNR STUDENT</dc:creator>
  <cp:lastModifiedBy>DNR STUDENT</cp:lastModifiedBy>
  <cp:revision>12</cp:revision>
  <dcterms:created xsi:type="dcterms:W3CDTF">2024-06-21T09:18:55Z</dcterms:created>
  <dcterms:modified xsi:type="dcterms:W3CDTF">2024-06-21T11:30:36Z</dcterms:modified>
</cp:coreProperties>
</file>