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89305-F05C-4E00-8F00-42FBFFFC935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FDC959-7951-4CB6-9681-B640568FC7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89305-F05C-4E00-8F00-42FBFFFC935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FDC959-7951-4CB6-9681-B640568FC7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89305-F05C-4E00-8F00-42FBFFFC935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FDC959-7951-4CB6-9681-B640568FC7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89305-F05C-4E00-8F00-42FBFFFC935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FDC959-7951-4CB6-9681-B640568FC7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89305-F05C-4E00-8F00-42FBFFFC935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FDC959-7951-4CB6-9681-B640568FC7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89305-F05C-4E00-8F00-42FBFFFC935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FDC959-7951-4CB6-9681-B640568FC7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89305-F05C-4E00-8F00-42FBFFFC935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FDC959-7951-4CB6-9681-B640568FC7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89305-F05C-4E00-8F00-42FBFFFC935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FDC959-7951-4CB6-9681-B640568FC7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89305-F05C-4E00-8F00-42FBFFFC935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FDC959-7951-4CB6-9681-B640568FC7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89305-F05C-4E00-8F00-42FBFFFC935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FDC959-7951-4CB6-9681-B640568FC74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089305-F05C-4E00-8F00-42FBFFFC935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FDC959-7951-4CB6-9681-B640568FC74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089305-F05C-4E00-8F00-42FBFFFC935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FFDC959-7951-4CB6-9681-B640568FC74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1714488"/>
            <a:ext cx="8062912" cy="285752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DYNAMIC MEMORY MANAGEMENT</a:t>
            </a:r>
            <a:endParaRPr lang="en-IN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642918"/>
            <a:ext cx="8429684" cy="566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/>
              <a:t> </a:t>
            </a:r>
            <a:r>
              <a:rPr lang="en-IN" sz="2400" dirty="0" smtClean="0"/>
              <a:t>The </a:t>
            </a:r>
            <a:r>
              <a:rPr lang="en-IN" sz="2400" dirty="0"/>
              <a:t>process of allocating memory at runtime is known as dynamic memory</a:t>
            </a:r>
          </a:p>
          <a:p>
            <a:pPr>
              <a:lnSpc>
                <a:spcPct val="150000"/>
              </a:lnSpc>
            </a:pPr>
            <a:r>
              <a:rPr lang="en-IN" sz="2400" dirty="0"/>
              <a:t>allocation.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/>
              <a:t> With </a:t>
            </a:r>
            <a:r>
              <a:rPr lang="en-IN" sz="2400" dirty="0"/>
              <a:t>the static memory allocation some amount of memory is unused. This </a:t>
            </a:r>
            <a:r>
              <a:rPr lang="en-IN" sz="2400" dirty="0" smtClean="0"/>
              <a:t>unused</a:t>
            </a:r>
            <a:endParaRPr lang="en-IN" sz="2400" dirty="0"/>
          </a:p>
          <a:p>
            <a:pPr>
              <a:lnSpc>
                <a:spcPct val="150000"/>
              </a:lnSpc>
            </a:pPr>
            <a:r>
              <a:rPr lang="en-IN" sz="2400" dirty="0"/>
              <a:t>memory is actually empty. But it filled with garbage values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/>
              <a:t> To </a:t>
            </a:r>
            <a:r>
              <a:rPr lang="en-IN" sz="2400" dirty="0"/>
              <a:t>avoid this problem DMA technique was introduced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4348" y="428604"/>
            <a:ext cx="77867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/>
              <a:t> DMA allows allocating memory at run time. Hence there will be no wastage of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memory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/>
              <a:t> We can achieve DMA with following functions and which are defined as&lt;</a:t>
            </a:r>
            <a:r>
              <a:rPr lang="en-IN" sz="2400" dirty="0" err="1" smtClean="0"/>
              <a:t>alloch.h</a:t>
            </a:r>
            <a:r>
              <a:rPr lang="en-IN" sz="2400" dirty="0" smtClean="0"/>
              <a:t>&gt;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or </a:t>
            </a:r>
            <a:r>
              <a:rPr lang="en-IN" sz="2400" dirty="0"/>
              <a:t>&lt;</a:t>
            </a:r>
            <a:r>
              <a:rPr lang="en-IN" sz="2400" dirty="0" err="1"/>
              <a:t>stdio.h</a:t>
            </a:r>
            <a:r>
              <a:rPr lang="en-IN" sz="2400" dirty="0"/>
              <a:t>&gt;header </a:t>
            </a:r>
            <a:r>
              <a:rPr lang="en-IN" sz="2400" dirty="0" smtClean="0"/>
              <a:t>files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1</a:t>
            </a:r>
            <a:r>
              <a:rPr lang="en-IN" sz="2400" dirty="0"/>
              <a:t>. </a:t>
            </a:r>
            <a:r>
              <a:rPr lang="en-IN" sz="2400" dirty="0" err="1"/>
              <a:t>malloc</a:t>
            </a:r>
            <a:r>
              <a:rPr lang="en-IN" sz="2400" dirty="0"/>
              <a:t>( )</a:t>
            </a:r>
          </a:p>
          <a:p>
            <a:pPr>
              <a:lnSpc>
                <a:spcPct val="150000"/>
              </a:lnSpc>
            </a:pPr>
            <a:r>
              <a:rPr lang="en-IN" sz="2400" dirty="0"/>
              <a:t>2. </a:t>
            </a:r>
            <a:r>
              <a:rPr lang="en-IN" sz="2400" dirty="0" err="1"/>
              <a:t>calloc</a:t>
            </a:r>
            <a:r>
              <a:rPr lang="en-IN" sz="2400" dirty="0"/>
              <a:t>( )</a:t>
            </a:r>
          </a:p>
          <a:p>
            <a:pPr>
              <a:lnSpc>
                <a:spcPct val="150000"/>
              </a:lnSpc>
            </a:pPr>
            <a:r>
              <a:rPr lang="en-IN" sz="2400" dirty="0"/>
              <a:t>3. </a:t>
            </a:r>
            <a:r>
              <a:rPr lang="en-IN" sz="2400" dirty="0" err="1"/>
              <a:t>Realloc</a:t>
            </a:r>
            <a:r>
              <a:rPr lang="en-IN" sz="2400" dirty="0"/>
              <a:t>( )</a:t>
            </a:r>
          </a:p>
          <a:p>
            <a:pPr>
              <a:lnSpc>
                <a:spcPct val="150000"/>
              </a:lnSpc>
            </a:pPr>
            <a:r>
              <a:rPr lang="en-IN" sz="2400" dirty="0"/>
              <a:t>4. free(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1000108"/>
            <a:ext cx="750099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1.malloc( </a:t>
            </a:r>
            <a:r>
              <a:rPr lang="en-IN" sz="2400" b="1" dirty="0" smtClean="0"/>
              <a:t>):</a:t>
            </a:r>
            <a:endParaRPr lang="en-IN" sz="2400" b="1" dirty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 smtClean="0"/>
              <a:t> </a:t>
            </a:r>
            <a:r>
              <a:rPr lang="en-IN" sz="2400" dirty="0" err="1" smtClean="0"/>
              <a:t>Malloc</a:t>
            </a:r>
            <a:r>
              <a:rPr lang="en-IN" sz="2400" dirty="0" smtClean="0"/>
              <a:t> </a:t>
            </a:r>
            <a:r>
              <a:rPr lang="en-IN" sz="2400" dirty="0"/>
              <a:t>allocates requested size of bytes and return void pointer to the first byte of the</a:t>
            </a:r>
          </a:p>
          <a:p>
            <a:pPr>
              <a:lnSpc>
                <a:spcPct val="150000"/>
              </a:lnSpc>
            </a:pPr>
            <a:r>
              <a:rPr lang="en-IN" sz="2400" dirty="0"/>
              <a:t>allocated space</a:t>
            </a:r>
            <a:r>
              <a:rPr lang="en-IN" sz="2400" dirty="0" smtClean="0"/>
              <a:t>.</a:t>
            </a:r>
            <a:endParaRPr lang="en-IN" sz="2400" dirty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 smtClean="0"/>
              <a:t> </a:t>
            </a:r>
            <a:r>
              <a:rPr lang="en-IN" sz="2400" dirty="0" err="1" smtClean="0"/>
              <a:t>Malloc</a:t>
            </a:r>
            <a:r>
              <a:rPr lang="en-IN" sz="2400" dirty="0"/>
              <a:t>( ) allocates single block of requested memory.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 smtClean="0"/>
              <a:t> Syntax</a:t>
            </a:r>
            <a:r>
              <a:rPr lang="en-IN" sz="2400" dirty="0"/>
              <a:t>:- declare a pointer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 smtClean="0"/>
              <a:t> Pointer </a:t>
            </a:r>
            <a:r>
              <a:rPr lang="en-IN" sz="2400" dirty="0"/>
              <a:t>name=(cast type*)</a:t>
            </a:r>
            <a:r>
              <a:rPr lang="en-IN" sz="2400" dirty="0" err="1"/>
              <a:t>malloc</a:t>
            </a:r>
            <a:r>
              <a:rPr lang="en-IN" sz="2400" dirty="0"/>
              <a:t>(byte size</a:t>
            </a:r>
            <a:r>
              <a:rPr lang="en-IN" sz="2400" dirty="0" smtClean="0"/>
              <a:t>);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48" y="1071546"/>
            <a:ext cx="76438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400" b="1" dirty="0"/>
              <a:t>2. </a:t>
            </a:r>
            <a:r>
              <a:rPr lang="en-IN" sz="2400" b="1" dirty="0" err="1"/>
              <a:t>calloc</a:t>
            </a:r>
            <a:r>
              <a:rPr lang="en-IN" sz="2400" b="1" dirty="0"/>
              <a:t>( ):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 smtClean="0"/>
              <a:t> </a:t>
            </a:r>
            <a:r>
              <a:rPr lang="en-IN" sz="2400" dirty="0" err="1" smtClean="0"/>
              <a:t>Calloc</a:t>
            </a:r>
            <a:r>
              <a:rPr lang="en-IN" sz="2400" dirty="0" smtClean="0"/>
              <a:t> </a:t>
            </a:r>
            <a:r>
              <a:rPr lang="en-IN" sz="2400" dirty="0"/>
              <a:t>( ) allocates multiple blocks of requested memory. Each of the same size and</a:t>
            </a:r>
          </a:p>
          <a:p>
            <a:pPr>
              <a:lnSpc>
                <a:spcPct val="150000"/>
              </a:lnSpc>
            </a:pPr>
            <a:r>
              <a:rPr lang="en-IN" sz="2400" dirty="0"/>
              <a:t>returns starting address of the memory to the pointer variable. This is widely used </a:t>
            </a:r>
            <a:r>
              <a:rPr lang="en-IN" sz="2400" dirty="0" smtClean="0"/>
              <a:t>in array</a:t>
            </a:r>
            <a:r>
              <a:rPr lang="en-IN" sz="2400" dirty="0"/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Syntax</a:t>
            </a:r>
            <a:r>
              <a:rPr lang="en-IN" sz="2400" dirty="0"/>
              <a:t>:-declare a pointer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 </a:t>
            </a:r>
            <a:r>
              <a:rPr lang="en-IN" sz="2400" dirty="0" err="1" smtClean="0"/>
              <a:t>Ptr</a:t>
            </a:r>
            <a:r>
              <a:rPr lang="en-IN" sz="2400" dirty="0"/>
              <a:t>=(</a:t>
            </a:r>
            <a:r>
              <a:rPr lang="en-IN" sz="2400" dirty="0" err="1"/>
              <a:t>int</a:t>
            </a:r>
            <a:r>
              <a:rPr lang="en-IN" sz="2400" dirty="0"/>
              <a:t>*)</a:t>
            </a:r>
            <a:r>
              <a:rPr lang="en-IN" sz="2400" dirty="0" err="1"/>
              <a:t>calloc</a:t>
            </a:r>
            <a:r>
              <a:rPr lang="en-IN" sz="2400" dirty="0"/>
              <a:t>(n,2);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642918"/>
            <a:ext cx="77153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400" b="1" dirty="0"/>
              <a:t>3. </a:t>
            </a:r>
            <a:r>
              <a:rPr lang="en-IN" sz="2400" b="1" dirty="0" err="1"/>
              <a:t>realloc</a:t>
            </a:r>
            <a:r>
              <a:rPr lang="en-IN" sz="2400" b="1" dirty="0"/>
              <a:t>( ):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This </a:t>
            </a:r>
            <a:r>
              <a:rPr lang="en-IN" sz="2400" dirty="0" err="1"/>
              <a:t>Realloc</a:t>
            </a:r>
            <a:r>
              <a:rPr lang="en-IN" sz="2400" dirty="0"/>
              <a:t>( ) is used to make changes in the memory location(i.e.)increase or</a:t>
            </a:r>
          </a:p>
          <a:p>
            <a:pPr>
              <a:lnSpc>
                <a:spcPct val="150000"/>
              </a:lnSpc>
            </a:pPr>
            <a:r>
              <a:rPr lang="en-IN" sz="2400" dirty="0"/>
              <a:t>decrease is already allocated by </a:t>
            </a:r>
            <a:r>
              <a:rPr lang="en-IN" sz="2400" dirty="0" err="1"/>
              <a:t>malloc</a:t>
            </a:r>
            <a:r>
              <a:rPr lang="en-IN" sz="2400" dirty="0"/>
              <a:t>( )or </a:t>
            </a:r>
            <a:r>
              <a:rPr lang="en-IN" sz="2400" dirty="0" err="1"/>
              <a:t>calloc</a:t>
            </a:r>
            <a:r>
              <a:rPr lang="en-IN" sz="2400" dirty="0"/>
              <a:t>( ).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This </a:t>
            </a:r>
            <a:r>
              <a:rPr lang="en-IN" sz="2400" dirty="0" err="1"/>
              <a:t>realloc</a:t>
            </a:r>
            <a:r>
              <a:rPr lang="en-IN" sz="2400" dirty="0"/>
              <a:t> reallocates the memory.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Syntax</a:t>
            </a:r>
            <a:r>
              <a:rPr lang="en-IN" sz="2400" dirty="0"/>
              <a:t>:-declare a pointer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 smtClean="0"/>
              <a:t> Pointer </a:t>
            </a:r>
            <a:r>
              <a:rPr lang="en-IN" sz="2400" dirty="0"/>
              <a:t>variable=(cast type*)</a:t>
            </a:r>
            <a:r>
              <a:rPr lang="en-IN" sz="2400" dirty="0" err="1"/>
              <a:t>realloc</a:t>
            </a:r>
            <a:r>
              <a:rPr lang="en-IN" sz="2400" dirty="0"/>
              <a:t>(pointer name, new size);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4" y="928670"/>
            <a:ext cx="7429552" cy="4113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400" b="1" dirty="0"/>
              <a:t>4. free():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It </a:t>
            </a:r>
            <a:r>
              <a:rPr lang="en-IN" sz="2400" dirty="0"/>
              <a:t>is essential to clean up memory at the end of the program.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In </a:t>
            </a:r>
            <a:r>
              <a:rPr lang="en-IN" sz="2400" dirty="0"/>
              <a:t>the memory location filled with the garbage values so it is very much required to</a:t>
            </a:r>
          </a:p>
          <a:p>
            <a:pPr>
              <a:lnSpc>
                <a:spcPct val="150000"/>
              </a:lnSpc>
            </a:pPr>
            <a:r>
              <a:rPr lang="en-IN" sz="2400" dirty="0"/>
              <a:t>clean up.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Syntax</a:t>
            </a:r>
            <a:r>
              <a:rPr lang="en-IN" sz="2400" dirty="0"/>
              <a:t>:-void tree(void*back);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720" y="2357430"/>
            <a:ext cx="8442259" cy="1500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smtClean="0"/>
              <a:t>THANK YOU</a:t>
            </a:r>
            <a:endParaRPr lang="en-IN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102</TotalTime>
  <Words>315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 DYNAMIC MEMORY MANAGEMENT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</dc:title>
  <dc:creator>DNR STUDENT</dc:creator>
  <cp:lastModifiedBy>DNR STUDENT</cp:lastModifiedBy>
  <cp:revision>12</cp:revision>
  <dcterms:created xsi:type="dcterms:W3CDTF">2024-06-21T09:39:41Z</dcterms:created>
  <dcterms:modified xsi:type="dcterms:W3CDTF">2024-06-21T11:30:33Z</dcterms:modified>
</cp:coreProperties>
</file>