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9" r:id="rId5"/>
    <p:sldId id="258"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94F2C0B-D9FD-4913-A7FE-F0494E7EEDFC}" type="datetimeFigureOut">
              <a:rPr lang="en-US" smtClean="0"/>
              <a:t>6/18/2024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A6E34FDE-52E2-49F7-857C-4B3748715E08}"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F2C0B-D9FD-4913-A7FE-F0494E7EEDFC}" type="datetimeFigureOut">
              <a:rPr lang="en-US" smtClean="0"/>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F2C0B-D9FD-4913-A7FE-F0494E7EEDFC}" type="datetimeFigureOut">
              <a:rPr lang="en-US" smtClean="0"/>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4F2C0B-D9FD-4913-A7FE-F0494E7EEDFC}" type="datetimeFigureOut">
              <a:rPr lang="en-US" smtClean="0"/>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4F2C0B-D9FD-4913-A7FE-F0494E7EEDFC}" type="datetimeFigureOut">
              <a:rPr lang="en-US" smtClean="0"/>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E34FDE-52E2-49F7-857C-4B3748715E08}"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4F2C0B-D9FD-4913-A7FE-F0494E7EEDFC}" type="datetimeFigureOut">
              <a:rPr lang="en-US" smtClean="0"/>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4F2C0B-D9FD-4913-A7FE-F0494E7EEDFC}" type="datetimeFigureOut">
              <a:rPr lang="en-US" smtClean="0"/>
              <a:t>6/18/2024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4F2C0B-D9FD-4913-A7FE-F0494E7EEDFC}" type="datetimeFigureOut">
              <a:rPr lang="en-US" smtClean="0"/>
              <a:t>6/18/2024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F2C0B-D9FD-4913-A7FE-F0494E7EEDFC}" type="datetimeFigureOut">
              <a:rPr lang="en-US" smtClean="0"/>
              <a:t>6/18/2024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4F2C0B-D9FD-4913-A7FE-F0494E7EEDFC}" type="datetimeFigureOut">
              <a:rPr lang="en-US" smtClean="0"/>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E34FDE-52E2-49F7-857C-4B3748715E0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4F2C0B-D9FD-4913-A7FE-F0494E7EEDFC}" type="datetimeFigureOut">
              <a:rPr lang="en-US" smtClean="0"/>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A6E34FDE-52E2-49F7-857C-4B3748715E08}"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4F2C0B-D9FD-4913-A7FE-F0494E7EEDFC}" type="datetimeFigureOut">
              <a:rPr lang="en-US" smtClean="0"/>
              <a:t>6/18/2024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E34FDE-52E2-49F7-857C-4B3748715E08}"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271714"/>
          </a:xfrm>
        </p:spPr>
        <p:txBody>
          <a:bodyPr/>
          <a:lstStyle/>
          <a:p>
            <a:r>
              <a:rPr lang="en-US" dirty="0" smtClean="0">
                <a:solidFill>
                  <a:srgbClr val="FFC000"/>
                </a:solidFill>
              </a:rPr>
              <a:t>Classification of Attributes</a:t>
            </a:r>
            <a:endParaRPr lang="en-IN"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1142984"/>
            <a:ext cx="8501090" cy="3539430"/>
          </a:xfrm>
          <a:prstGeom prst="rect">
            <a:avLst/>
          </a:prstGeom>
        </p:spPr>
        <p:txBody>
          <a:bodyPr wrap="square">
            <a:spAutoFit/>
          </a:bodyPr>
          <a:lstStyle/>
          <a:p>
            <a:r>
              <a:rPr lang="en-IN" sz="2800" b="1" u="sng" dirty="0">
                <a:latin typeface="+mj-lt"/>
              </a:rPr>
              <a:t>Attributes</a:t>
            </a:r>
          </a:p>
          <a:p>
            <a:r>
              <a:rPr lang="en-IN" sz="2800" dirty="0">
                <a:latin typeface="+mj-lt"/>
              </a:rPr>
              <a:t>In DBMS, we have entities, and each entity contains some property about their </a:t>
            </a:r>
            <a:r>
              <a:rPr lang="en-IN" sz="2800" dirty="0" smtClean="0">
                <a:latin typeface="+mj-lt"/>
              </a:rPr>
              <a:t>behaviour </a:t>
            </a:r>
            <a:r>
              <a:rPr lang="en-IN" sz="2800" dirty="0">
                <a:latin typeface="+mj-lt"/>
              </a:rPr>
              <a:t>which is also called the attribute. In relational databases, we have tables, and each column contains some entity that has some attributes, so all the entries for that column should strictly follow the attribute of the entity. Entities define the characteristic property of the </a:t>
            </a:r>
            <a:r>
              <a:rPr lang="en-IN" sz="2800" dirty="0" smtClean="0">
                <a:latin typeface="+mj-lt"/>
              </a:rPr>
              <a:t>attribute</a:t>
            </a:r>
            <a:r>
              <a:rPr lang="en-IN" dirty="0" smtClean="0"/>
              <a:t>.</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ypes of attributes in DBMS"/>
          <p:cNvPicPr>
            <a:picLocks noChangeAspect="1" noChangeArrowheads="1"/>
          </p:cNvPicPr>
          <p:nvPr/>
        </p:nvPicPr>
        <p:blipFill>
          <a:blip r:embed="rId2"/>
          <a:srcRect/>
          <a:stretch>
            <a:fillRect/>
          </a:stretch>
        </p:blipFill>
        <p:spPr bwMode="auto">
          <a:xfrm>
            <a:off x="714348" y="1142984"/>
            <a:ext cx="7858180" cy="50006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928670"/>
            <a:ext cx="8501122" cy="2379761"/>
          </a:xfrm>
          <a:prstGeom prst="rect">
            <a:avLst/>
          </a:prstGeom>
        </p:spPr>
        <p:txBody>
          <a:bodyPr wrap="square">
            <a:spAutoFit/>
          </a:bodyPr>
          <a:lstStyle/>
          <a:p>
            <a:r>
              <a:rPr lang="en-IN" sz="2400" b="1" dirty="0">
                <a:latin typeface="+mj-lt"/>
              </a:rPr>
              <a:t>Simple Attribute:</a:t>
            </a:r>
            <a:endParaRPr lang="en-IN" sz="2400" dirty="0">
              <a:latin typeface="+mj-lt"/>
            </a:endParaRPr>
          </a:p>
          <a:p>
            <a:r>
              <a:rPr lang="en-IN" sz="2400" dirty="0">
                <a:latin typeface="+mj-lt"/>
              </a:rPr>
              <a:t>It is also known as atomic attributes. When an attribute cannot be divided further, then it is called a simple attribute.</a:t>
            </a:r>
          </a:p>
          <a:p>
            <a:r>
              <a:rPr lang="en-IN" sz="2400" dirty="0">
                <a:latin typeface="+mj-lt"/>
              </a:rPr>
              <a:t>For example, in a student table, the branch attribute cannot be further divided. It is called a simple or atomic attribute because it contains only a single value that cannot be broken further.</a:t>
            </a:r>
          </a:p>
        </p:txBody>
      </p:sp>
      <p:sp>
        <p:nvSpPr>
          <p:cNvPr id="3" name="Rectangle 2"/>
          <p:cNvSpPr/>
          <p:nvPr/>
        </p:nvSpPr>
        <p:spPr>
          <a:xfrm>
            <a:off x="428596" y="3214686"/>
            <a:ext cx="8286808" cy="1938992"/>
          </a:xfrm>
          <a:prstGeom prst="rect">
            <a:avLst/>
          </a:prstGeom>
        </p:spPr>
        <p:txBody>
          <a:bodyPr wrap="square">
            <a:spAutoFit/>
          </a:bodyPr>
          <a:lstStyle/>
          <a:p>
            <a:r>
              <a:rPr lang="en-IN" sz="2400" b="1" dirty="0">
                <a:latin typeface="+mj-lt"/>
              </a:rPr>
              <a:t>Composite Attribute:</a:t>
            </a:r>
            <a:endParaRPr lang="en-IN" sz="2400" dirty="0">
              <a:latin typeface="+mj-lt"/>
            </a:endParaRPr>
          </a:p>
          <a:p>
            <a:r>
              <a:rPr lang="en-IN" sz="2400" dirty="0" smtClean="0">
                <a:latin typeface="+mj-lt"/>
              </a:rPr>
              <a:t>Composite attributes are those that are made up of the composition of more than one attribute. When any attribute can be divided further into more sub-attributes, then that attribute is called a composite attribute.</a:t>
            </a:r>
            <a:endParaRPr lang="en-IN" sz="24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descr="Attributes in DBMS | Database Management System | PrepIn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988" name="AutoShape 4" descr="Attributes in DBMS | Database Management System | PrepIn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990" name="AutoShape 6" descr="Attributes in DBMS | Database Management System | PrepIn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992" name="AutoShape 8" descr="file:///E:/Attributes-in-DBMS.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994" name="AutoShape 10" descr="Composite Attribute in DBMS | Database Management System | PrepInst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996" name="AutoShape 12" descr="https://prepinstadotcom.s3.ap-south-1.amazonaws.com/wp-content/uploads/2023/02/Attributes-in-DBMS-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 name="Rectangle 7"/>
          <p:cNvSpPr/>
          <p:nvPr/>
        </p:nvSpPr>
        <p:spPr>
          <a:xfrm>
            <a:off x="214282" y="928670"/>
            <a:ext cx="8429684" cy="3785652"/>
          </a:xfrm>
          <a:prstGeom prst="rect">
            <a:avLst/>
          </a:prstGeom>
        </p:spPr>
        <p:txBody>
          <a:bodyPr wrap="square">
            <a:spAutoFit/>
          </a:bodyPr>
          <a:lstStyle/>
          <a:p>
            <a:r>
              <a:rPr lang="en-IN" sz="2400" b="1" dirty="0">
                <a:latin typeface="+mj-lt"/>
              </a:rPr>
              <a:t>Single-valued Attribute:</a:t>
            </a:r>
            <a:endParaRPr lang="en-IN" sz="2400" dirty="0">
              <a:latin typeface="+mj-lt"/>
            </a:endParaRPr>
          </a:p>
          <a:p>
            <a:r>
              <a:rPr lang="en-IN" sz="2400" dirty="0">
                <a:latin typeface="+mj-lt"/>
              </a:rPr>
              <a:t>Those attributes which can have exactly one value are known as single valued attributes. They contain singular values, so more than one value is not allowed.</a:t>
            </a:r>
          </a:p>
          <a:p>
            <a:r>
              <a:rPr lang="en-IN" sz="2400" dirty="0">
                <a:latin typeface="+mj-lt"/>
              </a:rPr>
              <a:t>For example, the DOB of a student can be a single valued attribute. Another example is gender because one person can have only one gender.</a:t>
            </a:r>
          </a:p>
          <a:p>
            <a:r>
              <a:rPr lang="en-IN" sz="2400" b="1" dirty="0">
                <a:latin typeface="+mj-lt"/>
              </a:rPr>
              <a:t>Multi-valued Attribute:</a:t>
            </a:r>
            <a:endParaRPr lang="en-IN" sz="2400" dirty="0">
              <a:latin typeface="+mj-lt"/>
            </a:endParaRPr>
          </a:p>
          <a:p>
            <a:r>
              <a:rPr lang="en-IN" sz="2400" dirty="0">
                <a:latin typeface="+mj-lt"/>
              </a:rPr>
              <a:t>Those attributes which can have more than one entry or which contain more than one value are called multi valued attributes.</a:t>
            </a:r>
          </a:p>
        </p:txBody>
      </p:sp>
      <p:sp>
        <p:nvSpPr>
          <p:cNvPr id="9" name="Rectangle 8"/>
          <p:cNvSpPr/>
          <p:nvPr/>
        </p:nvSpPr>
        <p:spPr>
          <a:xfrm>
            <a:off x="285720" y="4714884"/>
            <a:ext cx="8001056" cy="830997"/>
          </a:xfrm>
          <a:prstGeom prst="rect">
            <a:avLst/>
          </a:prstGeom>
        </p:spPr>
        <p:txBody>
          <a:bodyPr wrap="square">
            <a:spAutoFit/>
          </a:bodyPr>
          <a:lstStyle/>
          <a:p>
            <a:r>
              <a:rPr lang="en-IN" sz="2400" dirty="0">
                <a:latin typeface="+mj-lt"/>
              </a:rPr>
              <a:t>In the Entity Relationship (ER) diagram, we represent the multi valued attribute by double oval representation.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8358246" cy="3785652"/>
          </a:xfrm>
          <a:prstGeom prst="rect">
            <a:avLst/>
          </a:prstGeom>
        </p:spPr>
        <p:txBody>
          <a:bodyPr wrap="square">
            <a:spAutoFit/>
          </a:bodyPr>
          <a:lstStyle/>
          <a:p>
            <a:r>
              <a:rPr lang="en-IN" sz="2400" b="1" dirty="0">
                <a:latin typeface="+mj-lt"/>
              </a:rPr>
              <a:t>Derived Attribute:</a:t>
            </a:r>
            <a:endParaRPr lang="en-IN" sz="2400" dirty="0">
              <a:latin typeface="+mj-lt"/>
            </a:endParaRPr>
          </a:p>
          <a:p>
            <a:r>
              <a:rPr lang="en-IN" sz="2400" dirty="0">
                <a:latin typeface="+mj-lt"/>
              </a:rPr>
              <a:t>Derived attributes are also called stored attributes. When one attribute can be derived from the other attribute, then it is called a derived attribute. We can do some calculations on normal attributes and create derived attributes.</a:t>
            </a:r>
          </a:p>
          <a:p>
            <a:r>
              <a:rPr lang="en-IN" sz="2400" dirty="0">
                <a:latin typeface="+mj-lt"/>
              </a:rPr>
              <a:t>For example, the age of a student can be a derived attribute because we can get it by the DOB of the student.</a:t>
            </a:r>
          </a:p>
          <a:p>
            <a:r>
              <a:rPr lang="en-IN" sz="2400" b="1" dirty="0" smtClean="0">
                <a:latin typeface="+mj-lt"/>
              </a:rPr>
              <a:t>Complex </a:t>
            </a:r>
            <a:r>
              <a:rPr lang="en-IN" sz="2400" b="1" dirty="0">
                <a:latin typeface="+mj-lt"/>
              </a:rPr>
              <a:t>Attribute:</a:t>
            </a:r>
            <a:endParaRPr lang="en-IN" sz="2400" dirty="0">
              <a:latin typeface="+mj-lt"/>
            </a:endParaRPr>
          </a:p>
          <a:p>
            <a:r>
              <a:rPr lang="en-IN" sz="2400" dirty="0">
                <a:latin typeface="+mj-lt"/>
              </a:rPr>
              <a:t>If any attribute has the combining property of multi values and composite attributes, then it is called a complex attribute.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1015663"/>
          </a:xfrm>
          <a:prstGeom prst="rect">
            <a:avLst/>
          </a:prstGeom>
        </p:spPr>
        <p:txBody>
          <a:bodyPr wrap="square">
            <a:spAutoFit/>
          </a:bodyPr>
          <a:lstStyle/>
          <a:p>
            <a:pPr algn="ctr"/>
            <a:r>
              <a:rPr lang="en-US" sz="6000" b="1" dirty="0" smtClean="0">
                <a:latin typeface="+mj-lt"/>
              </a:rPr>
              <a:t>THANK YOU</a:t>
            </a:r>
            <a:endParaRPr lang="en-IN" sz="6000" b="1" dirty="0">
              <a:latin typeface="+mj-lt"/>
            </a:endParaRPr>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375</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Classification of Attributes</vt:lpstr>
      <vt:lpstr>Slide 2</vt:lpstr>
      <vt:lpstr>Slide 3</vt:lpstr>
      <vt:lpstr>Slide 4</vt:lpstr>
      <vt:lpstr>Slide 5</vt:lpstr>
      <vt:lpstr>Slide 6</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Attributes</dc:title>
  <dc:creator>DNR STUDENT</dc:creator>
  <cp:lastModifiedBy>DNR STUDENT</cp:lastModifiedBy>
  <cp:revision>2</cp:revision>
  <dcterms:created xsi:type="dcterms:W3CDTF">2024-06-18T10:20:51Z</dcterms:created>
  <dcterms:modified xsi:type="dcterms:W3CDTF">2024-06-18T10:36:20Z</dcterms:modified>
</cp:coreProperties>
</file>