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2" r:id="rId4"/>
    <p:sldId id="258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B933-F75B-49DD-BA12-BE2C84AB696B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C80E-FB05-42E7-BDA4-136A84499BC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B933-F75B-49DD-BA12-BE2C84AB696B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C80E-FB05-42E7-BDA4-136A84499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B933-F75B-49DD-BA12-BE2C84AB696B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C80E-FB05-42E7-BDA4-136A84499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B933-F75B-49DD-BA12-BE2C84AB696B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C80E-FB05-42E7-BDA4-136A84499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B933-F75B-49DD-BA12-BE2C84AB696B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8BFC80E-FB05-42E7-BDA4-136A84499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B933-F75B-49DD-BA12-BE2C84AB696B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C80E-FB05-42E7-BDA4-136A84499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B933-F75B-49DD-BA12-BE2C84AB696B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C80E-FB05-42E7-BDA4-136A84499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B933-F75B-49DD-BA12-BE2C84AB696B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C80E-FB05-42E7-BDA4-136A84499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B933-F75B-49DD-BA12-BE2C84AB696B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C80E-FB05-42E7-BDA4-136A84499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B933-F75B-49DD-BA12-BE2C84AB696B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C80E-FB05-42E7-BDA4-136A84499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BB933-F75B-49DD-BA12-BE2C84AB696B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FC80E-FB05-42E7-BDA4-136A84499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23BB933-F75B-49DD-BA12-BE2C84AB696B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8BFC80E-FB05-42E7-BDA4-136A84499BC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OPERATING SYSTEM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                                     GENERATIONS </a:t>
            </a:r>
            <a:endParaRPr lang="en-IN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endParaRPr lang="en-IN" sz="2400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An operating system acts as an interface between the user of a computer and computer hardware.</a:t>
            </a:r>
          </a:p>
          <a:p>
            <a:r>
              <a:rPr lang="en-IN" dirty="0" smtClean="0"/>
              <a:t>An Operating System (OS) is a collection of software that manages computer hardware resources. </a:t>
            </a:r>
          </a:p>
          <a:p>
            <a:r>
              <a:rPr lang="en-IN" dirty="0" smtClean="0"/>
              <a:t>Examples of Operating Systems are Windows, Linux, Mac OS, etc.</a:t>
            </a:r>
            <a:endParaRPr lang="en-IN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Operating System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1" descr="History of the Operating System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488" y="1428736"/>
            <a:ext cx="3638406" cy="4237047"/>
          </a:xfrm>
          <a:prstGeom prst="rect">
            <a:avLst/>
          </a:prstGeom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GENERATIONS OF OPERATING SYSTEM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FIRST GENERATION </a:t>
            </a:r>
            <a:r>
              <a:rPr lang="en-IN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(1945-1955)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1940 is the year when the first electronic computer was developed. This computer was created without any operating system.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SECOND GENERATION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(1955-1965)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This operating system was developed for the IBM computer. The operating system using a punch card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machines were very big and not everyone could use them, but only professional operators.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GENERATIONS OF OPERATING SYSTEM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THIRD GENERATION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1965-1980)</a:t>
            </a:r>
          </a:p>
          <a:p>
            <a:pPr>
              <a:buNone/>
            </a:pPr>
            <a:r>
              <a:rPr lang="en-US" sz="2400" dirty="0" smtClean="0"/>
              <a:t>              New operating system that could perform multiple tasks in a single computer program was success for this generation and this capability is called multiprogramming.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FOURTH GENERATION(1980 Present)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/>
              <a:t>            Development of personal computer represents the fourth generation. Microsoft Windows, Mac OS, and Linux. Linux operating system was created in early 1990s.</a:t>
            </a:r>
            <a:endParaRPr lang="en-IN" sz="2400" dirty="0" smtClean="0"/>
          </a:p>
          <a:p>
            <a:pPr>
              <a:buNone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en-IN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57</TotalTime>
  <Words>194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OPERATING SYSTEM</vt:lpstr>
      <vt:lpstr>DEFINITION</vt:lpstr>
      <vt:lpstr>Operating System</vt:lpstr>
      <vt:lpstr>GENERATIONS OF OPERATING SYSTEM</vt:lpstr>
      <vt:lpstr>GENERATIONS OF OPERATING SYSTEM</vt:lpstr>
      <vt:lpstr>       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</dc:title>
  <dc:creator>System 13</dc:creator>
  <cp:lastModifiedBy>System 13</cp:lastModifiedBy>
  <cp:revision>11</cp:revision>
  <dcterms:created xsi:type="dcterms:W3CDTF">2024-06-14T10:46:50Z</dcterms:created>
  <dcterms:modified xsi:type="dcterms:W3CDTF">2024-06-18T10:38:18Z</dcterms:modified>
</cp:coreProperties>
</file>