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612F48C-9AE0-446A-A25B-F220E209F26C}" type="datetimeFigureOut">
              <a:rPr lang="en-US" smtClean="0"/>
              <a:pPr/>
              <a:t>6/18/2024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DEECB1B-00A9-4C49-BAC5-3338C164449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THREADS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OPERATING SYSTEM</a:t>
            </a:r>
            <a:endParaRPr lang="en-IN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br>
              <a:rPr lang="en-US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thread is a sequential flow of tasks with in a process. Each thread has its own set of registers and stack space.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There can be multiple threads in a single process having the same or different functionality.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Threads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operating system, there are two types of threads.</a:t>
            </a:r>
          </a:p>
          <a:p>
            <a:pPr>
              <a:buNone/>
            </a:pPr>
            <a:endParaRPr lang="en-IN" dirty="0" smtClean="0"/>
          </a:p>
          <a:p>
            <a:pPr lvl="0">
              <a:buNone/>
            </a:pPr>
            <a:r>
              <a:rPr lang="en-US" dirty="0" smtClean="0"/>
              <a:t>               1. User-level thread</a:t>
            </a:r>
            <a:endParaRPr lang="en-IN" dirty="0" smtClean="0"/>
          </a:p>
          <a:p>
            <a:pPr lvl="0">
              <a:buNone/>
            </a:pPr>
            <a:r>
              <a:rPr lang="en-US" dirty="0" smtClean="0"/>
              <a:t>               2. Kernel level thread </a:t>
            </a:r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marL="582930" indent="-514350">
              <a:buNone/>
            </a:pPr>
            <a:endParaRPr lang="en-IN" sz="2400" dirty="0" smtClean="0"/>
          </a:p>
          <a:p>
            <a:pPr marL="582930" lvl="0" indent="-51435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E: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857496"/>
            <a:ext cx="2571768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User-level thread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lvl="0" indent="-51435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The operating system does not recognize the user-level thread. User threads can be easily implemented and it is implemented by the user.</a:t>
            </a:r>
          </a:p>
          <a:p>
            <a:pPr marL="582930" indent="-514350"/>
            <a:r>
              <a:rPr lang="en-US" sz="3200" dirty="0" smtClean="0"/>
              <a:t> The user threads can be easily implemented than the kernel thread.</a:t>
            </a:r>
          </a:p>
          <a:p>
            <a:pPr marL="582930" indent="-514350"/>
            <a:r>
              <a:rPr lang="en-US" sz="3200" dirty="0" smtClean="0"/>
              <a:t>It is faster and efficient.</a:t>
            </a:r>
            <a:endParaRPr lang="en-IN" sz="3200" dirty="0" smtClean="0"/>
          </a:p>
          <a:p>
            <a:pPr marL="582930" lvl="0" indent="-51435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level thread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kernel thread recognizes the operating system. </a:t>
            </a:r>
          </a:p>
          <a:p>
            <a:r>
              <a:rPr lang="en-US" dirty="0" smtClean="0"/>
              <a:t>The implementation of kernel threads is more difficult than the user thread.</a:t>
            </a:r>
          </a:p>
          <a:p>
            <a:r>
              <a:rPr lang="en-US" dirty="0" smtClean="0"/>
              <a:t>Context switch time is longer in the kernel thread.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THANK YOU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61</TotalTime>
  <Words>153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TYPES OF THREADS </vt:lpstr>
      <vt:lpstr>DEFINITION   </vt:lpstr>
      <vt:lpstr>Types of Threads </vt:lpstr>
      <vt:lpstr>User-level thread </vt:lpstr>
      <vt:lpstr>Kernel level thread</vt:lpstr>
      <vt:lpstr>              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THREADS</dc:title>
  <dc:creator>System 13</dc:creator>
  <cp:lastModifiedBy>System 13</cp:lastModifiedBy>
  <cp:revision>9</cp:revision>
  <dcterms:created xsi:type="dcterms:W3CDTF">2024-06-15T10:20:49Z</dcterms:created>
  <dcterms:modified xsi:type="dcterms:W3CDTF">2024-06-18T10:43:35Z</dcterms:modified>
</cp:coreProperties>
</file>