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D3CE0CF-617A-41F2-9C36-37171ADF9FF6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38787B3-0703-47C8-9A43-72FE64EC87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OPERATING SYSTEM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 Process Communication 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4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Inter-process communication (IPC) serves as a means for transmitting data among multiple threads situated within one or more processes or programs. These processes may be active on a solitary computer or distributed across a network of machines.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 OF IPC</a:t>
            </a:r>
            <a:endParaRPr lang="en-IN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Pipes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Message Queues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FIFO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Shared Memory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Message Passing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Direct Communication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Indirect Communication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Inter Process Communication</a:t>
            </a:r>
            <a:endParaRPr lang="en-IN" dirty="0"/>
          </a:p>
        </p:txBody>
      </p:sp>
      <p:pic>
        <p:nvPicPr>
          <p:cNvPr id="5" name="Image 30" descr="https://lh6.googleusercontent.com/RE6bXX41NBCynipI_EHD6zietBQbTSODR2tU812woLvWx3SmcQcIGBZIUqhVOPT55Xgv2fe9H9n5qSlqVhBz0UTwfgM78u2onvkTLRf-GhkW6PFODqi-g4GW-4Dq2uCi4XtewWHtuSP-BANmuxlHi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8794" y="1785926"/>
            <a:ext cx="4929222" cy="4328264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71481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Pipes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 half-duplex method (or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one-way communication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000109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Message 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Queues: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have a linked list to store messages in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kernel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OS and a message queue is identified using "message queue identifier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FIFO: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Used to communicate between two processes that are not related. Full-duplex method -Process P1 is able to communicate with Process P2, and vice versa.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Shared Memory: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Multiple processes can access a common shared memory. Multiple processes communicate by shared memory, where one process makes changes at a time and then others view the change. Shared memory does not use kernel.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714356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Message Passing: </a:t>
            </a:r>
            <a:r>
              <a:rPr lang="en-IN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IPC, this is used by a process for communication and synchronization.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It has two actions sending (fixed size message) and receiving messages.</a:t>
            </a:r>
            <a:endParaRPr lang="en-IN" sz="240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Direct Communication: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this, processes that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communicate must name the sender or receiver.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Indirect Communication: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Pairs of communicating processes have shared mailboxes.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8860" y="2928934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THANK  YOU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</TotalTime>
  <Words>205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OPERATING SYSTEM </vt:lpstr>
      <vt:lpstr>DEFINITION</vt:lpstr>
      <vt:lpstr>METHODS OF IPC</vt:lpstr>
      <vt:lpstr>Inter Process Communication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</dc:title>
  <dc:creator>System 13</dc:creator>
  <cp:lastModifiedBy>System 13</cp:lastModifiedBy>
  <cp:revision>6</cp:revision>
  <dcterms:created xsi:type="dcterms:W3CDTF">2024-06-18T08:59:27Z</dcterms:created>
  <dcterms:modified xsi:type="dcterms:W3CDTF">2024-06-18T10:40:42Z</dcterms:modified>
</cp:coreProperties>
</file>