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F8F0A-9819-4A6B-BC3B-E5F613B9C0EB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9DEF4-F4BF-4621-80F8-89FD185522F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9DEF4-F4BF-4621-80F8-89FD185522F7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45A913B-FF75-4CED-BD06-55E9FC8A4DD3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EB888E0-5C43-44AD-B098-AF94AB34376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TECHNOLOGY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HYPERLINKS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DEFINITION: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/>
              <a:t>HTML links are hyperlinks.</a:t>
            </a:r>
          </a:p>
          <a:p>
            <a:r>
              <a:rPr lang="en-IN" sz="2400" dirty="0" smtClean="0"/>
              <a:t>You can click on a link and jump to another document.</a:t>
            </a:r>
          </a:p>
          <a:p>
            <a:r>
              <a:rPr lang="en-IN" sz="2400" dirty="0" smtClean="0"/>
              <a:t>When you move the mouse over a link, the mouse arrow will turn into a little hand.</a:t>
            </a:r>
          </a:p>
          <a:p>
            <a:r>
              <a:rPr lang="en-IN" sz="2400" b="1" dirty="0" smtClean="0"/>
              <a:t>Note:</a:t>
            </a:r>
            <a:r>
              <a:rPr lang="en-IN" sz="2400" dirty="0" smtClean="0"/>
              <a:t> A link does not have to be text. A link can be an image or any other HTML element!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HTML Links - Syntax</a:t>
            </a:r>
            <a:br>
              <a:rPr lang="en-IN" sz="2400" dirty="0" smtClean="0"/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/>
              <a:t>The HTML &lt;a&gt; tag defines a hyperlink. It has the following syntax:</a:t>
            </a:r>
          </a:p>
          <a:p>
            <a:r>
              <a:rPr lang="en-IN" sz="2400" dirty="0" smtClean="0"/>
              <a:t>&lt;a </a:t>
            </a:r>
            <a:r>
              <a:rPr lang="en-IN" sz="2400" dirty="0" err="1" smtClean="0"/>
              <a:t>href</a:t>
            </a:r>
            <a:r>
              <a:rPr lang="en-IN" sz="2400" dirty="0" smtClean="0"/>
              <a:t>="</a:t>
            </a:r>
            <a:r>
              <a:rPr lang="en-IN" sz="2400" i="1" dirty="0" err="1" smtClean="0"/>
              <a:t>url</a:t>
            </a:r>
            <a:r>
              <a:rPr lang="en-IN" sz="2400" dirty="0" smtClean="0"/>
              <a:t>"&gt;</a:t>
            </a:r>
            <a:r>
              <a:rPr lang="en-IN" sz="2400" i="1" dirty="0" smtClean="0"/>
              <a:t>link text</a:t>
            </a:r>
            <a:r>
              <a:rPr lang="en-IN" sz="2400" dirty="0" smtClean="0"/>
              <a:t>&lt;/a&gt;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IN" sz="1800" dirty="0" smtClean="0"/>
          </a:p>
          <a:p>
            <a:pPr>
              <a:buNone/>
            </a:pPr>
            <a:r>
              <a:rPr lang="en-IN" dirty="0" smtClean="0"/>
              <a:t>	</a:t>
            </a:r>
            <a:r>
              <a:rPr lang="en-IN" sz="1800" dirty="0" smtClean="0"/>
              <a:t>The most important attribute of the &lt;a&gt; element is the </a:t>
            </a:r>
            <a:r>
              <a:rPr lang="en-IN" sz="1800" dirty="0" err="1" smtClean="0"/>
              <a:t>href</a:t>
            </a:r>
            <a:r>
              <a:rPr lang="en-IN" sz="1800" dirty="0" smtClean="0"/>
              <a:t> attribute, which indicates the link's destination. The </a:t>
            </a:r>
            <a:r>
              <a:rPr lang="en-IN" sz="1800" i="1" dirty="0" smtClean="0"/>
              <a:t>link text</a:t>
            </a:r>
            <a:r>
              <a:rPr lang="en-IN" sz="1800" dirty="0" smtClean="0"/>
              <a:t> is the part that will be visible to the reader. Clicking on the link text, will send the reader to the specified URL address.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EXAMPLE PROGRAM: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&lt;!DOCTYPE html&gt;</a:t>
            </a:r>
          </a:p>
          <a:p>
            <a:pPr>
              <a:buNone/>
            </a:pPr>
            <a:r>
              <a:rPr lang="en-IN" sz="2400" dirty="0" smtClean="0"/>
              <a:t>&lt;html&gt;</a:t>
            </a:r>
          </a:p>
          <a:p>
            <a:pPr>
              <a:buNone/>
            </a:pPr>
            <a:r>
              <a:rPr lang="en-IN" sz="2400" dirty="0" smtClean="0"/>
              <a:t>&lt;body&gt;</a:t>
            </a:r>
          </a:p>
          <a:p>
            <a:pPr>
              <a:buNone/>
            </a:pPr>
            <a:r>
              <a:rPr lang="en-IN" sz="2400" dirty="0" smtClean="0"/>
              <a:t>&lt;h1&gt;HTML Links&lt;/h1&gt;</a:t>
            </a:r>
          </a:p>
          <a:p>
            <a:pPr>
              <a:buNone/>
            </a:pPr>
            <a:r>
              <a:rPr lang="en-IN" sz="2400" dirty="0" smtClean="0"/>
              <a:t>&lt;p&gt;&lt;</a:t>
            </a:r>
            <a:r>
              <a:rPr lang="en-IN" sz="2400" dirty="0" err="1" smtClean="0"/>
              <a:t>ahref</a:t>
            </a:r>
            <a:r>
              <a:rPr lang="en-IN" sz="2400" dirty="0" smtClean="0"/>
              <a:t>="https://www.w3schools.com/"&gt;Visit W3Schools.com!&lt;/a&gt;&lt;/p&gt;</a:t>
            </a:r>
          </a:p>
          <a:p>
            <a:pPr>
              <a:buNone/>
            </a:pPr>
            <a:r>
              <a:rPr lang="en-IN" sz="2400" dirty="0" smtClean="0"/>
              <a:t>&lt;/body&gt;</a:t>
            </a:r>
          </a:p>
          <a:p>
            <a:pPr>
              <a:buNone/>
            </a:pPr>
            <a:r>
              <a:rPr lang="en-IN" sz="2400" dirty="0" smtClean="0"/>
              <a:t>&lt;/html&gt;</a:t>
            </a:r>
            <a:endParaRPr lang="en-IN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OUTPUT: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HTML Links</a:t>
            </a:r>
          </a:p>
          <a:p>
            <a:pPr>
              <a:buNone/>
            </a:pPr>
            <a:r>
              <a:rPr lang="en-IN" sz="2400" dirty="0" smtClean="0">
                <a:hlinkClick r:id="rId2"/>
              </a:rPr>
              <a:t>Visit W3Schools.com!</a:t>
            </a:r>
            <a:endParaRPr lang="en-IN" sz="2400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br>
              <a:rPr lang="en-US" dirty="0" smtClean="0"/>
            </a:br>
            <a:r>
              <a:rPr lang="en-US" dirty="0" smtClean="0"/>
              <a:t>			THANK YOU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98</Words>
  <Application>Microsoft Office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WEB TECHNOLOGY</vt:lpstr>
      <vt:lpstr>DEFINITION:</vt:lpstr>
      <vt:lpstr>HTML Links - Syntax </vt:lpstr>
      <vt:lpstr>EXAMPLE PROGRAM:</vt:lpstr>
      <vt:lpstr>OUTPUT:</vt:lpstr>
      <vt:lpstr>               THANK YOU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TECHNOLOGY</dc:title>
  <dc:creator>DNR STUDENT</dc:creator>
  <cp:lastModifiedBy>DNR STUDENT</cp:lastModifiedBy>
  <cp:revision>5</cp:revision>
  <dcterms:created xsi:type="dcterms:W3CDTF">2024-06-14T10:45:56Z</dcterms:created>
  <dcterms:modified xsi:type="dcterms:W3CDTF">2024-06-15T09:48:17Z</dcterms:modified>
</cp:coreProperties>
</file>